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>
  <p:sldMasterIdLst>
    <p:sldMasterId id="2147483670" r:id="rId23"/>
  </p:sldMasterIdLst>
  <p:notesMasterIdLst>
    <p:notesMasterId r:id="rId25"/>
  </p:notes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9" r:id="rId37"/>
    <p:sldId id="270" r:id="rId38"/>
    <p:sldId id="271" r:id="rId39"/>
    <p:sldId id="272" r:id="rId4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1pPr>
    <a:lvl2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2pPr>
    <a:lvl3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3pPr>
    <a:lvl4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4pPr>
    <a:lvl5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5pPr>
    <a:lvl6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6pPr>
    <a:lvl7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7pPr>
    <a:lvl8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8pPr>
    <a:lvl9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 b="def" i="def"/>
      <a:tcStyle>
        <a:tcBdr/>
        <a:fill>
          <a:solidFill>
            <a:srgbClr val="E8EBF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 b="def" i="def"/>
      <a:tcStyle>
        <a:tcBdr/>
        <a:fill>
          <a:solidFill>
            <a:srgbClr val="E8F2E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 b="def" i="def"/>
      <a:tcStyle>
        <a:tcBdr/>
        <a:fill>
          <a:solidFill>
            <a:srgbClr val="ECEAF3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 lastView="sldView"/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23" Type="http://schemas.openxmlformats.org/officeDocument/2006/relationships/slideMaster" Target="slideMasters/slideMaster1.xml"></Relationship><Relationship Id="rId24" Type="http://schemas.openxmlformats.org/officeDocument/2006/relationships/theme" Target="theme/theme1.xml"></Relationship><Relationship Id="rId25" Type="http://schemas.openxmlformats.org/officeDocument/2006/relationships/notesMaster" Target="notesMasters/notesMaster1.xml"></Relationship><Relationship Id="rId27" Type="http://schemas.openxmlformats.org/officeDocument/2006/relationships/slide" Target="slides/slide1.xml"></Relationship><Relationship Id="rId28" Type="http://schemas.openxmlformats.org/officeDocument/2006/relationships/slide" Target="slides/slide2.xml"></Relationship><Relationship Id="rId29" Type="http://schemas.openxmlformats.org/officeDocument/2006/relationships/slide" Target="slides/slide3.xml"></Relationship><Relationship Id="rId30" Type="http://schemas.openxmlformats.org/officeDocument/2006/relationships/slide" Target="slides/slide4.xml"></Relationship><Relationship Id="rId31" Type="http://schemas.openxmlformats.org/officeDocument/2006/relationships/slide" Target="slides/slide5.xml"></Relationship><Relationship Id="rId32" Type="http://schemas.openxmlformats.org/officeDocument/2006/relationships/slide" Target="slides/slide6.xml"></Relationship><Relationship Id="rId33" Type="http://schemas.openxmlformats.org/officeDocument/2006/relationships/slide" Target="slides/slide7.xml"></Relationship><Relationship Id="rId34" Type="http://schemas.openxmlformats.org/officeDocument/2006/relationships/slide" Target="slides/slide8.xml"></Relationship><Relationship Id="rId35" Type="http://schemas.openxmlformats.org/officeDocument/2006/relationships/slide" Target="slides/slide9.xml"></Relationship><Relationship Id="rId36" Type="http://schemas.openxmlformats.org/officeDocument/2006/relationships/slide" Target="slides/slide10.xml"></Relationship><Relationship Id="rId37" Type="http://schemas.openxmlformats.org/officeDocument/2006/relationships/slide" Target="slides/slide11.xml"></Relationship><Relationship Id="rId38" Type="http://schemas.openxmlformats.org/officeDocument/2006/relationships/slide" Target="slides/slide12.xml"></Relationship><Relationship Id="rId39" Type="http://schemas.openxmlformats.org/officeDocument/2006/relationships/slide" Target="slides/slide13.xml"></Relationship><Relationship Id="rId40" Type="http://schemas.openxmlformats.org/officeDocument/2006/relationships/slide" Target="slides/slide14.xml"></Relationship><Relationship Id="rId41" Type="http://schemas.openxmlformats.org/officeDocument/2006/relationships/viewProps" Target="viewProps.xml"></Relationship><Relationship Id="rId42" Type="http://schemas.openxmlformats.org/officeDocument/2006/relationships/presProps" Target="presProps.xml"></Relationship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2" name="Shape 22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본문 첫 번째 줄…"/>
          <p:cNvSpPr txBox="1"/>
          <p:nvPr>
            <p:ph type="body" sz="quarter" idx="1" hasCustomPrompt="1"/>
          </p:nvPr>
        </p:nvSpPr>
        <p:spPr>
          <a:xfrm>
            <a:off x="1219200" y="11986162"/>
            <a:ext cx="21945599" cy="605792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521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저자 및 날짜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프레젠테이션 제목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/>
            </a:lvl1pPr>
          </a:lstStyle>
          <a:p>
            <a:pPr/>
            <a:r>
              <a:t>프레젠테이션 제목</a:t>
            </a:r>
          </a:p>
        </p:txBody>
      </p:sp>
      <p:sp>
        <p:nvSpPr>
          <p:cNvPr id="13" name="본문 첫 번째 줄…"/>
          <p:cNvSpPr txBox="1"/>
          <p:nvPr>
            <p:ph type="body" sz="quarter" idx="21" hasCustomPrompt="1"/>
          </p:nvPr>
        </p:nvSpPr>
        <p:spPr>
          <a:xfrm>
            <a:off x="1219200" y="7567579"/>
            <a:ext cx="21945600" cy="2250594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100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프레젠테이션 부제</a:t>
            </a:r>
          </a:p>
        </p:txBody>
      </p:sp>
      <p:sp>
        <p:nvSpPr>
          <p:cNvPr id="14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내역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본문 첫 번째 줄…"/>
          <p:cNvSpPr txBox="1"/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내역서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중요한 사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본문 첫 번째 줄…"/>
          <p:cNvSpPr txBox="1"/>
          <p:nvPr>
            <p:ph type="body" sz="quarter" idx="1" hasCustomPrompt="1"/>
          </p:nvPr>
        </p:nvSpPr>
        <p:spPr>
          <a:xfrm>
            <a:off x="1219200" y="8462239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사실 정보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본문 첫 번째 줄…"/>
          <p:cNvSpPr txBox="1"/>
          <p:nvPr>
            <p:ph type="body" sz="half" idx="21" hasCustomPrompt="1"/>
          </p:nvPr>
        </p:nvSpPr>
        <p:spPr>
          <a:xfrm>
            <a:off x="1219200" y="4214483"/>
            <a:ext cx="21945600" cy="4269709"/>
          </a:xfrm>
          <a:prstGeom prst="rect">
            <a:avLst/>
          </a:prstGeom>
        </p:spPr>
        <p:txBody>
          <a:bodyPr anchor="b"/>
          <a:lstStyle/>
          <a:p>
            <a:pPr lvl="4" marL="0" indent="1097280" algn="ctr" defTabSz="975360">
              <a:lnSpc>
                <a:spcPct val="80000"/>
              </a:lnSpc>
              <a:spcBef>
                <a:spcPts val="0"/>
              </a:spcBef>
              <a:buSzTx/>
              <a:buNone/>
              <a:defRPr sz="896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100%
</a:t>
            </a:r>
          </a:p>
        </p:txBody>
      </p:sp>
      <p:sp>
        <p:nvSpPr>
          <p:cNvPr id="108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인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본문 첫 번째 줄…"/>
          <p:cNvSpPr txBox="1"/>
          <p:nvPr>
            <p:ph type="body" sz="quarter" idx="1" hasCustomPrompt="1"/>
          </p:nvPr>
        </p:nvSpPr>
        <p:spPr>
          <a:xfrm>
            <a:off x="1219200" y="11100052"/>
            <a:ext cx="21945602" cy="832614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속성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본문 첫 번째 줄…"/>
          <p:cNvSpPr txBox="1"/>
          <p:nvPr>
            <p:ph type="body" sz="half" idx="2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lvl="4" marL="0" indent="1700783" algn="ctr" defTabSz="1511808">
              <a:lnSpc>
                <a:spcPct val="80000"/>
              </a:lnSpc>
              <a:spcBef>
                <a:spcPts val="0"/>
              </a:spcBef>
              <a:buSzTx/>
              <a:buNone/>
              <a:defRPr sz="5208">
                <a:latin typeface="Canela Bold"/>
                <a:ea typeface="Canela Bold"/>
                <a:cs typeface="Canela Bold"/>
                <a:sym typeface="Canela Bold"/>
              </a:defRPr>
            </a:pPr>
            <a:r>
              <a:t>“멋진 인용구”
</a:t>
            </a:r>
          </a:p>
        </p:txBody>
      </p:sp>
      <p:sp>
        <p:nvSpPr>
          <p:cNvPr id="117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진 - 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/>
          <p:nvPr>
            <p:ph type="pic" sz="quarter" idx="21"/>
          </p:nvPr>
        </p:nvSpPr>
        <p:spPr>
          <a:xfrm>
            <a:off x="15744825" y="5581751"/>
            <a:ext cx="7365408" cy="82804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915009552_2264x1509.jpg"/>
          <p:cNvSpPr/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740519873_3318x2212.jpg"/>
          <p:cNvSpPr/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/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빈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50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4365215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52" name="텍스트 개체 틀 10"/>
          <p:cNvSpPr/>
          <p:nvPr>
            <p:ph type="body" sz="quarter" idx="21"/>
          </p:nvPr>
        </p:nvSpPr>
        <p:spPr>
          <a:xfrm>
            <a:off x="2031980" y="8639160"/>
            <a:ext cx="12959083" cy="4867202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53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61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63" name="텍스트 개체 틀 10"/>
          <p:cNvSpPr/>
          <p:nvPr>
            <p:ph type="body" sz="quarter" idx="21"/>
          </p:nvPr>
        </p:nvSpPr>
        <p:spPr>
          <a:xfrm>
            <a:off x="1485052" y="4684545"/>
            <a:ext cx="12959083" cy="1523642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64" name="텍스트 개체 틀 2"/>
          <p:cNvSpPr/>
          <p:nvPr>
            <p:ph type="body" sz="quarter" idx="22"/>
          </p:nvPr>
        </p:nvSpPr>
        <p:spPr>
          <a:xfrm>
            <a:off x="993158" y="7525242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 marL="431419" indent="-431419" defTabSz="1926287">
              <a:spcBef>
                <a:spcPts val="1800"/>
              </a:spcBef>
              <a:defRPr sz="3476"/>
            </a:pPr>
          </a:p>
        </p:txBody>
      </p:sp>
      <p:sp>
        <p:nvSpPr>
          <p:cNvPr id="165" name="텍스트 개체 틀 10"/>
          <p:cNvSpPr/>
          <p:nvPr>
            <p:ph type="body" sz="quarter" idx="23"/>
          </p:nvPr>
        </p:nvSpPr>
        <p:spPr>
          <a:xfrm>
            <a:off x="1485052" y="8950698"/>
            <a:ext cx="15547496" cy="3791335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66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74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76" name="직사각형 7"/>
          <p:cNvSpPr/>
          <p:nvPr/>
        </p:nvSpPr>
        <p:spPr>
          <a:xfrm>
            <a:off x="1485051" y="4741095"/>
            <a:ext cx="13544082" cy="7880655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defRPr sz="4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177" name="텍스트 개체 틀 8"/>
          <p:cNvSpPr/>
          <p:nvPr>
            <p:ph type="body" sz="half" idx="21"/>
          </p:nvPr>
        </p:nvSpPr>
        <p:spPr>
          <a:xfrm>
            <a:off x="1485902" y="4739788"/>
            <a:ext cx="16107045" cy="7885201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78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86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88" name="직사각형 7"/>
          <p:cNvSpPr/>
          <p:nvPr/>
        </p:nvSpPr>
        <p:spPr>
          <a:xfrm>
            <a:off x="1485052" y="4148573"/>
            <a:ext cx="15547496" cy="1867892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defRPr sz="4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189" name="텍스트 개체 틀 8"/>
          <p:cNvSpPr/>
          <p:nvPr>
            <p:ph type="body" sz="quarter" idx="21"/>
          </p:nvPr>
        </p:nvSpPr>
        <p:spPr>
          <a:xfrm>
            <a:off x="1485899" y="4147265"/>
            <a:ext cx="15545377" cy="1868970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90" name="텍스트 개체 틀 10"/>
          <p:cNvSpPr/>
          <p:nvPr>
            <p:ph type="body" sz="quarter" idx="22"/>
          </p:nvPr>
        </p:nvSpPr>
        <p:spPr>
          <a:xfrm>
            <a:off x="1485052" y="6224546"/>
            <a:ext cx="12959083" cy="1523642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91" name="텍스트 개체 틀 2"/>
          <p:cNvSpPr/>
          <p:nvPr>
            <p:ph type="body" sz="quarter" idx="23"/>
          </p:nvPr>
        </p:nvSpPr>
        <p:spPr>
          <a:xfrm>
            <a:off x="993158" y="8221908"/>
            <a:ext cx="16036846" cy="900267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 marL="431419" indent="-431419" defTabSz="1926287">
              <a:spcBef>
                <a:spcPts val="1800"/>
              </a:spcBef>
              <a:defRPr sz="3476"/>
            </a:pPr>
          </a:p>
        </p:txBody>
      </p:sp>
      <p:sp>
        <p:nvSpPr>
          <p:cNvPr id="192" name="텍스트 개체 틀 10"/>
          <p:cNvSpPr/>
          <p:nvPr>
            <p:ph type="body" sz="quarter" idx="24"/>
          </p:nvPr>
        </p:nvSpPr>
        <p:spPr>
          <a:xfrm>
            <a:off x="1485052" y="9537365"/>
            <a:ext cx="15547496" cy="3791335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93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프레젠테이션 제목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>
                <a:solidFill>
                  <a:srgbClr val="FFFFFF"/>
                </a:solidFill>
              </a:defRPr>
            </a:lvl1pPr>
          </a:lstStyle>
          <a:p>
            <a:pPr/>
            <a:r>
              <a:t>프레젠테이션 제목</a:t>
            </a:r>
          </a:p>
        </p:txBody>
      </p:sp>
      <p:sp>
        <p:nvSpPr>
          <p:cNvPr id="23" name="본문 첫 번째 줄…"/>
          <p:cNvSpPr txBox="1"/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프레젠테이션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저자 및 날짜"/>
          <p:cNvSpPr txBox="1"/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pc="-100" sz="29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저자 및 날짜</a:t>
            </a:r>
          </a:p>
        </p:txBody>
      </p:sp>
      <p:sp>
        <p:nvSpPr>
          <p:cNvPr id="2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그림 13" descr="그림 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1133" y="4051301"/>
            <a:ext cx="1947335" cy="2230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그림 1" descr="그림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71799" y="2823634"/>
            <a:ext cx="4804837" cy="2137834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모서리가 둥근 직사각형 6"/>
          <p:cNvSpPr/>
          <p:nvPr/>
        </p:nvSpPr>
        <p:spPr>
          <a:xfrm>
            <a:off x="5930901" y="5554133"/>
            <a:ext cx="12522201" cy="173990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 w="635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defRPr sz="6400">
                <a:solidFill>
                  <a:srgbClr val="FFFF0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  <p:sp>
        <p:nvSpPr>
          <p:cNvPr id="203" name="제목 텍스트"/>
          <p:cNvSpPr txBox="1"/>
          <p:nvPr>
            <p:ph type="title"/>
          </p:nvPr>
        </p:nvSpPr>
        <p:spPr>
          <a:xfrm>
            <a:off x="6143325" y="5993905"/>
            <a:ext cx="12097347" cy="864095"/>
          </a:xfrm>
          <a:prstGeom prst="rect">
            <a:avLst/>
          </a:prstGeom>
        </p:spPr>
        <p:txBody>
          <a:bodyPr lIns="121918" tIns="121918" rIns="121918" bIns="121918"/>
          <a:lstStyle>
            <a:lvl1pPr algn="l">
              <a:lnSpc>
                <a:spcPct val="100000"/>
              </a:lnSpc>
              <a:defRPr spc="0"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204" name="모서리가 둥근 직사각형 7"/>
          <p:cNvSpPr/>
          <p:nvPr/>
        </p:nvSpPr>
        <p:spPr>
          <a:xfrm>
            <a:off x="4317998" y="8970433"/>
            <a:ext cx="4800602" cy="1380069"/>
          </a:xfrm>
          <a:prstGeom prst="roundRect">
            <a:avLst>
              <a:gd name="adj" fmla="val 16667"/>
            </a:avLst>
          </a:prstGeom>
          <a:solidFill>
            <a:srgbClr val="17375E"/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defRPr sz="3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205" name="본문 첫 번째 줄…"/>
          <p:cNvSpPr txBox="1"/>
          <p:nvPr>
            <p:ph type="body" sz="quarter" idx="1" hasCustomPrompt="1"/>
          </p:nvPr>
        </p:nvSpPr>
        <p:spPr>
          <a:xfrm>
            <a:off x="4155014" y="3232393"/>
            <a:ext cx="2438402" cy="1176869"/>
          </a:xfrm>
          <a:prstGeom prst="rect">
            <a:avLst/>
          </a:prstGeom>
        </p:spPr>
        <p:txBody>
          <a:bodyPr lIns="121918" tIns="121918" rIns="121918" bIns="121918"/>
          <a:lstStyle>
            <a:lvl1pPr marL="0" indent="0" algn="ctr" defTabSz="2438400">
              <a:lnSpc>
                <a:spcPct val="100000"/>
              </a:lnSpc>
              <a:spcBef>
                <a:spcPts val="1500"/>
              </a:spcBef>
              <a:buSzTx/>
              <a:buNone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  <a:lvl2pPr marL="1010285" indent="-670559" algn="ctr" defTabSz="2438400">
              <a:lnSpc>
                <a:spcPct val="100000"/>
              </a:lnSpc>
              <a:spcBef>
                <a:spcPts val="1500"/>
              </a:spcBef>
              <a:buSzPct val="100000"/>
              <a:buChar char="–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2pPr>
            <a:lvl3pPr marL="1272117" indent="-592667" algn="ctr" defTabSz="2438400">
              <a:lnSpc>
                <a:spcPct val="100000"/>
              </a:lnSpc>
              <a:spcBef>
                <a:spcPts val="1500"/>
              </a:spcBef>
              <a:buSzPct val="100000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3pPr>
            <a:lvl4pPr marL="1730376" indent="-711201" algn="ctr" defTabSz="2438400">
              <a:lnSpc>
                <a:spcPct val="100000"/>
              </a:lnSpc>
              <a:spcBef>
                <a:spcPts val="1500"/>
              </a:spcBef>
              <a:buSzPct val="100000"/>
              <a:buChar char="–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4pPr>
            <a:lvl5pPr marL="2070101" indent="-711201" algn="ctr" defTabSz="2438400">
              <a:lnSpc>
                <a:spcPct val="100000"/>
              </a:lnSpc>
              <a:spcBef>
                <a:spcPts val="1500"/>
              </a:spcBef>
              <a:buSzPct val="100000"/>
              <a:buChar char="»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5pPr>
          </a:lstStyle>
          <a:p>
            <a:pPr/>
            <a:r>
              <a:t>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06" name="텍스트 개체 틀 11"/>
          <p:cNvSpPr/>
          <p:nvPr>
            <p:ph type="body" sz="quarter" idx="21" hasCustomPrompt="1"/>
          </p:nvPr>
        </p:nvSpPr>
        <p:spPr>
          <a:xfrm>
            <a:off x="4703169" y="9072032"/>
            <a:ext cx="4032451" cy="1176869"/>
          </a:xfrm>
          <a:prstGeom prst="rect">
            <a:avLst/>
          </a:prstGeom>
        </p:spPr>
        <p:txBody>
          <a:bodyPr lIns="121918" tIns="121918" rIns="121918" bIns="121918"/>
          <a:lstStyle>
            <a:lvl1pPr marL="0" indent="0" algn="ctr" defTabSz="2438400">
              <a:lnSpc>
                <a:spcPct val="100000"/>
              </a:lnSpc>
              <a:spcBef>
                <a:spcPts val="1500"/>
              </a:spcBef>
              <a:buSzTx/>
              <a:buNone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이 름</a:t>
            </a:r>
          </a:p>
        </p:txBody>
      </p:sp>
      <p:sp>
        <p:nvSpPr>
          <p:cNvPr id="207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수고하셨습니다."/>
          <p:cNvSpPr txBox="1"/>
          <p:nvPr>
            <p:ph type="title" hasCustomPrompt="1"/>
          </p:nvPr>
        </p:nvSpPr>
        <p:spPr>
          <a:xfrm>
            <a:off x="1246783" y="4169700"/>
            <a:ext cx="21031202" cy="2650070"/>
          </a:xfrm>
          <a:prstGeom prst="rect">
            <a:avLst/>
          </a:prstGeom>
        </p:spPr>
        <p:txBody>
          <a:bodyPr lIns="121918" tIns="121918" rIns="121918" bIns="121918"/>
          <a:lstStyle>
            <a:lvl1pPr algn="l">
              <a:lnSpc>
                <a:spcPct val="100000"/>
              </a:lnSpc>
              <a:defRPr spc="0" sz="10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수고하셨습니다.</a:t>
            </a:r>
          </a:p>
        </p:txBody>
      </p:sp>
      <p:sp>
        <p:nvSpPr>
          <p:cNvPr id="215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사진 대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슬라이드 제목"/>
          <p:cNvSpPr txBox="1"/>
          <p:nvPr>
            <p:ph type="title" hasCustomPrompt="1"/>
          </p:nvPr>
        </p:nvSpPr>
        <p:spPr>
          <a:xfrm>
            <a:off x="1215494" y="4585101"/>
            <a:ext cx="9757339" cy="2540002"/>
          </a:xfrm>
          <a:prstGeom prst="rect">
            <a:avLst/>
          </a:prstGeom>
        </p:spPr>
        <p:txBody>
          <a:bodyPr anchor="b"/>
          <a:lstStyle/>
          <a:p>
            <a:pPr/>
            <a:r>
              <a:t>슬라이드 제목</a:t>
            </a:r>
          </a:p>
        </p:txBody>
      </p:sp>
      <p:sp>
        <p:nvSpPr>
          <p:cNvPr id="33" name="이미지"/>
          <p:cNvSpPr/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본문 첫 번째 줄…"/>
          <p:cNvSpPr txBox="1"/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슬라이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43" name="본문 첫 번째 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슬라이드 부제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100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슬라이드 부제</a:t>
            </a:r>
          </a:p>
        </p:txBody>
      </p:sp>
      <p:sp>
        <p:nvSpPr>
          <p:cNvPr id="4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3"/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슬라이드 제목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61" name="이미지"/>
          <p:cNvSpPr/>
          <p:nvPr>
            <p:ph type="pic" idx="21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본문 첫 번째 줄…"/>
          <p:cNvSpPr txBox="1"/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본문 첫 번째 줄…"/>
          <p:cNvSpPr txBox="1"/>
          <p:nvPr>
            <p:ph type="body" sz="half" idx="22" hasCustomPrompt="1"/>
          </p:nvPr>
        </p:nvSpPr>
        <p:spPr>
          <a:xfrm>
            <a:off x="1219199" y="4023221"/>
            <a:ext cx="9757571" cy="8384680"/>
          </a:xfrm>
          <a:prstGeom prst="rect">
            <a:avLst/>
          </a:prstGeom>
        </p:spPr>
        <p:txBody>
          <a:bodyPr/>
          <a:lstStyle/>
          <a:p>
            <a:pPr/>
            <a:r>
              <a:t>슬라이드 구분점 텍스트</a:t>
            </a:r>
          </a:p>
        </p:txBody>
      </p:sp>
      <p:sp>
        <p:nvSpPr>
          <p:cNvPr id="64" name="슬라이드 번호"/>
          <p:cNvSpPr txBox="1"/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섹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섹션 제목"/>
          <p:cNvSpPr txBox="1"/>
          <p:nvPr>
            <p:ph type="title" hasCustomPrompt="1"/>
          </p:nvPr>
        </p:nvSpPr>
        <p:spPr>
          <a:xfrm>
            <a:off x="1219200" y="3242269"/>
            <a:ext cx="21945600" cy="6604002"/>
          </a:xfrm>
          <a:prstGeom prst="rect">
            <a:avLst/>
          </a:prstGeom>
        </p:spPr>
        <p:txBody>
          <a:bodyPr anchor="ctr"/>
          <a:lstStyle>
            <a:lvl1pPr>
              <a:defRPr spc="0" sz="12800"/>
            </a:lvl1pPr>
          </a:lstStyle>
          <a:p>
            <a:pPr/>
            <a:r>
              <a:t>섹션 제목</a:t>
            </a:r>
          </a:p>
        </p:txBody>
      </p:sp>
      <p:sp>
        <p:nvSpPr>
          <p:cNvPr id="72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전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슬라이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80" name="본문 첫 번째 줄…"/>
          <p:cNvSpPr txBox="1"/>
          <p:nvPr>
            <p:ph type="body" sz="quarter" idx="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의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의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의제 제목</a:t>
            </a:r>
          </a:p>
        </p:txBody>
      </p:sp>
      <p:sp>
        <p:nvSpPr>
          <p:cNvPr id="89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의제 주제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의제 부제"/>
          <p:cNvSpPr txBox="1"/>
          <p:nvPr>
            <p:ph type="body" sz="quarter" idx="21" hasCustomPrompt="1"/>
          </p:nvPr>
        </p:nvSpPr>
        <p:spPr>
          <a:xfrm>
            <a:off x="1219200" y="2387114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100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의제 부제</a:t>
            </a:r>
          </a:p>
        </p:txBody>
      </p:sp>
      <p:sp>
        <p:nvSpPr>
          <p:cNvPr id="91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제목"/>
          <p:cNvSpPr txBox="1"/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슬라이드 제목</a:t>
            </a:r>
          </a:p>
        </p:txBody>
      </p:sp>
      <p:sp>
        <p:nvSpPr>
          <p:cNvPr id="3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슬라이드 번호"/>
          <p:cNvSpPr txBox="1"/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</p:sldLayoutIdLst>
  <p:transition xmlns:p14="http://schemas.microsoft.com/office/powerpoint/2010/main" spd="med" advClick="1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1pPr>
      <a:lvl2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2pPr>
      <a:lvl3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3pPr>
      <a:lvl4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4pPr>
      <a:lvl5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5pPr>
      <a:lvl6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6pPr>
      <a:lvl7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7pPr>
      <a:lvl8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8pPr>
      <a:lvl9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9pPr>
    </p:titleStyle>
    <p:bodyStyle>
      <a:lvl1pPr marL="5461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0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6.xml"></Relationship></Relationships>
</file>

<file path=ppt/slides/_rels/slide1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1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7.xml"></Relationship></Relationships>
</file>

<file path=ppt/slides/_rels/slide1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7.xml"></Relationship>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7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7.xml"></Relationship></Relationships>
</file>

<file path=ppt/slides/_rels/slide5.xml.rels><?xml version="1.0" encoding="UTF-8"?>
<Relationships xmlns="http://schemas.openxmlformats.org/package/2006/relationships"><Relationship Id="rId2" Type="http://schemas.openxmlformats.org/officeDocument/2006/relationships/image" Target="../media/image5.png"></Relationship><Relationship Id="rId3" Type="http://schemas.openxmlformats.org/officeDocument/2006/relationships/slideLayout" Target="../slideLayouts/slideLayout18.xml"></Relationship></Relationships>
</file>

<file path=ppt/slides/_rels/slide6.xml.rels><?xml version="1.0" encoding="UTF-8"?>
<Relationships xmlns="http://schemas.openxmlformats.org/package/2006/relationships"><Relationship Id="rId2" Type="http://schemas.openxmlformats.org/officeDocument/2006/relationships/image" Target="../media/image5.png"></Relationship><Relationship Id="rId3" Type="http://schemas.openxmlformats.org/officeDocument/2006/relationships/slideLayout" Target="../slideLayouts/slideLayout16.xml"></Relationship></Relationships>
</file>

<file path=ppt/slides/_rels/slide7.xml.rels><?xml version="1.0" encoding="UTF-8"?>
<Relationships xmlns="http://schemas.openxmlformats.org/package/2006/relationships"><Relationship Id="rId2" Type="http://schemas.openxmlformats.org/officeDocument/2006/relationships/image" Target="../media/image5.png"></Relationship><Relationship Id="rId3" Type="http://schemas.openxmlformats.org/officeDocument/2006/relationships/slideLayout" Target="../slideLayouts/slideLayout16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6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제목 1"/>
          <p:cNvSpPr txBox="1"/>
          <p:nvPr>
            <p:ph type="title"/>
          </p:nvPr>
        </p:nvSpPr>
        <p:spPr>
          <a:xfrm>
            <a:off x="6143325" y="5993905"/>
            <a:ext cx="12097347" cy="864094"/>
          </a:xfrm>
          <a:prstGeom prst="rect">
            <a:avLst/>
          </a:prstGeom>
        </p:spPr>
        <p:txBody>
          <a:bodyPr/>
          <a:lstStyle>
            <a:lvl1pPr defTabSz="1633727">
              <a:defRPr sz="4200"/>
            </a:lvl1pPr>
          </a:lstStyle>
          <a:p>
            <a:pPr/>
            <a:r>
              <a:t>유형7 37회</a:t>
            </a:r>
          </a:p>
        </p:txBody>
      </p:sp>
      <p:sp>
        <p:nvSpPr>
          <p:cNvPr id="225" name="텍스트 개체 틀 2"/>
          <p:cNvSpPr txBox="1"/>
          <p:nvPr>
            <p:ph type="body" sz="quarter" idx="1"/>
          </p:nvPr>
        </p:nvSpPr>
        <p:spPr>
          <a:xfrm>
            <a:off x="4155015" y="3232393"/>
            <a:ext cx="2438401" cy="1176869"/>
          </a:xfrm>
          <a:prstGeom prst="rect">
            <a:avLst/>
          </a:prstGeom>
        </p:spPr>
        <p:txBody>
          <a:bodyPr/>
          <a:lstStyle/>
          <a:p>
            <a:pPr/>
            <a:r>
              <a:t>17</a:t>
            </a:r>
          </a:p>
        </p:txBody>
      </p:sp>
      <p:sp>
        <p:nvSpPr>
          <p:cNvPr id="226" name="텍스트 개체 틀 3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37회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70" name="내용 개체 틀 1"/>
          <p:cNvSpPr txBox="1"/>
          <p:nvPr>
            <p:ph type="body" sz="quarter" idx="1"/>
          </p:nvPr>
        </p:nvSpPr>
        <p:spPr>
          <a:xfrm>
            <a:off x="1195705" y="7865745"/>
            <a:ext cx="14364970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36. 이 글의 내용과 같은 것을 고르십시오.</a:t>
            </a:r>
          </a:p>
        </p:txBody>
      </p:sp>
      <p:sp>
        <p:nvSpPr>
          <p:cNvPr id="271" name="텍스트 개체 틀 3"/>
          <p:cNvSpPr/>
          <p:nvPr>
            <p:ph type="body" idx="21"/>
          </p:nvPr>
        </p:nvSpPr>
        <p:spPr>
          <a:xfrm>
            <a:off x="1697355" y="8796655"/>
            <a:ext cx="12959080" cy="48672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하루의 잘못한 일을 써서 정리합니다.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아침에 일어나서 오늘 할 일을 씁니다.</a:t>
            </a:r>
            <a:endParaRPr>
              <a:solidFill>
                <a:srgbClr val="FFFFFF"/>
              </a:solidFill>
            </a:endParaRP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잊어버린 일들은 자기 전에 메모합니다.</a:t>
            </a:r>
            <a:endParaRPr>
              <a:solidFill>
                <a:srgbClr val="FFFFFF"/>
              </a:solidFill>
            </a:endParaRP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메모를 하면서 하루의 일을 생각합니다.</a:t>
            </a:r>
          </a:p>
        </p:txBody>
      </p:sp>
      <p:sp>
        <p:nvSpPr>
          <p:cNvPr id="272" name="텍스트 개체 틀 10"/>
          <p:cNvSpPr txBox="1"/>
          <p:nvPr/>
        </p:nvSpPr>
        <p:spPr>
          <a:xfrm>
            <a:off x="1581785" y="960120"/>
            <a:ext cx="18625185" cy="7886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899795" indent="-899795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 typeface="+mj-ea"/>
              <a:buAutoNum type="circleNumDbPlain"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저는 자기 전에 하루를 정리하면서 메모를 합니다. 먼저 오늘 일어난 일 중에서 잘 한 일 세 가지를 씁니다. 그렇게 하면 힘든 하루를 조금 잊을 수 있습니다. 그 다음에는 내일 할 일을 (적어 봅니다). 그러면 중요한 일을 잊어버리지 않아서 좋습니다. 이렇게 메모를 하면 생각만 할 때보다 하루하루를 훨씬 더 잘 정리할 수 있습니다.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273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74" name="Oval 273"/>
          <p:cNvSpPr>
            <a:spLocks/>
          </p:cNvSpPr>
          <p:nvPr/>
        </p:nvSpPr>
        <p:spPr>
          <a:xfrm rot="0">
            <a:off x="1701800" y="12524105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92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39-40. 다음을 읽고 물음에 답하십시오.</a:t>
            </a:r>
          </a:p>
        </p:txBody>
      </p:sp>
      <p:sp>
        <p:nvSpPr>
          <p:cNvPr id="293" name="텍스트 개체 틀 10"/>
          <p:cNvSpPr/>
          <p:nvPr>
            <p:ph type="body" idx="21"/>
          </p:nvPr>
        </p:nvSpPr>
        <p:spPr>
          <a:xfrm>
            <a:off x="1485900" y="4739640"/>
            <a:ext cx="1354264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지난 주말에 아주 특별한 사진관에 갔습니다. 그 사진관에는 사진을 찍기 위한 모든 준비가 다 되어 있었습니다. 사진을 찍기 전에 화장도 해 주고 머리도 해 주었습니다. 그리고 저에게 어울리는 옷도 빌려 주었습니다. 거울 속의 제 모습이 마음에 들었습니다. 이렇게 멋진 모습으로 사진을 ( ㉠ ) 친구들에게도 소개할 생각입니다.</a:t>
            </a:r>
          </a:p>
        </p:txBody>
      </p:sp>
      <p:sp>
        <p:nvSpPr>
          <p:cNvPr id="294" name="텍스트 상자 293"/>
          <p:cNvSpPr txBox="1">
            <a:spLocks/>
          </p:cNvSpPr>
          <p:nvPr/>
        </p:nvSpPr>
        <p:spPr>
          <a:xfrm rot="0">
            <a:off x="15406370" y="2040889"/>
            <a:ext cx="7620000" cy="1059434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특별한: Đặc biệt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사진관: Cửa hàng chụp ảnh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찍다: Chụp, chấm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모든: Tất cả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준비: Chuẩn bị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기 위한: Để, dành cho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화장: Trang điểm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머리: Đầu tóc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어울리다: Phù hợp, thích hợp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빌리다: Cho thuê, cho mượn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거울: Gương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모습: Bộ dạng, hình dáng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마음에 들다: Hài lòng, vừa ý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멋지다: Đẹp, tuyệt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소개하다: Giới thiệu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96" name="내용 개체 틀 1"/>
          <p:cNvSpPr txBox="1"/>
          <p:nvPr>
            <p:ph type="body" sz="quarter" idx="1"/>
          </p:nvPr>
        </p:nvSpPr>
        <p:spPr>
          <a:xfrm>
            <a:off x="1145540" y="8505190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39. ㉠에 들어갈 알맞은 말을 고르십시오.</a:t>
            </a:r>
          </a:p>
        </p:txBody>
      </p:sp>
      <p:sp>
        <p:nvSpPr>
          <p:cNvPr id="297" name="텍스트 개체 틀 3"/>
          <p:cNvSpPr/>
          <p:nvPr>
            <p:ph type="body" idx="21"/>
          </p:nvPr>
        </p:nvSpPr>
        <p:spPr>
          <a:xfrm>
            <a:off x="1308735" y="8463280"/>
            <a:ext cx="18049240" cy="51422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/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4200">
                <a:latin typeface="HY견고딕" charset="0"/>
                <a:ea typeface="HY견고딕" charset="0"/>
                <a:cs typeface="HY견고딕" charset="0"/>
              </a:defRPr>
            </a:pPr>
            <a:r>
              <a:rPr sz="4200" cap="none" i="0" b="0" strike="noStrike">
                <a:latin typeface="HY견고딕" charset="0"/>
                <a:ea typeface="HY견고딕" charset="0"/>
                <a:cs typeface="나눔고딕" charset="0"/>
              </a:rPr>
              <a:t>① 찍을까 해서 		② 찍으려고 해서</a:t>
            </a:r>
            <a:endParaRPr lang="ko-KR" altLang="en-US" sz="4200" cap="none" i="0" b="0" strike="noStrike">
              <a:latin typeface="HY견고딕" charset="0"/>
              <a:ea typeface="HY견고딕" charset="0"/>
              <a:cs typeface="나눔고딕" charset="0"/>
            </a:endParaRPr>
          </a:p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4200">
                <a:latin typeface="HY견고딕" charset="0"/>
                <a:ea typeface="HY견고딕" charset="0"/>
                <a:cs typeface="HY견고딕" charset="0"/>
              </a:defRPr>
            </a:pPr>
            <a:r>
              <a:rPr sz="4200" cap="none" i="0" b="0" strike="noStrike">
                <a:latin typeface="HY견고딕" charset="0"/>
                <a:ea typeface="HY견고딕" charset="0"/>
                <a:cs typeface="나눔고딕" charset="0"/>
              </a:rPr>
              <a:t>③ 찍어야 하기 때문에 	④ 찍을 수 있기 때문에</a:t>
            </a:r>
            <a:endParaRPr lang="ko-KR" altLang="en-US" sz="4200" cap="none" i="0" b="0" strike="noStrike"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298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99" name="텍스트 개체 틀 10"/>
          <p:cNvSpPr txBox="1"/>
          <p:nvPr/>
        </p:nvSpPr>
        <p:spPr>
          <a:xfrm>
            <a:off x="2015490" y="960120"/>
            <a:ext cx="17757140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지난 주말에 아주 특별한 사진관에 갔습니다. 그 사진관에는 사진을 찍기 위한 모든 준비가 다 되어 있었습니다. 사진을 찍기 전에 화장도 해 주고 머리도 해 주었습니다. 그리고 저에게 어울리는 옷도 빌려 주었습니다. 거울 속의 제 모습이 마음에 들었습니다. 이렇게 멋진 모습으로 사진을 ( ㉠ ) 친구들에게도 소개할 생각입니다.</a:t>
            </a:r>
          </a:p>
        </p:txBody>
      </p:sp>
      <p:sp>
        <p:nvSpPr>
          <p:cNvPr id="300" name="Oval 299"/>
          <p:cNvSpPr>
            <a:spLocks/>
          </p:cNvSpPr>
          <p:nvPr/>
        </p:nvSpPr>
        <p:spPr>
          <a:xfrm rot="0">
            <a:off x="8637905" y="11337925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302" name="텍스트 개체 틀 4"/>
          <p:cNvSpPr txBox="1"/>
          <p:nvPr>
            <p:ph type="body" sz="quarter" idx="1"/>
          </p:nvPr>
        </p:nvSpPr>
        <p:spPr>
          <a:xfrm>
            <a:off x="1018540" y="7585710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40. 이 글의 내용으로 알 수 있는 것을 고르십시오.</a:t>
            </a:r>
          </a:p>
        </p:txBody>
      </p:sp>
      <p:sp>
        <p:nvSpPr>
          <p:cNvPr id="303" name="텍스트 개체 틀 7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사진관에서 사진 찍는 방법을 배울 수 있습니다.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사진이 마음에 들지 않으면 다시 찍어도 됩니다.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손님은 특별한 준비 없이 사진관에 가도 됩니다.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손님은 기다리지 않고 사진을 찍을 수 있습니다.</a:t>
            </a:r>
          </a:p>
        </p:txBody>
      </p:sp>
      <p:sp>
        <p:nvSpPr>
          <p:cNvPr id="304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305" name="텍스트 개체 틀 10"/>
          <p:cNvSpPr txBox="1"/>
          <p:nvPr/>
        </p:nvSpPr>
        <p:spPr>
          <a:xfrm>
            <a:off x="2015490" y="960120"/>
            <a:ext cx="17757775" cy="7886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저는 지난 주말에 아주 특별한 사진관에 갔습니다. 그 사진관에는 사진을 찍기 위한 모든 준비가 다 되어 있었습니다. 사진을 찍기 전에 화장도 해 주고 머리도 해 주었습니다. 그리고 저에게 어울리는 옷도 빌려 주었습니다. 거울 속의 제 모습이 마음에 들었습니다. 이렇게 멋진 모습으로 사진을 (</a:t>
            </a: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찍을 수 있기 때문에</a:t>
            </a: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) 친구들에게도 소개할 생각입니다.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306" name="Oval 305"/>
          <p:cNvSpPr>
            <a:spLocks/>
          </p:cNvSpPr>
          <p:nvPr/>
        </p:nvSpPr>
        <p:spPr>
          <a:xfrm rot="0">
            <a:off x="1495425" y="11028680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제목 3"/>
          <p:cNvSpPr txBox="1"/>
          <p:nvPr>
            <p:ph type="title"/>
          </p:nvPr>
        </p:nvSpPr>
        <p:spPr>
          <a:xfrm>
            <a:off x="1246783" y="4169700"/>
            <a:ext cx="21031202" cy="26500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감사합니다.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29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31-32. 다음을 읽고 물음에 답하십시오.</a:t>
            </a:r>
          </a:p>
        </p:txBody>
      </p:sp>
      <p:sp>
        <p:nvSpPr>
          <p:cNvPr id="230" name="텍스트 개체 틀 10"/>
          <p:cNvSpPr/>
          <p:nvPr>
            <p:ph type="body" idx="21"/>
          </p:nvPr>
        </p:nvSpPr>
        <p:spPr>
          <a:xfrm>
            <a:off x="1618615" y="4739005"/>
            <a:ext cx="1327721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어제 친구하고 재미있는 옷 가게에 갔습니다. 그 가게에서는 우리가 티셔츠의 그림을 직접 그릴 수 있습니다. 그림을 그려서 주면 그것을 티셔츠로 만들어 줍니다. 어제 우리는 티셔츠를 하나씩 만들어 입었습니다. 같은 티셔츠를 입으니까 친구가 더 소중하게 느껴졌습니다. 그 옷을 ( ㉠ ) 친구가 생각날 것 같습니다.</a:t>
            </a:r>
          </a:p>
        </p:txBody>
      </p:sp>
      <p:sp>
        <p:nvSpPr>
          <p:cNvPr id="231" name="텍스트 상자 230"/>
          <p:cNvSpPr txBox="1">
            <a:spLocks/>
          </p:cNvSpPr>
          <p:nvPr/>
        </p:nvSpPr>
        <p:spPr>
          <a:xfrm rot="0">
            <a:off x="15148560" y="1938020"/>
            <a:ext cx="7620000" cy="1059434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가게: Cửa hàng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티셔츠: Áo phông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그림: Bức tranh - 그리다: Vẽ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직접: Trực tiếp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만들다: Làm, tạo ra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씩: Mỗi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같다: Giống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입다: Mặc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소중하다: Quý giá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느끼다: Cảm nhận.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33" name="내용 개체 틀 1"/>
          <p:cNvSpPr txBox="1"/>
          <p:nvPr>
            <p:ph type="body" sz="quarter" idx="1"/>
          </p:nvPr>
        </p:nvSpPr>
        <p:spPr>
          <a:xfrm>
            <a:off x="994410" y="76739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31. ㉠에 들어갈 알맞은 말을 고르십시오.</a:t>
            </a:r>
          </a:p>
        </p:txBody>
      </p:sp>
      <p:sp>
        <p:nvSpPr>
          <p:cNvPr id="234" name="텍스트 개체 틀 3"/>
          <p:cNvSpPr/>
          <p:nvPr>
            <p:ph type="body" idx="21"/>
          </p:nvPr>
        </p:nvSpPr>
        <p:spPr>
          <a:xfrm>
            <a:off x="1283335" y="8909050"/>
            <a:ext cx="9345295" cy="41319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292094">
              <a:lnSpc>
                <a:spcPct val="150000"/>
              </a:lnSpc>
              <a:spcBef>
                <a:spcPts val="900"/>
              </a:spcBef>
              <a:buSzTx/>
              <a:buNone/>
              <a:defRPr sz="39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만든 지 		</a:t>
            </a:r>
          </a:p>
          <a:p>
            <a:pPr marL="0" indent="0" defTabSz="2292094">
              <a:lnSpc>
                <a:spcPct val="150000"/>
              </a:lnSpc>
              <a:spcBef>
                <a:spcPts val="900"/>
              </a:spcBef>
              <a:buSzTx/>
              <a:buNone/>
              <a:defRPr sz="39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만든 후에</a:t>
            </a:r>
          </a:p>
          <a:p>
            <a:pPr marL="0" indent="0" defTabSz="2292094">
              <a:lnSpc>
                <a:spcPct val="150000"/>
              </a:lnSpc>
              <a:spcBef>
                <a:spcPts val="900"/>
              </a:spcBef>
              <a:buSzTx/>
              <a:buNone/>
              <a:defRPr sz="39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입을 때마다 		</a:t>
            </a:r>
            <a:endParaRPr>
              <a:solidFill>
                <a:srgbClr val="FFFFFF"/>
              </a:solidFill>
            </a:endParaRPr>
          </a:p>
          <a:p>
            <a:pPr marL="0" indent="0" defTabSz="2292094">
              <a:lnSpc>
                <a:spcPct val="150000"/>
              </a:lnSpc>
              <a:spcBef>
                <a:spcPts val="900"/>
              </a:spcBef>
              <a:buSzTx/>
              <a:buNone/>
              <a:defRPr sz="39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입어 봐서</a:t>
            </a:r>
          </a:p>
        </p:txBody>
      </p:sp>
      <p:sp>
        <p:nvSpPr>
          <p:cNvPr id="235" name="텍스트 개체 틀 10"/>
          <p:cNvSpPr txBox="1"/>
          <p:nvPr/>
        </p:nvSpPr>
        <p:spPr>
          <a:xfrm>
            <a:off x="1668780" y="2574925"/>
            <a:ext cx="18221960" cy="4464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어제 친구하고 재미있는 옷 가게에 갔습니다. 그 가게에서는 우리가 티셔츠의 그림을 직접 그릴 수 있습니다. 그림을 그려서 주면 그것을 티셔츠로 만들어 줍니다. 어제 우리는 티셔츠를 하나씩 만들어 입었습니다. 같은 티셔츠를 입으니까 친구가 더 소중하게 느껴졌습니다. 그 옷을 ( ㉠ ) 친구가 생각날 것 같습니다.</a:t>
            </a:r>
          </a:p>
        </p:txBody>
      </p:sp>
      <p:sp>
        <p:nvSpPr>
          <p:cNvPr id="236" name="직사각형"/>
          <p:cNvSpPr/>
          <p:nvPr/>
        </p:nvSpPr>
        <p:spPr>
          <a:xfrm>
            <a:off x="1480820" y="258762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37" name="Oval 236"/>
          <p:cNvSpPr>
            <a:spLocks/>
          </p:cNvSpPr>
          <p:nvPr/>
        </p:nvSpPr>
        <p:spPr>
          <a:xfrm rot="0">
            <a:off x="1289050" y="11260455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39" name="텍스트 개체 틀 4"/>
          <p:cNvSpPr txBox="1"/>
          <p:nvPr>
            <p:ph type="body" sz="quarter" idx="1"/>
          </p:nvPr>
        </p:nvSpPr>
        <p:spPr>
          <a:xfrm>
            <a:off x="993140" y="752538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32. 이 글의 내용과 같은 것을 고르십시오.</a:t>
            </a:r>
          </a:p>
        </p:txBody>
      </p:sp>
      <p:sp>
        <p:nvSpPr>
          <p:cNvPr id="240" name="텍스트 개체 틀 7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저는 어제 친구와 티셔츠를 구경했습니다.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저는 친구의 티셔츠를 사러 가게에 갔습니다.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가게에서 우리가 원하는 그림을 그려 주었습니다.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우리는 같은 티셔츠를 입고 더 가깝게 느꼈습니다.</a:t>
            </a:r>
          </a:p>
        </p:txBody>
      </p:sp>
      <p:sp>
        <p:nvSpPr>
          <p:cNvPr id="241" name="텍스트 개체 틀 10"/>
          <p:cNvSpPr txBox="1"/>
          <p:nvPr/>
        </p:nvSpPr>
        <p:spPr>
          <a:xfrm>
            <a:off x="1668780" y="2574925"/>
            <a:ext cx="18222595" cy="4464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저는 어제 친구하고 재미있는 옷 가게에 갔습니다. 그 가게에서는 우리가 티셔츠의 그림을 직접 그릴 수 있습니다. 그림을 그려서 주면 그것을 티셔츠로 만들어 줍니다. 어제 우리는 티셔츠를 하나씩 만들어 입었습니다. 같은 티셔츠를 입으니까 친구가 더 소중하게 느껴졌습니다. 그 옷을 </a:t>
            </a: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(</a:t>
            </a:r>
            <a:r>
              <a:rPr sz="3500" cap="none" i="0" b="0" strike="noStrike">
                <a:solidFill>
                  <a:schemeClr val="tx1"/>
                </a:solidFill>
                <a:latin typeface="HY견고딕" charset="0"/>
                <a:ea typeface="HY견고딕" charset="0"/>
                <a:cs typeface="나눔고딕" charset="0"/>
              </a:rPr>
              <a:t>입을 때마다</a:t>
            </a:r>
            <a:r>
              <a:rPr sz="3500" cap="none" i="0" b="0" strike="noStrike">
                <a:solidFill>
                  <a:schemeClr val="tx1"/>
                </a:solidFill>
                <a:latin typeface="HY견고딕" charset="0"/>
                <a:ea typeface="HY견고딕" charset="0"/>
                <a:cs typeface="나눔고딕" charset="0"/>
              </a:rPr>
              <a:t>)</a:t>
            </a: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 친구가 생각날 것 같습니다.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242" name="직사각형"/>
          <p:cNvSpPr/>
          <p:nvPr/>
        </p:nvSpPr>
        <p:spPr>
          <a:xfrm>
            <a:off x="1480820" y="258762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43" name="Oval 242"/>
          <p:cNvSpPr>
            <a:spLocks/>
          </p:cNvSpPr>
          <p:nvPr/>
        </p:nvSpPr>
        <p:spPr>
          <a:xfrm rot="0">
            <a:off x="1572895" y="11982450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45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33-34. 다음을 읽고 물음에 답하십시오.</a:t>
            </a:r>
          </a:p>
        </p:txBody>
      </p:sp>
      <p:sp>
        <p:nvSpPr>
          <p:cNvPr id="246" name="텍스트 개체 틀 10"/>
          <p:cNvSpPr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</a:p>
        </p:txBody>
      </p:sp>
      <p:pic>
        <p:nvPicPr>
          <p:cNvPr id="247" name="_x12314547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5900" y="4739640"/>
            <a:ext cx="16042640" cy="788543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텍스트 상자 247"/>
          <p:cNvSpPr txBox="1">
            <a:spLocks/>
          </p:cNvSpPr>
          <p:nvPr/>
        </p:nvSpPr>
        <p:spPr>
          <a:xfrm rot="0">
            <a:off x="17752695" y="545465"/>
            <a:ext cx="7620000" cy="1059434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유학생: Du học sinh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여러분: Quý vị, các vị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을 위해: Vì~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전통: Truyền thống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공연: Biểu diễn, công diễn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음악회: Hội âm nhạc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대학교: Trường đại học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강당: Giảng đường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연주하다: BIểu diễn nhạc cụ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식사하다: Ăn cơm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참석: Tham dự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바라다: Mong đợi, mong chờ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50" name="내용 개체 틀 1"/>
          <p:cNvSpPr txBox="1"/>
          <p:nvPr>
            <p:ph type="body" sz="quarter" idx="1"/>
          </p:nvPr>
        </p:nvSpPr>
        <p:spPr>
          <a:xfrm>
            <a:off x="1864995" y="8355965"/>
            <a:ext cx="14364970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33. 한국어학과에서는 왜 이 글을 썼습니까?</a:t>
            </a:r>
          </a:p>
        </p:txBody>
      </p:sp>
      <p:sp>
        <p:nvSpPr>
          <p:cNvPr id="251" name="텍스트 개체 틀 3"/>
          <p:cNvSpPr/>
          <p:nvPr>
            <p:ph type="body" idx="21"/>
          </p:nvPr>
        </p:nvSpPr>
        <p:spPr>
          <a:xfrm>
            <a:off x="2568575" y="9061450"/>
            <a:ext cx="12959080" cy="48672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음악회를 계획하려고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음악회에 초대하려고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음악회 참석을 확인하려고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음악회 참석에 감사하려고</a:t>
            </a:r>
          </a:p>
        </p:txBody>
      </p:sp>
      <p:pic>
        <p:nvPicPr>
          <p:cNvPr id="252" name="_x12314547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6950" y="2131695"/>
            <a:ext cx="13562330" cy="5690235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Oval 252"/>
          <p:cNvSpPr>
            <a:spLocks/>
          </p:cNvSpPr>
          <p:nvPr/>
        </p:nvSpPr>
        <p:spPr>
          <a:xfrm rot="0">
            <a:off x="2578100" y="10641330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55" name="내용 개체 틀 1"/>
          <p:cNvSpPr txBox="1"/>
          <p:nvPr>
            <p:ph type="body" sz="quarter" idx="1"/>
          </p:nvPr>
        </p:nvSpPr>
        <p:spPr>
          <a:xfrm>
            <a:off x="566420" y="7912100"/>
            <a:ext cx="14364970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34. 이 글의 내용과 같은 것을 고르십시오.</a:t>
            </a:r>
          </a:p>
        </p:txBody>
      </p:sp>
      <p:sp>
        <p:nvSpPr>
          <p:cNvPr id="256" name="텍스트 개체 틀 3"/>
          <p:cNvSpPr/>
          <p:nvPr>
            <p:ph type="body" idx="21"/>
          </p:nvPr>
        </p:nvSpPr>
        <p:spPr>
          <a:xfrm>
            <a:off x="1346200" y="8740140"/>
            <a:ext cx="13662025" cy="48672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음악회는 세 시 삼십 분에 시작할 겁니다.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유학생들이 한국 전통 음악을 연주할 겁니다.</a:t>
            </a:r>
            <a:endParaRPr>
              <a:solidFill>
                <a:srgbClr val="FFFFFF"/>
              </a:solidFill>
            </a:endParaRP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음악을 공부하는 학생들을 위한 음악회입니다.</a:t>
            </a:r>
            <a:endParaRPr>
              <a:solidFill>
                <a:srgbClr val="FFFFFF"/>
              </a:solidFill>
            </a:endParaRP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음악회를 한 후에 다 함께 저녁을 먹을 겁니다.</a:t>
            </a:r>
          </a:p>
        </p:txBody>
      </p:sp>
      <p:pic>
        <p:nvPicPr>
          <p:cNvPr id="257" name="_x12314547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5730" y="2080895"/>
            <a:ext cx="13562330" cy="5690235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Oval 257"/>
          <p:cNvSpPr>
            <a:spLocks/>
          </p:cNvSpPr>
          <p:nvPr/>
        </p:nvSpPr>
        <p:spPr>
          <a:xfrm rot="0">
            <a:off x="1340485" y="12524105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60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35-36. 다음을 읽고 물음에 답하십시오.</a:t>
            </a:r>
          </a:p>
        </p:txBody>
      </p:sp>
      <p:sp>
        <p:nvSpPr>
          <p:cNvPr id="261" name="텍스트 개체 틀 10"/>
          <p:cNvSpPr/>
          <p:nvPr>
            <p:ph type="body" idx="21"/>
          </p:nvPr>
        </p:nvSpPr>
        <p:spPr>
          <a:xfrm>
            <a:off x="1569720" y="4739005"/>
            <a:ext cx="1337500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자기 전에 하루를 정리하면서 메모를 합니다. 먼저 오늘 일어난 일 중에서 잘 한 일 세 가지를 씁니다. 그렇게 하면 힘든 하루를 조금 잊을 수 있습니다. 그 다음에는 내일 할 일을 ( ㉠ ). 그러면 중요한 일을 잊어버리지 않아서 좋습니다. 이렇게 메모를 하면 생각만 할 때보다 하루하루를 훨씬 더 잘 정리할 수 있습니다.</a:t>
            </a:r>
          </a:p>
        </p:txBody>
      </p:sp>
      <p:sp>
        <p:nvSpPr>
          <p:cNvPr id="262" name="텍스트 상자 261"/>
          <p:cNvSpPr txBox="1">
            <a:spLocks/>
          </p:cNvSpPr>
          <p:nvPr/>
        </p:nvSpPr>
        <p:spPr>
          <a:xfrm rot="0">
            <a:off x="15406370" y="2040889"/>
            <a:ext cx="7620000" cy="1059434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자기: Bản thân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하루: Mỗi ngày, một ngày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정리하다: Sắp xếp, dọn dẹp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메모: Ghi chú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먼저: Đầu tiên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중: Trong số, trong lúc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힘들다: Mệt mỏi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조금: Một chút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잊다: Quên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중요하다: Quan trọng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훨씬: Rất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64" name="내용 개체 틀 1"/>
          <p:cNvSpPr txBox="1"/>
          <p:nvPr>
            <p:ph type="body" sz="quarter" idx="1"/>
          </p:nvPr>
        </p:nvSpPr>
        <p:spPr>
          <a:xfrm>
            <a:off x="994410" y="7875270"/>
            <a:ext cx="14364970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35. ㉠에 들어갈 알맞은 말을 고르십시오.</a:t>
            </a:r>
          </a:p>
        </p:txBody>
      </p:sp>
      <p:sp>
        <p:nvSpPr>
          <p:cNvPr id="265" name="텍스트 개체 틀 3"/>
          <p:cNvSpPr/>
          <p:nvPr>
            <p:ph type="body" idx="21"/>
          </p:nvPr>
        </p:nvSpPr>
        <p:spPr>
          <a:xfrm>
            <a:off x="1697355" y="8897620"/>
            <a:ext cx="12959080" cy="48672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899794" indent="-899794" defTabSz="2438400">
              <a:lnSpc>
                <a:spcPct val="150000"/>
              </a:lnSpc>
              <a:spcBef>
                <a:spcPts val="1000"/>
              </a:spcBef>
              <a:buSzPct val="100000"/>
              <a:buAutoNum type="circleNumDbPlain" startAt="1"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적어 봅니다</a:t>
            </a:r>
            <a:r>
              <a:t> </a:t>
            </a:r>
            <a:endParaRPr>
              <a:solidFill>
                <a:srgbClr val="FFFFFF"/>
              </a:solidFill>
            </a:endParaRPr>
          </a:p>
          <a:p>
            <a:pPr marL="899794" indent="-899794" defTabSz="2438400">
              <a:lnSpc>
                <a:spcPct val="150000"/>
              </a:lnSpc>
              <a:spcBef>
                <a:spcPts val="1000"/>
              </a:spcBef>
              <a:buSzPct val="100000"/>
              <a:buAutoNum type="circleNumDbPlain" startAt="1"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적게 됩니다</a:t>
            </a:r>
          </a:p>
          <a:p>
            <a:pPr marL="899794" indent="-899794" defTabSz="2438400">
              <a:lnSpc>
                <a:spcPct val="150000"/>
              </a:lnSpc>
              <a:spcBef>
                <a:spcPts val="1000"/>
              </a:spcBef>
              <a:buSzPct val="100000"/>
              <a:buAutoNum type="circleNumDbPlain" startAt="1"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적을까 합니다</a:t>
            </a:r>
            <a:r>
              <a:t> </a:t>
            </a:r>
          </a:p>
          <a:p>
            <a:pPr marL="899794" indent="-899794" defTabSz="2438400">
              <a:lnSpc>
                <a:spcPct val="150000"/>
              </a:lnSpc>
              <a:spcBef>
                <a:spcPts val="1000"/>
              </a:spcBef>
              <a:buSzPct val="100000"/>
              <a:buAutoNum type="circleNumDbPlain" startAt="1"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적을 것 같습니다</a:t>
            </a:r>
          </a:p>
        </p:txBody>
      </p:sp>
      <p:sp>
        <p:nvSpPr>
          <p:cNvPr id="266" name="텍스트 개체 틀 10"/>
          <p:cNvSpPr txBox="1"/>
          <p:nvPr/>
        </p:nvSpPr>
        <p:spPr>
          <a:xfrm>
            <a:off x="1581785" y="1111250"/>
            <a:ext cx="18624550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자기 전에 하루를 정리하면서 메모를 합니다. 먼저 오늘 일어난 일 중에서 잘 한 일 세 가지를 씁니다. 그렇게 하면 힘든 하루를 조금 잊을 수 있습니다. 그 다음에는 내일 할 일을 ( ㉠ ). 그러면 중요한 일을 잊어버리지 않아서 좋습니다. 이렇게 메모를 하면 생각만 할 때보다 하루하루를 훨씬 더 잘 정리할 수 있습니다.</a:t>
            </a:r>
          </a:p>
        </p:txBody>
      </p:sp>
      <p:sp>
        <p:nvSpPr>
          <p:cNvPr id="267" name="직사각형"/>
          <p:cNvSpPr/>
          <p:nvPr/>
        </p:nvSpPr>
        <p:spPr>
          <a:xfrm>
            <a:off x="1271905" y="284924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68" name="Oval 267"/>
          <p:cNvSpPr>
            <a:spLocks/>
          </p:cNvSpPr>
          <p:nvPr/>
        </p:nvSpPr>
        <p:spPr>
          <a:xfrm rot="0">
            <a:off x="1701800" y="9429750"/>
            <a:ext cx="670560" cy="678815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14</Pages>
  <Paragraphs>0</Paragraphs>
  <Words>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hathupham98</cp:lastModifiedBy>
</cp:coreProperties>
</file>