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</Types>
</file>

<file path=_rels/.rels><?xml version="1.0" encoding="UTF-8"?>
<Relationships xmlns="http://schemas.openxmlformats.org/package/2006/relationships"><Relationship Id="rId1" Type="http://schemas.openxmlformats.org/officeDocument/2006/relationships/officeDocument" Target="ppt/presentation.xml"></Relationship><Relationship Id="rId2" Type="http://schemas.openxmlformats.org/package/2006/relationships/metadata/core-properties" Target="docProps/core.xml"></Relationship><Relationship Id="rId3" Type="http://schemas.openxmlformats.org/officeDocument/2006/relationships/extended-properties" Target="docProps/app.xml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>
  <p:sldMasterIdLst>
    <p:sldMasterId id="2147483670" r:id="rId23"/>
  </p:sldMasterIdLst>
  <p:notesMasterIdLst>
    <p:notesMasterId r:id="rId25"/>
  </p:notesMasterIdLst>
  <p:sldIdLst>
    <p:sldId id="256" r:id="rId27"/>
    <p:sldId id="257" r:id="rId28"/>
    <p:sldId id="258" r:id="rId29"/>
    <p:sldId id="259" r:id="rId30"/>
    <p:sldId id="260" r:id="rId31"/>
    <p:sldId id="261" r:id="rId32"/>
    <p:sldId id="262" r:id="rId33"/>
    <p:sldId id="263" r:id="rId34"/>
    <p:sldId id="264" r:id="rId35"/>
    <p:sldId id="265" r:id="rId36"/>
    <p:sldId id="269" r:id="rId37"/>
    <p:sldId id="270" r:id="rId38"/>
    <p:sldId id="271" r:id="rId39"/>
    <p:sldId id="272" r:id="rId40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Bold"/>
        <a:ea typeface="Canela Bold"/>
        <a:cs typeface="Canela Bold"/>
        <a:sym typeface="Canela Bold"/>
      </a:defRPr>
    </a:lvl1pPr>
    <a:lvl2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Bold"/>
        <a:ea typeface="Canela Bold"/>
        <a:cs typeface="Canela Bold"/>
        <a:sym typeface="Canela Bold"/>
      </a:defRPr>
    </a:lvl2pPr>
    <a:lvl3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Bold"/>
        <a:ea typeface="Canela Bold"/>
        <a:cs typeface="Canela Bold"/>
        <a:sym typeface="Canela Bold"/>
      </a:defRPr>
    </a:lvl3pPr>
    <a:lvl4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Bold"/>
        <a:ea typeface="Canela Bold"/>
        <a:cs typeface="Canela Bold"/>
        <a:sym typeface="Canela Bold"/>
      </a:defRPr>
    </a:lvl4pPr>
    <a:lvl5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Bold"/>
        <a:ea typeface="Canela Bold"/>
        <a:cs typeface="Canela Bold"/>
        <a:sym typeface="Canela Bold"/>
      </a:defRPr>
    </a:lvl5pPr>
    <a:lvl6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Bold"/>
        <a:ea typeface="Canela Bold"/>
        <a:cs typeface="Canela Bold"/>
        <a:sym typeface="Canela Bold"/>
      </a:defRPr>
    </a:lvl6pPr>
    <a:lvl7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Bold"/>
        <a:ea typeface="Canela Bold"/>
        <a:cs typeface="Canela Bold"/>
        <a:sym typeface="Canela Bold"/>
      </a:defRPr>
    </a:lvl7pPr>
    <a:lvl8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Bold"/>
        <a:ea typeface="Canela Bold"/>
        <a:cs typeface="Canela Bold"/>
        <a:sym typeface="Canela Bold"/>
      </a:defRPr>
    </a:lvl8pPr>
    <a:lvl9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Bold"/>
        <a:ea typeface="Canela Bold"/>
        <a:cs typeface="Canela Bold"/>
        <a:sym typeface="Canela Bold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5EE"/>
          </a:solidFill>
        </a:fill>
      </a:tcStyle>
    </a:wholeTbl>
    <a:band2H>
      <a:tcTxStyle b="def" i="def"/>
      <a:tcStyle>
        <a:tcBdr/>
        <a:fill>
          <a:solidFill>
            <a:srgbClr val="E8EBF7"/>
          </a:solidFill>
        </a:fill>
      </a:tcStyle>
    </a:band2H>
    <a:firstCol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EE5CD"/>
          </a:solidFill>
        </a:fill>
      </a:tcStyle>
    </a:wholeTbl>
    <a:band2H>
      <a:tcTxStyle b="def" i="def"/>
      <a:tcStyle>
        <a:tcBdr/>
        <a:fill>
          <a:solidFill>
            <a:srgbClr val="E8F2E7"/>
          </a:solidFill>
        </a:fill>
      </a:tcStyle>
    </a:band2H>
    <a:firstCol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8D3E5"/>
          </a:solidFill>
        </a:fill>
      </a:tcStyle>
    </a:wholeTbl>
    <a:band2H>
      <a:tcTxStyle b="def" i="def"/>
      <a:tcStyle>
        <a:tcBdr/>
        <a:fill>
          <a:solidFill>
            <a:srgbClr val="ECEAF3"/>
          </a:solidFill>
        </a:fill>
      </a:tcStyle>
    </a:band2H>
    <a:firstCol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 lastView="sldView"/>
</file>

<file path=ppt/_rels/presentation.xml.rels><?xml version="1.0" encoding="UTF-8"?>
<Relationships xmlns="http://schemas.openxmlformats.org/package/2006/relationships"><Relationship Id="rId1" Type="http://schemas.openxmlformats.org/officeDocument/2006/relationships/tableStyles" Target="tableStyles.xml"></Relationship><Relationship Id="rId23" Type="http://schemas.openxmlformats.org/officeDocument/2006/relationships/slideMaster" Target="slideMasters/slideMaster1.xml"></Relationship><Relationship Id="rId24" Type="http://schemas.openxmlformats.org/officeDocument/2006/relationships/theme" Target="theme/theme1.xml"></Relationship><Relationship Id="rId25" Type="http://schemas.openxmlformats.org/officeDocument/2006/relationships/notesMaster" Target="notesMasters/notesMaster1.xml"></Relationship><Relationship Id="rId27" Type="http://schemas.openxmlformats.org/officeDocument/2006/relationships/slide" Target="slides/slide1.xml"></Relationship><Relationship Id="rId28" Type="http://schemas.openxmlformats.org/officeDocument/2006/relationships/slide" Target="slides/slide2.xml"></Relationship><Relationship Id="rId29" Type="http://schemas.openxmlformats.org/officeDocument/2006/relationships/slide" Target="slides/slide3.xml"></Relationship><Relationship Id="rId30" Type="http://schemas.openxmlformats.org/officeDocument/2006/relationships/slide" Target="slides/slide4.xml"></Relationship><Relationship Id="rId31" Type="http://schemas.openxmlformats.org/officeDocument/2006/relationships/slide" Target="slides/slide5.xml"></Relationship><Relationship Id="rId32" Type="http://schemas.openxmlformats.org/officeDocument/2006/relationships/slide" Target="slides/slide6.xml"></Relationship><Relationship Id="rId33" Type="http://schemas.openxmlformats.org/officeDocument/2006/relationships/slide" Target="slides/slide7.xml"></Relationship><Relationship Id="rId34" Type="http://schemas.openxmlformats.org/officeDocument/2006/relationships/slide" Target="slides/slide8.xml"></Relationship><Relationship Id="rId35" Type="http://schemas.openxmlformats.org/officeDocument/2006/relationships/slide" Target="slides/slide9.xml"></Relationship><Relationship Id="rId36" Type="http://schemas.openxmlformats.org/officeDocument/2006/relationships/slide" Target="slides/slide10.xml"></Relationship><Relationship Id="rId37" Type="http://schemas.openxmlformats.org/officeDocument/2006/relationships/slide" Target="slides/slide11.xml"></Relationship><Relationship Id="rId38" Type="http://schemas.openxmlformats.org/officeDocument/2006/relationships/slide" Target="slides/slide12.xml"></Relationship><Relationship Id="rId39" Type="http://schemas.openxmlformats.org/officeDocument/2006/relationships/slide" Target="slides/slide13.xml"></Relationship><Relationship Id="rId40" Type="http://schemas.openxmlformats.org/officeDocument/2006/relationships/slide" Target="slides/slide14.xml"></Relationship><Relationship Id="rId41" Type="http://schemas.openxmlformats.org/officeDocument/2006/relationships/viewProps" Target="viewProps.xml"></Relationship><Relationship Id="rId42" Type="http://schemas.openxmlformats.org/officeDocument/2006/relationships/presProps" Target="presProps.xml"></Relationship></Relationships>
</file>

<file path=ppt/notesMasters/_rels/notesMaster1.xml.rels><?xml version="1.0" encoding="UTF-8"?>
<Relationships xmlns="http://schemas.openxmlformats.org/package/2006/relationships"><Relationship Id="rId1" Type="http://schemas.openxmlformats.org/officeDocument/2006/relationships/theme" Target="../theme/theme2.xml"></Relationship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22" name="Shape 22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제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본문 첫 번째 줄…"/>
          <p:cNvSpPr txBox="1"/>
          <p:nvPr>
            <p:ph type="body" sz="quarter" idx="1" hasCustomPrompt="1"/>
          </p:nvPr>
        </p:nvSpPr>
        <p:spPr>
          <a:xfrm>
            <a:off x="1219200" y="11986162"/>
            <a:ext cx="21945599" cy="605792"/>
          </a:xfrm>
          <a:prstGeom prst="rect">
            <a:avLst/>
          </a:prstGeom>
        </p:spPr>
        <p:txBody>
          <a:bodyPr/>
          <a:lstStyle>
            <a:lvl1pPr marL="0" indent="0" algn="ctr" defTabSz="808990">
              <a:lnSpc>
                <a:spcPct val="100000"/>
              </a:lnSpc>
              <a:spcBef>
                <a:spcPts val="0"/>
              </a:spcBef>
              <a:buSzTx/>
              <a:buNone/>
              <a:defRPr spc="-29" sz="2900"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  <a:lvl2pPr marL="906029" indent="-359929" algn="ctr" defTabSz="808990">
              <a:lnSpc>
                <a:spcPct val="100000"/>
              </a:lnSpc>
              <a:spcBef>
                <a:spcPts val="0"/>
              </a:spcBef>
              <a:defRPr spc="-29" sz="2900"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marL="1452129" indent="-359929" algn="ctr" defTabSz="808990">
              <a:lnSpc>
                <a:spcPct val="100000"/>
              </a:lnSpc>
              <a:spcBef>
                <a:spcPts val="0"/>
              </a:spcBef>
              <a:defRPr spc="-29" sz="2900"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marL="1998229" indent="-359929" algn="ctr" defTabSz="808990">
              <a:lnSpc>
                <a:spcPct val="100000"/>
              </a:lnSpc>
              <a:spcBef>
                <a:spcPts val="0"/>
              </a:spcBef>
              <a:defRPr spc="-29" sz="2900"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marL="2544329" indent="-359929" algn="ctr" defTabSz="808990">
              <a:lnSpc>
                <a:spcPct val="100000"/>
              </a:lnSpc>
              <a:spcBef>
                <a:spcPts val="0"/>
              </a:spcBef>
              <a:defRPr spc="-29" sz="2900"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</a:lstStyle>
          <a:p>
            <a:pPr/>
            <a:r>
              <a:t>저자 및 날짜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프레젠테이션 제목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/>
            </a:lvl1pPr>
          </a:lstStyle>
          <a:p>
            <a:pPr/>
            <a:r>
              <a:t>프레젠테이션 제목</a:t>
            </a:r>
          </a:p>
        </p:txBody>
      </p:sp>
      <p:sp>
        <p:nvSpPr>
          <p:cNvPr id="13" name="본문 첫 번째 줄…"/>
          <p:cNvSpPr txBox="1"/>
          <p:nvPr>
            <p:ph type="body" sz="quarter" idx="21" hasCustomPrompt="1"/>
          </p:nvPr>
        </p:nvSpPr>
        <p:spPr>
          <a:xfrm>
            <a:off x="1219200" y="7567579"/>
            <a:ext cx="21945600" cy="2250594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100" sz="60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pPr/>
            <a:r>
              <a:t>프레젠테이션 부제</a:t>
            </a:r>
          </a:p>
        </p:txBody>
      </p:sp>
      <p:sp>
        <p:nvSpPr>
          <p:cNvPr id="14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내역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본문 첫 번째 줄…"/>
          <p:cNvSpPr txBox="1"/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pPr/>
            <a:r>
              <a:t>내역서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슬라이드 번호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중요한 사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본문 첫 번째 줄…"/>
          <p:cNvSpPr txBox="1"/>
          <p:nvPr>
            <p:ph type="body" sz="quarter" idx="1" hasCustomPrompt="1"/>
          </p:nvPr>
        </p:nvSpPr>
        <p:spPr>
          <a:xfrm>
            <a:off x="1219200" y="8462239"/>
            <a:ext cx="21945602" cy="832614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  <a:lvl2pPr marL="1067377" indent="-521277" algn="ctr" defTabSz="792479">
              <a:lnSpc>
                <a:spcPct val="100000"/>
              </a:lnSpc>
              <a:spcBef>
                <a:spcPts val="0"/>
              </a:spcBef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2pPr>
            <a:lvl3pPr marL="1613477" indent="-521277" algn="ctr" defTabSz="792479">
              <a:lnSpc>
                <a:spcPct val="100000"/>
              </a:lnSpc>
              <a:spcBef>
                <a:spcPts val="0"/>
              </a:spcBef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3pPr>
            <a:lvl4pPr marL="2159577" indent="-521277" algn="ctr" defTabSz="792479">
              <a:lnSpc>
                <a:spcPct val="100000"/>
              </a:lnSpc>
              <a:spcBef>
                <a:spcPts val="0"/>
              </a:spcBef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4pPr>
            <a:lvl5pPr marL="2705677" indent="-521277" algn="ctr" defTabSz="792479">
              <a:lnSpc>
                <a:spcPct val="100000"/>
              </a:lnSpc>
              <a:spcBef>
                <a:spcPts val="0"/>
              </a:spcBef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5pPr>
          </a:lstStyle>
          <a:p>
            <a:pPr/>
            <a:r>
              <a:t>사실 정보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본문 첫 번째 줄…"/>
          <p:cNvSpPr txBox="1"/>
          <p:nvPr>
            <p:ph type="body" sz="half" idx="21" hasCustomPrompt="1"/>
          </p:nvPr>
        </p:nvSpPr>
        <p:spPr>
          <a:xfrm>
            <a:off x="1219200" y="4214483"/>
            <a:ext cx="21945600" cy="4269709"/>
          </a:xfrm>
          <a:prstGeom prst="rect">
            <a:avLst/>
          </a:prstGeom>
        </p:spPr>
        <p:txBody>
          <a:bodyPr anchor="b"/>
          <a:lstStyle/>
          <a:p>
            <a:pPr lvl="4" marL="0" indent="1097280" algn="ctr" defTabSz="975360">
              <a:lnSpc>
                <a:spcPct val="80000"/>
              </a:lnSpc>
              <a:spcBef>
                <a:spcPts val="0"/>
              </a:spcBef>
              <a:buSzTx/>
              <a:buNone/>
              <a:defRPr sz="8960">
                <a:latin typeface="Canela Bold"/>
                <a:ea typeface="Canela Bold"/>
                <a:cs typeface="Canela Bold"/>
                <a:sym typeface="Canela Bold"/>
              </a:defRPr>
            </a:pPr>
            <a:r>
              <a:t>100%
</a:t>
            </a:r>
          </a:p>
        </p:txBody>
      </p:sp>
      <p:sp>
        <p:nvSpPr>
          <p:cNvPr id="108" name="슬라이드 번호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인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본문 첫 번째 줄…"/>
          <p:cNvSpPr txBox="1"/>
          <p:nvPr>
            <p:ph type="body" sz="quarter" idx="1" hasCustomPrompt="1"/>
          </p:nvPr>
        </p:nvSpPr>
        <p:spPr>
          <a:xfrm>
            <a:off x="1219200" y="11100052"/>
            <a:ext cx="21945602" cy="832614"/>
          </a:xfrm>
          <a:prstGeom prst="rect">
            <a:avLst/>
          </a:prstGeom>
        </p:spPr>
        <p:txBody>
          <a:bodyPr anchor="ctr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  <a:lvl2pPr algn="ctr" defTabSz="825500">
              <a:lnSpc>
                <a:spcPct val="100000"/>
              </a:lnSpc>
              <a:spcBef>
                <a:spcPts val="0"/>
              </a:spcBef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2pPr>
            <a:lvl3pPr algn="ctr" defTabSz="825500">
              <a:lnSpc>
                <a:spcPct val="100000"/>
              </a:lnSpc>
              <a:spcBef>
                <a:spcPts val="0"/>
              </a:spcBef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3pPr>
            <a:lvl4pPr algn="ctr" defTabSz="825500">
              <a:lnSpc>
                <a:spcPct val="100000"/>
              </a:lnSpc>
              <a:spcBef>
                <a:spcPts val="0"/>
              </a:spcBef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4pPr>
            <a:lvl5pPr algn="ctr" defTabSz="825500">
              <a:lnSpc>
                <a:spcPct val="100000"/>
              </a:lnSpc>
              <a:spcBef>
                <a:spcPts val="0"/>
              </a:spcBef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5pPr>
          </a:lstStyle>
          <a:p>
            <a:pPr/>
            <a:r>
              <a:t>속성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본문 첫 번째 줄…"/>
          <p:cNvSpPr txBox="1"/>
          <p:nvPr>
            <p:ph type="body" sz="half" idx="2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/>
          <a:p>
            <a:pPr lvl="4" marL="0" indent="1700783" algn="ctr" defTabSz="1511808">
              <a:lnSpc>
                <a:spcPct val="80000"/>
              </a:lnSpc>
              <a:spcBef>
                <a:spcPts val="0"/>
              </a:spcBef>
              <a:buSzTx/>
              <a:buNone/>
              <a:defRPr sz="5208">
                <a:latin typeface="Canela Bold"/>
                <a:ea typeface="Canela Bold"/>
                <a:cs typeface="Canela Bold"/>
                <a:sym typeface="Canela Bold"/>
              </a:defRPr>
            </a:pPr>
            <a:r>
              <a:t>“멋진 인용구”
</a:t>
            </a:r>
          </a:p>
        </p:txBody>
      </p:sp>
      <p:sp>
        <p:nvSpPr>
          <p:cNvPr id="117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사진 - 3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941297804_1296x1457.jpg"/>
          <p:cNvSpPr/>
          <p:nvPr>
            <p:ph type="pic" sz="quarter" idx="21"/>
          </p:nvPr>
        </p:nvSpPr>
        <p:spPr>
          <a:xfrm>
            <a:off x="15744825" y="5581751"/>
            <a:ext cx="7365408" cy="82804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915009552_2264x1509.jpg"/>
          <p:cNvSpPr/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740519873_3318x2212.jpg"/>
          <p:cNvSpPr/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사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740519873_3318x2212.jpg"/>
          <p:cNvSpPr/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빈 페이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테두리 없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제목 텍스트"/>
          <p:cNvSpPr txBox="1"/>
          <p:nvPr>
            <p:ph type="title"/>
          </p:nvPr>
        </p:nvSpPr>
        <p:spPr>
          <a:xfrm>
            <a:off x="2253902" y="548810"/>
            <a:ext cx="17280002" cy="1391577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algn="l">
              <a:lnSpc>
                <a:spcPct val="100000"/>
              </a:lnSpc>
              <a:defRPr spc="0" sz="68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</a:lstStyle>
          <a:p>
            <a:pPr/>
            <a:r>
              <a:t>제목 텍스트</a:t>
            </a:r>
          </a:p>
        </p:txBody>
      </p:sp>
      <p:pic>
        <p:nvPicPr>
          <p:cNvPr id="150" name="그림 7" descr="그림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28132" y="1011767"/>
            <a:ext cx="520704" cy="465669"/>
          </a:xfrm>
          <a:prstGeom prst="rect">
            <a:avLst/>
          </a:prstGeom>
          <a:ln w="12700">
            <a:miter lim="400000"/>
          </a:ln>
        </p:spPr>
      </p:pic>
      <p:sp>
        <p:nvSpPr>
          <p:cNvPr id="151" name="본문 첫 번째 줄…"/>
          <p:cNvSpPr txBox="1"/>
          <p:nvPr>
            <p:ph type="body" sz="quarter" idx="1"/>
          </p:nvPr>
        </p:nvSpPr>
        <p:spPr>
          <a:xfrm>
            <a:off x="994430" y="3038689"/>
            <a:ext cx="14365215" cy="900266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marL="0" indent="0" defTabSz="2438400">
              <a:lnSpc>
                <a:spcPct val="100000"/>
              </a:lnSpc>
              <a:spcBef>
                <a:spcPts val="1000"/>
              </a:spcBef>
              <a:buSzTx/>
              <a:buNone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1pPr>
            <a:lvl2pPr marL="889792" indent="-550068" defTabSz="2438400">
              <a:lnSpc>
                <a:spcPct val="100000"/>
              </a:lnSpc>
              <a:spcBef>
                <a:spcPts val="1000"/>
              </a:spcBef>
              <a:buSzPct val="100000"/>
              <a:buChar char="–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2pPr>
            <a:lvl3pPr marL="1117004" indent="-437554" defTabSz="2438400">
              <a:lnSpc>
                <a:spcPct val="100000"/>
              </a:lnSpc>
              <a:spcBef>
                <a:spcPts val="1000"/>
              </a:spcBef>
              <a:buSzPct val="100000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3pPr>
            <a:lvl4pPr marL="1456729" indent="-437554" defTabSz="2438400">
              <a:lnSpc>
                <a:spcPct val="100000"/>
              </a:lnSpc>
              <a:spcBef>
                <a:spcPts val="1000"/>
              </a:spcBef>
              <a:buSzPct val="100000"/>
              <a:buChar char="–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4pPr>
            <a:lvl5pPr marL="1796455" indent="-437554" defTabSz="2438400">
              <a:lnSpc>
                <a:spcPct val="100000"/>
              </a:lnSpc>
              <a:spcBef>
                <a:spcPts val="1000"/>
              </a:spcBef>
              <a:buSzPct val="100000"/>
              <a:buChar char="»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5pPr>
          </a:lstStyle>
          <a:p>
            <a:pPr/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152" name="텍스트 개체 틀 10"/>
          <p:cNvSpPr/>
          <p:nvPr>
            <p:ph type="body" sz="quarter" idx="21"/>
          </p:nvPr>
        </p:nvSpPr>
        <p:spPr>
          <a:xfrm>
            <a:off x="2031980" y="8639160"/>
            <a:ext cx="12959083" cy="4867202"/>
          </a:xfrm>
          <a:prstGeom prst="rect">
            <a:avLst/>
          </a:prstGeom>
        </p:spPr>
        <p:txBody>
          <a:bodyPr lIns="121918" tIns="121918" rIns="121918" bIns="121918" anchor="ctr"/>
          <a:lstStyle/>
          <a:p>
            <a:pPr/>
          </a:p>
        </p:txBody>
      </p:sp>
      <p:sp>
        <p:nvSpPr>
          <p:cNvPr id="153" name="슬라이드 번호"/>
          <p:cNvSpPr txBox="1"/>
          <p:nvPr>
            <p:ph type="sldNum" sz="quarter" idx="2"/>
          </p:nvPr>
        </p:nvSpPr>
        <p:spPr>
          <a:xfrm>
            <a:off x="16766621" y="12349480"/>
            <a:ext cx="708580" cy="726439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algn="r" defTabSz="2438400">
              <a:defRPr sz="3200">
                <a:solidFill>
                  <a:srgbClr val="000000"/>
                </a:solidFill>
                <a:latin typeface="굴림"/>
                <a:ea typeface="굴림"/>
                <a:cs typeface="굴림"/>
                <a:sym typeface="굴림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_2가지 문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제목 텍스트"/>
          <p:cNvSpPr txBox="1"/>
          <p:nvPr>
            <p:ph type="title"/>
          </p:nvPr>
        </p:nvSpPr>
        <p:spPr>
          <a:xfrm>
            <a:off x="2253902" y="548810"/>
            <a:ext cx="17280002" cy="1391577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algn="l">
              <a:lnSpc>
                <a:spcPct val="100000"/>
              </a:lnSpc>
              <a:defRPr spc="0" sz="68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</a:lstStyle>
          <a:p>
            <a:pPr/>
            <a:r>
              <a:t>제목 텍스트</a:t>
            </a:r>
          </a:p>
        </p:txBody>
      </p:sp>
      <p:pic>
        <p:nvPicPr>
          <p:cNvPr id="161" name="그림 7" descr="그림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28132" y="1011767"/>
            <a:ext cx="520704" cy="465669"/>
          </a:xfrm>
          <a:prstGeom prst="rect">
            <a:avLst/>
          </a:prstGeom>
          <a:ln w="12700">
            <a:miter lim="400000"/>
          </a:ln>
        </p:spPr>
      </p:pic>
      <p:sp>
        <p:nvSpPr>
          <p:cNvPr id="162" name="본문 첫 번째 줄…"/>
          <p:cNvSpPr txBox="1"/>
          <p:nvPr>
            <p:ph type="body" sz="quarter" idx="1"/>
          </p:nvPr>
        </p:nvSpPr>
        <p:spPr>
          <a:xfrm>
            <a:off x="994430" y="3038689"/>
            <a:ext cx="16036846" cy="900266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marL="0" indent="0" defTabSz="2438400">
              <a:lnSpc>
                <a:spcPct val="100000"/>
              </a:lnSpc>
              <a:spcBef>
                <a:spcPts val="1000"/>
              </a:spcBef>
              <a:buSzTx/>
              <a:buNone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1pPr>
            <a:lvl2pPr marL="889792" indent="-550068" defTabSz="2438400">
              <a:lnSpc>
                <a:spcPct val="100000"/>
              </a:lnSpc>
              <a:spcBef>
                <a:spcPts val="1000"/>
              </a:spcBef>
              <a:buSzPct val="100000"/>
              <a:buChar char="–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2pPr>
            <a:lvl3pPr marL="1117004" indent="-437554" defTabSz="2438400">
              <a:lnSpc>
                <a:spcPct val="100000"/>
              </a:lnSpc>
              <a:spcBef>
                <a:spcPts val="1000"/>
              </a:spcBef>
              <a:buSzPct val="100000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3pPr>
            <a:lvl4pPr marL="1456729" indent="-437554" defTabSz="2438400">
              <a:lnSpc>
                <a:spcPct val="100000"/>
              </a:lnSpc>
              <a:spcBef>
                <a:spcPts val="1000"/>
              </a:spcBef>
              <a:buSzPct val="100000"/>
              <a:buChar char="–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4pPr>
            <a:lvl5pPr marL="1796455" indent="-437554" defTabSz="2438400">
              <a:lnSpc>
                <a:spcPct val="100000"/>
              </a:lnSpc>
              <a:spcBef>
                <a:spcPts val="1000"/>
              </a:spcBef>
              <a:buSzPct val="100000"/>
              <a:buChar char="»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5pPr>
          </a:lstStyle>
          <a:p>
            <a:pPr/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163" name="텍스트 개체 틀 10"/>
          <p:cNvSpPr/>
          <p:nvPr>
            <p:ph type="body" sz="quarter" idx="21"/>
          </p:nvPr>
        </p:nvSpPr>
        <p:spPr>
          <a:xfrm>
            <a:off x="1485052" y="4684545"/>
            <a:ext cx="12959083" cy="1523642"/>
          </a:xfrm>
          <a:prstGeom prst="rect">
            <a:avLst/>
          </a:prstGeom>
        </p:spPr>
        <p:txBody>
          <a:bodyPr lIns="121918" tIns="121918" rIns="121918" bIns="121918" anchor="ctr"/>
          <a:lstStyle/>
          <a:p>
            <a:pPr/>
          </a:p>
        </p:txBody>
      </p:sp>
      <p:sp>
        <p:nvSpPr>
          <p:cNvPr id="164" name="텍스트 개체 틀 2"/>
          <p:cNvSpPr/>
          <p:nvPr>
            <p:ph type="body" sz="quarter" idx="22"/>
          </p:nvPr>
        </p:nvSpPr>
        <p:spPr>
          <a:xfrm>
            <a:off x="993158" y="7525242"/>
            <a:ext cx="16036846" cy="900266"/>
          </a:xfrm>
          <a:prstGeom prst="rect">
            <a:avLst/>
          </a:prstGeom>
        </p:spPr>
        <p:txBody>
          <a:bodyPr lIns="121918" tIns="121918" rIns="121918" bIns="121918" anchor="ctr"/>
          <a:lstStyle/>
          <a:p>
            <a:pPr marL="431419" indent="-431419" defTabSz="1926287">
              <a:spcBef>
                <a:spcPts val="1800"/>
              </a:spcBef>
              <a:defRPr sz="3476"/>
            </a:pPr>
          </a:p>
        </p:txBody>
      </p:sp>
      <p:sp>
        <p:nvSpPr>
          <p:cNvPr id="165" name="텍스트 개체 틀 10"/>
          <p:cNvSpPr/>
          <p:nvPr>
            <p:ph type="body" sz="quarter" idx="23"/>
          </p:nvPr>
        </p:nvSpPr>
        <p:spPr>
          <a:xfrm>
            <a:off x="1485052" y="8950698"/>
            <a:ext cx="15547496" cy="3791335"/>
          </a:xfrm>
          <a:prstGeom prst="rect">
            <a:avLst/>
          </a:prstGeom>
        </p:spPr>
        <p:txBody>
          <a:bodyPr lIns="121918" tIns="121918" rIns="121918" bIns="121918" anchor="ctr"/>
          <a:lstStyle/>
          <a:p>
            <a:pPr/>
          </a:p>
        </p:txBody>
      </p:sp>
      <p:sp>
        <p:nvSpPr>
          <p:cNvPr id="166" name="슬라이드 번호"/>
          <p:cNvSpPr txBox="1"/>
          <p:nvPr>
            <p:ph type="sldNum" sz="quarter" idx="2"/>
          </p:nvPr>
        </p:nvSpPr>
        <p:spPr>
          <a:xfrm>
            <a:off x="16766621" y="12349480"/>
            <a:ext cx="708580" cy="726439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algn="r" defTabSz="2438400">
              <a:defRPr sz="3200">
                <a:solidFill>
                  <a:srgbClr val="000000"/>
                </a:solidFill>
                <a:latin typeface="굴림"/>
                <a:ea typeface="굴림"/>
                <a:cs typeface="굴림"/>
                <a:sym typeface="굴림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지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제목 텍스트"/>
          <p:cNvSpPr txBox="1"/>
          <p:nvPr>
            <p:ph type="title"/>
          </p:nvPr>
        </p:nvSpPr>
        <p:spPr>
          <a:xfrm>
            <a:off x="2253902" y="548810"/>
            <a:ext cx="17280002" cy="1391577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algn="l">
              <a:lnSpc>
                <a:spcPct val="100000"/>
              </a:lnSpc>
              <a:defRPr spc="0" sz="68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</a:lstStyle>
          <a:p>
            <a:pPr/>
            <a:r>
              <a:t>제목 텍스트</a:t>
            </a:r>
          </a:p>
        </p:txBody>
      </p:sp>
      <p:pic>
        <p:nvPicPr>
          <p:cNvPr id="174" name="그림 7" descr="그림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28132" y="1011767"/>
            <a:ext cx="520704" cy="465669"/>
          </a:xfrm>
          <a:prstGeom prst="rect">
            <a:avLst/>
          </a:prstGeom>
          <a:ln w="12700">
            <a:miter lim="400000"/>
          </a:ln>
        </p:spPr>
      </p:pic>
      <p:sp>
        <p:nvSpPr>
          <p:cNvPr id="175" name="본문 첫 번째 줄…"/>
          <p:cNvSpPr txBox="1"/>
          <p:nvPr>
            <p:ph type="body" sz="quarter" idx="1"/>
          </p:nvPr>
        </p:nvSpPr>
        <p:spPr>
          <a:xfrm>
            <a:off x="994430" y="3038689"/>
            <a:ext cx="16036846" cy="900266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marL="0" indent="0" defTabSz="2438400">
              <a:lnSpc>
                <a:spcPct val="100000"/>
              </a:lnSpc>
              <a:spcBef>
                <a:spcPts val="1000"/>
              </a:spcBef>
              <a:buSzTx/>
              <a:buNone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1pPr>
            <a:lvl2pPr marL="889792" indent="-550068" defTabSz="2438400">
              <a:lnSpc>
                <a:spcPct val="100000"/>
              </a:lnSpc>
              <a:spcBef>
                <a:spcPts val="1000"/>
              </a:spcBef>
              <a:buSzPct val="100000"/>
              <a:buChar char="–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2pPr>
            <a:lvl3pPr marL="1117004" indent="-437554" defTabSz="2438400">
              <a:lnSpc>
                <a:spcPct val="100000"/>
              </a:lnSpc>
              <a:spcBef>
                <a:spcPts val="1000"/>
              </a:spcBef>
              <a:buSzPct val="100000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3pPr>
            <a:lvl4pPr marL="1456729" indent="-437554" defTabSz="2438400">
              <a:lnSpc>
                <a:spcPct val="100000"/>
              </a:lnSpc>
              <a:spcBef>
                <a:spcPts val="1000"/>
              </a:spcBef>
              <a:buSzPct val="100000"/>
              <a:buChar char="–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4pPr>
            <a:lvl5pPr marL="1796455" indent="-437554" defTabSz="2438400">
              <a:lnSpc>
                <a:spcPct val="100000"/>
              </a:lnSpc>
              <a:spcBef>
                <a:spcPts val="1000"/>
              </a:spcBef>
              <a:buSzPct val="100000"/>
              <a:buChar char="»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5pPr>
          </a:lstStyle>
          <a:p>
            <a:pPr/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176" name="직사각형 7"/>
          <p:cNvSpPr/>
          <p:nvPr/>
        </p:nvSpPr>
        <p:spPr>
          <a:xfrm>
            <a:off x="1485051" y="4741095"/>
            <a:ext cx="13544082" cy="7880655"/>
          </a:xfrm>
          <a:prstGeom prst="rect">
            <a:avLst/>
          </a:prstGeom>
          <a:ln w="25400">
            <a:solidFill>
              <a:srgbClr val="FFFFFF"/>
            </a:solidFill>
          </a:ln>
        </p:spPr>
        <p:txBody>
          <a:bodyPr lIns="50800" tIns="50800" rIns="50800" bIns="50800" anchor="ctr"/>
          <a:lstStyle/>
          <a:p>
            <a:pPr algn="l">
              <a:lnSpc>
                <a:spcPct val="100000"/>
              </a:lnSpc>
              <a:defRPr sz="42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pPr>
          </a:p>
        </p:txBody>
      </p:sp>
      <p:sp>
        <p:nvSpPr>
          <p:cNvPr id="177" name="텍스트 개체 틀 8"/>
          <p:cNvSpPr/>
          <p:nvPr>
            <p:ph type="body" sz="half" idx="21"/>
          </p:nvPr>
        </p:nvSpPr>
        <p:spPr>
          <a:xfrm>
            <a:off x="1485902" y="4739788"/>
            <a:ext cx="16107045" cy="7885201"/>
          </a:xfrm>
          <a:prstGeom prst="rect">
            <a:avLst/>
          </a:prstGeom>
          <a:ln w="38100">
            <a:solidFill>
              <a:srgbClr val="000000"/>
            </a:solidFill>
          </a:ln>
        </p:spPr>
        <p:txBody>
          <a:bodyPr lIns="121918" tIns="121918" rIns="121918" bIns="121918" anchor="ctr"/>
          <a:lstStyle/>
          <a:p>
            <a:pPr/>
          </a:p>
        </p:txBody>
      </p:sp>
      <p:sp>
        <p:nvSpPr>
          <p:cNvPr id="178" name="슬라이드 번호"/>
          <p:cNvSpPr txBox="1"/>
          <p:nvPr>
            <p:ph type="sldNum" sz="quarter" idx="2"/>
          </p:nvPr>
        </p:nvSpPr>
        <p:spPr>
          <a:xfrm>
            <a:off x="16766621" y="12349480"/>
            <a:ext cx="708580" cy="726439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algn="r" defTabSz="2438400">
              <a:defRPr sz="3200">
                <a:solidFill>
                  <a:srgbClr val="000000"/>
                </a:solidFill>
                <a:latin typeface="굴림"/>
                <a:ea typeface="굴림"/>
                <a:cs typeface="굴림"/>
                <a:sym typeface="굴림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2가지 문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제목 텍스트"/>
          <p:cNvSpPr txBox="1"/>
          <p:nvPr>
            <p:ph type="title"/>
          </p:nvPr>
        </p:nvSpPr>
        <p:spPr>
          <a:xfrm>
            <a:off x="2253902" y="548810"/>
            <a:ext cx="17280002" cy="1391577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algn="l">
              <a:lnSpc>
                <a:spcPct val="100000"/>
              </a:lnSpc>
              <a:defRPr spc="0" sz="68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</a:lstStyle>
          <a:p>
            <a:pPr/>
            <a:r>
              <a:t>제목 텍스트</a:t>
            </a:r>
          </a:p>
        </p:txBody>
      </p:sp>
      <p:pic>
        <p:nvPicPr>
          <p:cNvPr id="186" name="그림 7" descr="그림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28132" y="1011767"/>
            <a:ext cx="520704" cy="465669"/>
          </a:xfrm>
          <a:prstGeom prst="rect">
            <a:avLst/>
          </a:prstGeom>
          <a:ln w="12700">
            <a:miter lim="400000"/>
          </a:ln>
        </p:spPr>
      </p:pic>
      <p:sp>
        <p:nvSpPr>
          <p:cNvPr id="187" name="본문 첫 번째 줄…"/>
          <p:cNvSpPr txBox="1"/>
          <p:nvPr>
            <p:ph type="body" sz="quarter" idx="1"/>
          </p:nvPr>
        </p:nvSpPr>
        <p:spPr>
          <a:xfrm>
            <a:off x="994430" y="3038689"/>
            <a:ext cx="16036846" cy="900266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marL="0" indent="0" defTabSz="2438400">
              <a:lnSpc>
                <a:spcPct val="100000"/>
              </a:lnSpc>
              <a:spcBef>
                <a:spcPts val="1000"/>
              </a:spcBef>
              <a:buSzTx/>
              <a:buNone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1pPr>
            <a:lvl2pPr marL="889792" indent="-550068" defTabSz="2438400">
              <a:lnSpc>
                <a:spcPct val="100000"/>
              </a:lnSpc>
              <a:spcBef>
                <a:spcPts val="1000"/>
              </a:spcBef>
              <a:buSzPct val="100000"/>
              <a:buChar char="–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2pPr>
            <a:lvl3pPr marL="1117004" indent="-437554" defTabSz="2438400">
              <a:lnSpc>
                <a:spcPct val="100000"/>
              </a:lnSpc>
              <a:spcBef>
                <a:spcPts val="1000"/>
              </a:spcBef>
              <a:buSzPct val="100000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3pPr>
            <a:lvl4pPr marL="1456729" indent="-437554" defTabSz="2438400">
              <a:lnSpc>
                <a:spcPct val="100000"/>
              </a:lnSpc>
              <a:spcBef>
                <a:spcPts val="1000"/>
              </a:spcBef>
              <a:buSzPct val="100000"/>
              <a:buChar char="–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4pPr>
            <a:lvl5pPr marL="1796455" indent="-437554" defTabSz="2438400">
              <a:lnSpc>
                <a:spcPct val="100000"/>
              </a:lnSpc>
              <a:spcBef>
                <a:spcPts val="1000"/>
              </a:spcBef>
              <a:buSzPct val="100000"/>
              <a:buChar char="»"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lvl5pPr>
          </a:lstStyle>
          <a:p>
            <a:pPr/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188" name="직사각형 7"/>
          <p:cNvSpPr/>
          <p:nvPr/>
        </p:nvSpPr>
        <p:spPr>
          <a:xfrm>
            <a:off x="1485052" y="4148573"/>
            <a:ext cx="15547496" cy="1867892"/>
          </a:xfrm>
          <a:prstGeom prst="rect">
            <a:avLst/>
          </a:prstGeom>
          <a:ln w="25400">
            <a:solidFill>
              <a:srgbClr val="FFFFFF"/>
            </a:solidFill>
          </a:ln>
        </p:spPr>
        <p:txBody>
          <a:bodyPr lIns="50800" tIns="50800" rIns="50800" bIns="50800" anchor="ctr"/>
          <a:lstStyle/>
          <a:p>
            <a:pPr algn="l">
              <a:lnSpc>
                <a:spcPct val="100000"/>
              </a:lnSpc>
              <a:defRPr sz="42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pPr>
          </a:p>
        </p:txBody>
      </p:sp>
      <p:sp>
        <p:nvSpPr>
          <p:cNvPr id="189" name="텍스트 개체 틀 8"/>
          <p:cNvSpPr/>
          <p:nvPr>
            <p:ph type="body" sz="quarter" idx="21"/>
          </p:nvPr>
        </p:nvSpPr>
        <p:spPr>
          <a:xfrm>
            <a:off x="1485899" y="4147265"/>
            <a:ext cx="15545377" cy="1868970"/>
          </a:xfrm>
          <a:prstGeom prst="rect">
            <a:avLst/>
          </a:prstGeom>
        </p:spPr>
        <p:txBody>
          <a:bodyPr lIns="121918" tIns="121918" rIns="121918" bIns="121918" anchor="ctr"/>
          <a:lstStyle/>
          <a:p>
            <a:pPr/>
          </a:p>
        </p:txBody>
      </p:sp>
      <p:sp>
        <p:nvSpPr>
          <p:cNvPr id="190" name="텍스트 개체 틀 10"/>
          <p:cNvSpPr/>
          <p:nvPr>
            <p:ph type="body" sz="quarter" idx="22"/>
          </p:nvPr>
        </p:nvSpPr>
        <p:spPr>
          <a:xfrm>
            <a:off x="1485052" y="6224546"/>
            <a:ext cx="12959083" cy="1523642"/>
          </a:xfrm>
          <a:prstGeom prst="rect">
            <a:avLst/>
          </a:prstGeom>
        </p:spPr>
        <p:txBody>
          <a:bodyPr lIns="121918" tIns="121918" rIns="121918" bIns="121918" anchor="ctr"/>
          <a:lstStyle/>
          <a:p>
            <a:pPr/>
          </a:p>
        </p:txBody>
      </p:sp>
      <p:sp>
        <p:nvSpPr>
          <p:cNvPr id="191" name="텍스트 개체 틀 2"/>
          <p:cNvSpPr/>
          <p:nvPr>
            <p:ph type="body" sz="quarter" idx="23"/>
          </p:nvPr>
        </p:nvSpPr>
        <p:spPr>
          <a:xfrm>
            <a:off x="993158" y="8221908"/>
            <a:ext cx="16036846" cy="900267"/>
          </a:xfrm>
          <a:prstGeom prst="rect">
            <a:avLst/>
          </a:prstGeom>
        </p:spPr>
        <p:txBody>
          <a:bodyPr lIns="121918" tIns="121918" rIns="121918" bIns="121918" anchor="ctr"/>
          <a:lstStyle/>
          <a:p>
            <a:pPr marL="431419" indent="-431419" defTabSz="1926287">
              <a:spcBef>
                <a:spcPts val="1800"/>
              </a:spcBef>
              <a:defRPr sz="3476"/>
            </a:pPr>
          </a:p>
        </p:txBody>
      </p:sp>
      <p:sp>
        <p:nvSpPr>
          <p:cNvPr id="192" name="텍스트 개체 틀 10"/>
          <p:cNvSpPr/>
          <p:nvPr>
            <p:ph type="body" sz="quarter" idx="24"/>
          </p:nvPr>
        </p:nvSpPr>
        <p:spPr>
          <a:xfrm>
            <a:off x="1485052" y="9537365"/>
            <a:ext cx="15547496" cy="3791335"/>
          </a:xfrm>
          <a:prstGeom prst="rect">
            <a:avLst/>
          </a:prstGeom>
        </p:spPr>
        <p:txBody>
          <a:bodyPr lIns="121918" tIns="121918" rIns="121918" bIns="121918" anchor="ctr"/>
          <a:lstStyle/>
          <a:p>
            <a:pPr/>
          </a:p>
        </p:txBody>
      </p:sp>
      <p:sp>
        <p:nvSpPr>
          <p:cNvPr id="193" name="슬라이드 번호"/>
          <p:cNvSpPr txBox="1"/>
          <p:nvPr>
            <p:ph type="sldNum" sz="quarter" idx="2"/>
          </p:nvPr>
        </p:nvSpPr>
        <p:spPr>
          <a:xfrm>
            <a:off x="16766621" y="12349480"/>
            <a:ext cx="708580" cy="726439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algn="r" defTabSz="2438400">
              <a:defRPr sz="3200">
                <a:solidFill>
                  <a:srgbClr val="000000"/>
                </a:solidFill>
                <a:latin typeface="굴림"/>
                <a:ea typeface="굴림"/>
                <a:cs typeface="굴림"/>
                <a:sym typeface="굴림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제목 및 사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740519873_3318x2212.jpg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프레젠테이션 제목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>
                <a:solidFill>
                  <a:srgbClr val="FFFFFF"/>
                </a:solidFill>
              </a:defRPr>
            </a:lvl1pPr>
          </a:lstStyle>
          <a:p>
            <a:pPr/>
            <a:r>
              <a:t>프레젠테이션 제목</a:t>
            </a:r>
          </a:p>
        </p:txBody>
      </p:sp>
      <p:sp>
        <p:nvSpPr>
          <p:cNvPr id="23" name="본문 첫 번째 줄…"/>
          <p:cNvSpPr txBox="1"/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8" sz="6000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  <a:lvl2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8" sz="6000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2pPr>
            <a:lvl3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8" sz="6000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3pPr>
            <a:lvl4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8" sz="6000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4pPr>
            <a:lvl5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8" sz="6000">
                <a:solidFill>
                  <a:srgbClr val="FFFFFF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5pPr>
          </a:lstStyle>
          <a:p>
            <a:pPr/>
            <a:r>
              <a:t>프레젠테이션 부제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저자 및 날짜"/>
          <p:cNvSpPr txBox="1"/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08990">
              <a:lnSpc>
                <a:spcPct val="100000"/>
              </a:lnSpc>
              <a:spcBef>
                <a:spcPts val="0"/>
              </a:spcBef>
              <a:buSzTx/>
              <a:buNone/>
              <a:defRPr spc="-100" sz="2900">
                <a:solidFill>
                  <a:srgbClr val="FFFFFF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pPr/>
            <a:r>
              <a:t>저자 및 날짜</a:t>
            </a:r>
          </a:p>
        </p:txBody>
      </p:sp>
      <p:sp>
        <p:nvSpPr>
          <p:cNvPr id="25" name="슬라이드 번호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메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그림 13" descr="그림 1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41133" y="4051301"/>
            <a:ext cx="1947335" cy="2230967"/>
          </a:xfrm>
          <a:prstGeom prst="rect">
            <a:avLst/>
          </a:prstGeom>
          <a:ln w="12700">
            <a:miter lim="400000"/>
          </a:ln>
        </p:spPr>
      </p:pic>
      <p:pic>
        <p:nvPicPr>
          <p:cNvPr id="201" name="그림 1" descr="그림 1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971799" y="2823634"/>
            <a:ext cx="4804837" cy="2137834"/>
          </a:xfrm>
          <a:prstGeom prst="rect">
            <a:avLst/>
          </a:prstGeom>
          <a:ln w="12700">
            <a:miter lim="400000"/>
          </a:ln>
        </p:spPr>
      </p:pic>
      <p:sp>
        <p:nvSpPr>
          <p:cNvPr id="202" name="모서리가 둥근 직사각형 6"/>
          <p:cNvSpPr/>
          <p:nvPr/>
        </p:nvSpPr>
        <p:spPr>
          <a:xfrm>
            <a:off x="5930901" y="5554133"/>
            <a:ext cx="12522201" cy="1739903"/>
          </a:xfrm>
          <a:prstGeom prst="roundRect">
            <a:avLst>
              <a:gd name="adj" fmla="val 12067"/>
            </a:avLst>
          </a:prstGeom>
          <a:solidFill>
            <a:srgbClr val="17375E"/>
          </a:solidFill>
          <a:ln w="63500">
            <a:solidFill>
              <a:srgbClr val="000000"/>
            </a:solidFill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defRPr sz="6400">
                <a:solidFill>
                  <a:srgbClr val="FFFF00"/>
                </a:solidFill>
                <a:latin typeface="맑은 고딕"/>
                <a:ea typeface="맑은 고딕"/>
                <a:cs typeface="맑은 고딕"/>
                <a:sym typeface="맑은 고딕"/>
              </a:defRPr>
            </a:pPr>
          </a:p>
        </p:txBody>
      </p:sp>
      <p:sp>
        <p:nvSpPr>
          <p:cNvPr id="203" name="제목 텍스트"/>
          <p:cNvSpPr txBox="1"/>
          <p:nvPr>
            <p:ph type="title"/>
          </p:nvPr>
        </p:nvSpPr>
        <p:spPr>
          <a:xfrm>
            <a:off x="6143325" y="5993905"/>
            <a:ext cx="12097347" cy="864095"/>
          </a:xfrm>
          <a:prstGeom prst="rect">
            <a:avLst/>
          </a:prstGeom>
        </p:spPr>
        <p:txBody>
          <a:bodyPr lIns="121918" tIns="121918" rIns="121918" bIns="121918"/>
          <a:lstStyle>
            <a:lvl1pPr algn="l">
              <a:lnSpc>
                <a:spcPct val="100000"/>
              </a:lnSpc>
              <a:defRPr spc="0" sz="64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</a:lstStyle>
          <a:p>
            <a:pPr/>
            <a:r>
              <a:t>제목 텍스트</a:t>
            </a:r>
          </a:p>
        </p:txBody>
      </p:sp>
      <p:sp>
        <p:nvSpPr>
          <p:cNvPr id="204" name="모서리가 둥근 직사각형 7"/>
          <p:cNvSpPr/>
          <p:nvPr/>
        </p:nvSpPr>
        <p:spPr>
          <a:xfrm>
            <a:off x="4317998" y="8970433"/>
            <a:ext cx="4800602" cy="1380069"/>
          </a:xfrm>
          <a:prstGeom prst="roundRect">
            <a:avLst>
              <a:gd name="adj" fmla="val 16667"/>
            </a:avLst>
          </a:prstGeom>
          <a:solidFill>
            <a:srgbClr val="17375E"/>
          </a:solidFill>
          <a:ln w="63500">
            <a:solidFill>
              <a:srgbClr val="FFFFFF"/>
            </a:solidFill>
          </a:ln>
        </p:spPr>
        <p:txBody>
          <a:bodyPr lIns="50800" tIns="50800" rIns="50800" bIns="50800" anchor="ctr"/>
          <a:lstStyle/>
          <a:p>
            <a:pPr>
              <a:lnSpc>
                <a:spcPct val="100000"/>
              </a:lnSpc>
              <a:defRPr sz="32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pPr>
          </a:p>
        </p:txBody>
      </p:sp>
      <p:sp>
        <p:nvSpPr>
          <p:cNvPr id="205" name="본문 첫 번째 줄…"/>
          <p:cNvSpPr txBox="1"/>
          <p:nvPr>
            <p:ph type="body" sz="quarter" idx="1" hasCustomPrompt="1"/>
          </p:nvPr>
        </p:nvSpPr>
        <p:spPr>
          <a:xfrm>
            <a:off x="4155014" y="3232393"/>
            <a:ext cx="2438402" cy="1176869"/>
          </a:xfrm>
          <a:prstGeom prst="rect">
            <a:avLst/>
          </a:prstGeom>
        </p:spPr>
        <p:txBody>
          <a:bodyPr lIns="121918" tIns="121918" rIns="121918" bIns="121918"/>
          <a:lstStyle>
            <a:lvl1pPr marL="0" indent="0" algn="ctr" defTabSz="2438400">
              <a:lnSpc>
                <a:spcPct val="100000"/>
              </a:lnSpc>
              <a:spcBef>
                <a:spcPts val="1500"/>
              </a:spcBef>
              <a:buSzTx/>
              <a:buNone/>
              <a:defRPr sz="64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  <a:lvl2pPr marL="1010285" indent="-670559" algn="ctr" defTabSz="2438400">
              <a:lnSpc>
                <a:spcPct val="100000"/>
              </a:lnSpc>
              <a:spcBef>
                <a:spcPts val="1500"/>
              </a:spcBef>
              <a:buSzPct val="100000"/>
              <a:buChar char="–"/>
              <a:defRPr sz="64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2pPr>
            <a:lvl3pPr marL="1272117" indent="-592667" algn="ctr" defTabSz="2438400">
              <a:lnSpc>
                <a:spcPct val="100000"/>
              </a:lnSpc>
              <a:spcBef>
                <a:spcPts val="1500"/>
              </a:spcBef>
              <a:buSzPct val="100000"/>
              <a:defRPr sz="64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3pPr>
            <a:lvl4pPr marL="1730376" indent="-711201" algn="ctr" defTabSz="2438400">
              <a:lnSpc>
                <a:spcPct val="100000"/>
              </a:lnSpc>
              <a:spcBef>
                <a:spcPts val="1500"/>
              </a:spcBef>
              <a:buSzPct val="100000"/>
              <a:buChar char="–"/>
              <a:defRPr sz="64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4pPr>
            <a:lvl5pPr marL="2070101" indent="-711201" algn="ctr" defTabSz="2438400">
              <a:lnSpc>
                <a:spcPct val="100000"/>
              </a:lnSpc>
              <a:spcBef>
                <a:spcPts val="1500"/>
              </a:spcBef>
              <a:buSzPct val="100000"/>
              <a:buChar char="»"/>
              <a:defRPr sz="64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5pPr>
          </a:lstStyle>
          <a:p>
            <a:pPr/>
            <a:r>
              <a:t>1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06" name="텍스트 개체 틀 11"/>
          <p:cNvSpPr/>
          <p:nvPr>
            <p:ph type="body" sz="quarter" idx="21" hasCustomPrompt="1"/>
          </p:nvPr>
        </p:nvSpPr>
        <p:spPr>
          <a:xfrm>
            <a:off x="4703169" y="9072032"/>
            <a:ext cx="4032451" cy="1176869"/>
          </a:xfrm>
          <a:prstGeom prst="rect">
            <a:avLst/>
          </a:prstGeom>
        </p:spPr>
        <p:txBody>
          <a:bodyPr lIns="121918" tIns="121918" rIns="121918" bIns="121918"/>
          <a:lstStyle>
            <a:lvl1pPr marL="0" indent="0" algn="ctr" defTabSz="2438400">
              <a:lnSpc>
                <a:spcPct val="100000"/>
              </a:lnSpc>
              <a:spcBef>
                <a:spcPts val="1500"/>
              </a:spcBef>
              <a:buSzTx/>
              <a:buNone/>
              <a:defRPr sz="64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</a:lstStyle>
          <a:p>
            <a:pPr/>
            <a:r>
              <a:t>이 름</a:t>
            </a:r>
          </a:p>
        </p:txBody>
      </p:sp>
      <p:sp>
        <p:nvSpPr>
          <p:cNvPr id="207" name="슬라이드 번호"/>
          <p:cNvSpPr txBox="1"/>
          <p:nvPr>
            <p:ph type="sldNum" sz="quarter" idx="2"/>
          </p:nvPr>
        </p:nvSpPr>
        <p:spPr>
          <a:xfrm>
            <a:off x="16766621" y="12349480"/>
            <a:ext cx="708580" cy="726439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algn="r" defTabSz="2438400">
              <a:defRPr sz="3200">
                <a:solidFill>
                  <a:srgbClr val="000000"/>
                </a:solidFill>
                <a:latin typeface="굴림"/>
                <a:ea typeface="굴림"/>
                <a:cs typeface="굴림"/>
                <a:sym typeface="굴림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수고하셨습니다."/>
          <p:cNvSpPr txBox="1"/>
          <p:nvPr>
            <p:ph type="title" hasCustomPrompt="1"/>
          </p:nvPr>
        </p:nvSpPr>
        <p:spPr>
          <a:xfrm>
            <a:off x="1246783" y="4169700"/>
            <a:ext cx="21031202" cy="2650070"/>
          </a:xfrm>
          <a:prstGeom prst="rect">
            <a:avLst/>
          </a:prstGeom>
        </p:spPr>
        <p:txBody>
          <a:bodyPr lIns="121918" tIns="121918" rIns="121918" bIns="121918"/>
          <a:lstStyle>
            <a:lvl1pPr algn="l">
              <a:lnSpc>
                <a:spcPct val="100000"/>
              </a:lnSpc>
              <a:defRPr spc="0" sz="10600">
                <a:solidFill>
                  <a:srgbClr val="FFFFFF"/>
                </a:solidFill>
                <a:latin typeface="나눔고딕 ExtraBold"/>
                <a:ea typeface="나눔고딕 ExtraBold"/>
                <a:cs typeface="나눔고딕 ExtraBold"/>
                <a:sym typeface="나눔고딕 ExtraBold"/>
              </a:defRPr>
            </a:lvl1pPr>
          </a:lstStyle>
          <a:p>
            <a:pPr/>
            <a:r>
              <a:t>수고하셨습니다.</a:t>
            </a:r>
          </a:p>
        </p:txBody>
      </p:sp>
      <p:sp>
        <p:nvSpPr>
          <p:cNvPr id="215" name="슬라이드 번호"/>
          <p:cNvSpPr txBox="1"/>
          <p:nvPr>
            <p:ph type="sldNum" sz="quarter" idx="2"/>
          </p:nvPr>
        </p:nvSpPr>
        <p:spPr>
          <a:xfrm>
            <a:off x="16766621" y="12349480"/>
            <a:ext cx="708580" cy="726439"/>
          </a:xfrm>
          <a:prstGeom prst="rect">
            <a:avLst/>
          </a:prstGeom>
        </p:spPr>
        <p:txBody>
          <a:bodyPr lIns="121918" tIns="121918" rIns="121918" bIns="121918" anchor="ctr"/>
          <a:lstStyle>
            <a:lvl1pPr algn="r" defTabSz="2438400">
              <a:defRPr sz="3200">
                <a:solidFill>
                  <a:srgbClr val="000000"/>
                </a:solidFill>
                <a:latin typeface="굴림"/>
                <a:ea typeface="굴림"/>
                <a:cs typeface="굴림"/>
                <a:sym typeface="굴림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제목 및 사진 대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슬라이드 제목"/>
          <p:cNvSpPr txBox="1"/>
          <p:nvPr>
            <p:ph type="title" hasCustomPrompt="1"/>
          </p:nvPr>
        </p:nvSpPr>
        <p:spPr>
          <a:xfrm>
            <a:off x="1215494" y="4585101"/>
            <a:ext cx="9757339" cy="2540002"/>
          </a:xfrm>
          <a:prstGeom prst="rect">
            <a:avLst/>
          </a:prstGeom>
        </p:spPr>
        <p:txBody>
          <a:bodyPr anchor="b"/>
          <a:lstStyle/>
          <a:p>
            <a:pPr/>
            <a:r>
              <a:t>슬라이드 제목</a:t>
            </a:r>
          </a:p>
        </p:txBody>
      </p:sp>
      <p:sp>
        <p:nvSpPr>
          <p:cNvPr id="33" name="이미지"/>
          <p:cNvSpPr/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4" name="본문 첫 번째 줄…"/>
          <p:cNvSpPr txBox="1"/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  <a:lvl2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2pPr>
            <a:lvl3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3pPr>
            <a:lvl4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4pPr>
            <a:lvl5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5pPr>
          </a:lstStyle>
          <a:p>
            <a:pPr/>
            <a:r>
              <a:t>슬라이드 부제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슬라이드 번호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제목 및 구분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슬라이드 제목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슬라이드 제목</a:t>
            </a:r>
          </a:p>
        </p:txBody>
      </p:sp>
      <p:sp>
        <p:nvSpPr>
          <p:cNvPr id="43" name="본문 첫 번째 줄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슬라이드 구분점 텍스트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슬라이드 부제"/>
          <p:cNvSpPr txBox="1"/>
          <p:nvPr>
            <p:ph type="body" sz="quarter" idx="21" hasCustomPrompt="1"/>
          </p:nvPr>
        </p:nvSpPr>
        <p:spPr>
          <a:xfrm>
            <a:off x="1219200" y="2384648"/>
            <a:ext cx="21945602" cy="832614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pc="-100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pPr/>
            <a:r>
              <a:t>슬라이드 부제</a:t>
            </a:r>
          </a:p>
        </p:txBody>
      </p:sp>
      <p:sp>
        <p:nvSpPr>
          <p:cNvPr id="45" name="슬라이드 번호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구분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본문 첫 번째 줄…"/>
          <p:cNvSpPr txBox="1"/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3"/>
          <a:lstStyle/>
          <a:p>
            <a:pPr/>
            <a:r>
              <a:t>슬라이드 구분점 텍스트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제목, 구분점 및 사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슬라이드 제목"/>
          <p:cNvSpPr txBox="1"/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pPr/>
            <a:r>
              <a:t>슬라이드 제목</a:t>
            </a:r>
          </a:p>
        </p:txBody>
      </p:sp>
      <p:sp>
        <p:nvSpPr>
          <p:cNvPr id="61" name="이미지"/>
          <p:cNvSpPr/>
          <p:nvPr>
            <p:ph type="pic" idx="21"/>
          </p:nvPr>
        </p:nvSpPr>
        <p:spPr>
          <a:xfrm>
            <a:off x="12192644" y="718588"/>
            <a:ext cx="10972801" cy="12329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2" name="본문 첫 번째 줄…"/>
          <p:cNvSpPr txBox="1"/>
          <p:nvPr>
            <p:ph type="body" sz="quarter" idx="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  <a:lvl2pPr marL="1067377" indent="-521277" algn="ctr" defTabSz="792479">
              <a:lnSpc>
                <a:spcPct val="100000"/>
              </a:lnSpc>
              <a:spcBef>
                <a:spcPts val="0"/>
              </a:spcBef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2pPr>
            <a:lvl3pPr marL="1613477" indent="-521277" algn="ctr" defTabSz="792479">
              <a:lnSpc>
                <a:spcPct val="100000"/>
              </a:lnSpc>
              <a:spcBef>
                <a:spcPts val="0"/>
              </a:spcBef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3pPr>
            <a:lvl4pPr marL="2159577" indent="-521277" algn="ctr" defTabSz="792479">
              <a:lnSpc>
                <a:spcPct val="100000"/>
              </a:lnSpc>
              <a:spcBef>
                <a:spcPts val="0"/>
              </a:spcBef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4pPr>
            <a:lvl5pPr marL="2705677" indent="-521277" algn="ctr" defTabSz="792479">
              <a:lnSpc>
                <a:spcPct val="100000"/>
              </a:lnSpc>
              <a:spcBef>
                <a:spcPts val="0"/>
              </a:spcBef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5pPr>
          </a:lstStyle>
          <a:p>
            <a:pPr/>
            <a:r>
              <a:t>슬라이드 부제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3" name="본문 첫 번째 줄…"/>
          <p:cNvSpPr txBox="1"/>
          <p:nvPr>
            <p:ph type="body" sz="half" idx="22" hasCustomPrompt="1"/>
          </p:nvPr>
        </p:nvSpPr>
        <p:spPr>
          <a:xfrm>
            <a:off x="1219199" y="4023221"/>
            <a:ext cx="9757571" cy="8384680"/>
          </a:xfrm>
          <a:prstGeom prst="rect">
            <a:avLst/>
          </a:prstGeom>
        </p:spPr>
        <p:txBody>
          <a:bodyPr/>
          <a:lstStyle/>
          <a:p>
            <a:pPr/>
            <a:r>
              <a:t>슬라이드 구분점 텍스트</a:t>
            </a:r>
          </a:p>
        </p:txBody>
      </p:sp>
      <p:sp>
        <p:nvSpPr>
          <p:cNvPr id="64" name="슬라이드 번호"/>
          <p:cNvSpPr txBox="1"/>
          <p:nvPr>
            <p:ph type="sldNum" sz="quarter" idx="2"/>
          </p:nvPr>
        </p:nvSpPr>
        <p:spPr>
          <a:xfrm>
            <a:off x="11993880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섹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섹션 제목"/>
          <p:cNvSpPr txBox="1"/>
          <p:nvPr>
            <p:ph type="title" hasCustomPrompt="1"/>
          </p:nvPr>
        </p:nvSpPr>
        <p:spPr>
          <a:xfrm>
            <a:off x="1219200" y="3242269"/>
            <a:ext cx="21945600" cy="6604002"/>
          </a:xfrm>
          <a:prstGeom prst="rect">
            <a:avLst/>
          </a:prstGeom>
        </p:spPr>
        <p:txBody>
          <a:bodyPr anchor="ctr"/>
          <a:lstStyle>
            <a:lvl1pPr>
              <a:defRPr spc="0" sz="12800"/>
            </a:lvl1pPr>
          </a:lstStyle>
          <a:p>
            <a:pPr/>
            <a:r>
              <a:t>섹션 제목</a:t>
            </a:r>
          </a:p>
        </p:txBody>
      </p:sp>
      <p:sp>
        <p:nvSpPr>
          <p:cNvPr id="72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제목 전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슬라이드 제목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슬라이드 제목</a:t>
            </a:r>
          </a:p>
        </p:txBody>
      </p:sp>
      <p:sp>
        <p:nvSpPr>
          <p:cNvPr id="80" name="본문 첫 번째 줄…"/>
          <p:cNvSpPr txBox="1"/>
          <p:nvPr>
            <p:ph type="body" sz="quarter" idx="1" hasCustomPrompt="1"/>
          </p:nvPr>
        </p:nvSpPr>
        <p:spPr>
          <a:xfrm>
            <a:off x="1219200" y="2384648"/>
            <a:ext cx="21945602" cy="832614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  <a:lvl2pPr marL="1067377" indent="-521277" algn="ctr" defTabSz="792479">
              <a:lnSpc>
                <a:spcPct val="100000"/>
              </a:lnSpc>
              <a:spcBef>
                <a:spcPts val="0"/>
              </a:spcBef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2pPr>
            <a:lvl3pPr marL="1613477" indent="-521277" algn="ctr" defTabSz="792479">
              <a:lnSpc>
                <a:spcPct val="100000"/>
              </a:lnSpc>
              <a:spcBef>
                <a:spcPts val="0"/>
              </a:spcBef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3pPr>
            <a:lvl4pPr marL="2159577" indent="-521277" algn="ctr" defTabSz="792479">
              <a:lnSpc>
                <a:spcPct val="100000"/>
              </a:lnSpc>
              <a:spcBef>
                <a:spcPts val="0"/>
              </a:spcBef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4pPr>
            <a:lvl5pPr marL="2705677" indent="-521277" algn="ctr" defTabSz="792479">
              <a:lnSpc>
                <a:spcPct val="100000"/>
              </a:lnSpc>
              <a:spcBef>
                <a:spcPts val="0"/>
              </a:spcBef>
              <a:defRPr spc="-42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5pPr>
          </a:lstStyle>
          <a:p>
            <a:pPr/>
            <a:r>
              <a:t>슬라이드 부제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의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의제 제목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의제 제목</a:t>
            </a:r>
          </a:p>
        </p:txBody>
      </p:sp>
      <p:sp>
        <p:nvSpPr>
          <p:cNvPr id="89" name="본문 첫 번째 줄…"/>
          <p:cNvSpPr txBox="1"/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pPr/>
            <a:r>
              <a:t>의제 주제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의제 부제"/>
          <p:cNvSpPr txBox="1"/>
          <p:nvPr>
            <p:ph type="body" sz="quarter" idx="21" hasCustomPrompt="1"/>
          </p:nvPr>
        </p:nvSpPr>
        <p:spPr>
          <a:xfrm>
            <a:off x="1219200" y="2387114"/>
            <a:ext cx="21945602" cy="832614"/>
          </a:xfrm>
          <a:prstGeom prst="rect">
            <a:avLst/>
          </a:prstGeom>
        </p:spPr>
        <p:txBody>
          <a:bodyPr/>
          <a:lstStyle>
            <a:lvl1pPr marL="0" indent="0" algn="ctr" defTabSz="792479">
              <a:lnSpc>
                <a:spcPct val="100000"/>
              </a:lnSpc>
              <a:spcBef>
                <a:spcPts val="0"/>
              </a:spcBef>
              <a:buSzTx/>
              <a:buNone/>
              <a:defRPr spc="-100" sz="4200"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pPr/>
            <a:r>
              <a:t>의제 부제</a:t>
            </a:r>
          </a:p>
        </p:txBody>
      </p:sp>
      <p:sp>
        <p:nvSpPr>
          <p:cNvPr id="91" name="슬라이드 번호"/>
          <p:cNvSpPr txBox="1"/>
          <p:nvPr>
            <p:ph type="sldNum" sz="quarter" idx="2"/>
          </p:nvPr>
        </p:nvSpPr>
        <p:spPr>
          <a:xfrm>
            <a:off x="11991339" y="12684760"/>
            <a:ext cx="408941" cy="4445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5.xml"/><Relationship Id="rId18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7.xml"/><Relationship Id="rId20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0.xml"/><Relationship Id="rId23" Type="http://schemas.openxmlformats.org/officeDocument/2006/relationships/slideLayout" Target="../slideLayouts/slideLayout2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제목"/>
          <p:cNvSpPr txBox="1"/>
          <p:nvPr>
            <p:ph type="title" hasCustomPrompt="1"/>
          </p:nvPr>
        </p:nvSpPr>
        <p:spPr>
          <a:xfrm>
            <a:off x="1219200" y="774700"/>
            <a:ext cx="21945600" cy="172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슬라이드 제목</a:t>
            </a:r>
          </a:p>
        </p:txBody>
      </p:sp>
      <p:sp>
        <p:nvSpPr>
          <p:cNvPr id="3" name="본문 첫 번째 줄…"/>
          <p:cNvSpPr txBox="1"/>
          <p:nvPr>
            <p:ph type="body" idx="1" hasCustomPrompt="1"/>
          </p:nvPr>
        </p:nvSpPr>
        <p:spPr>
          <a:xfrm>
            <a:off x="1219200" y="4013200"/>
            <a:ext cx="21948577" cy="848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슬라이드 구분점 텍스트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슬라이드 번호"/>
          <p:cNvSpPr txBox="1"/>
          <p:nvPr>
            <p:ph type="sldNum" sz="quarter" idx="2"/>
          </p:nvPr>
        </p:nvSpPr>
        <p:spPr>
          <a:xfrm>
            <a:off x="11987530" y="12684760"/>
            <a:ext cx="408941" cy="4445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lnSpc>
                <a:spcPct val="100000"/>
              </a:lnSpc>
              <a:defRPr sz="2000">
                <a:solidFill>
                  <a:srgbClr val="5E5E5E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  <p:sldLayoutId id="2147483666" r:id="rId20"/>
    <p:sldLayoutId id="2147483667" r:id="rId21"/>
    <p:sldLayoutId id="2147483668" r:id="rId22"/>
    <p:sldLayoutId id="2147483669" r:id="rId23"/>
  </p:sldLayoutIdLst>
  <p:transition xmlns:p14="http://schemas.microsoft.com/office/powerpoint/2010/main" spd="med" advClick="1"/>
  <p:txStyles>
    <p:titleStyle>
      <a:lvl1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Canela Bold"/>
          <a:ea typeface="Canela Bold"/>
          <a:cs typeface="Canela Bold"/>
          <a:sym typeface="Canela Bold"/>
        </a:defRPr>
      </a:lvl1pPr>
      <a:lvl2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Canela Bold"/>
          <a:ea typeface="Canela Bold"/>
          <a:cs typeface="Canela Bold"/>
          <a:sym typeface="Canela Bold"/>
        </a:defRPr>
      </a:lvl2pPr>
      <a:lvl3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Canela Bold"/>
          <a:ea typeface="Canela Bold"/>
          <a:cs typeface="Canela Bold"/>
          <a:sym typeface="Canela Bold"/>
        </a:defRPr>
      </a:lvl3pPr>
      <a:lvl4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Canela Bold"/>
          <a:ea typeface="Canela Bold"/>
          <a:cs typeface="Canela Bold"/>
          <a:sym typeface="Canela Bold"/>
        </a:defRPr>
      </a:lvl4pPr>
      <a:lvl5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Canela Bold"/>
          <a:ea typeface="Canela Bold"/>
          <a:cs typeface="Canela Bold"/>
          <a:sym typeface="Canela Bold"/>
        </a:defRPr>
      </a:lvl5pPr>
      <a:lvl6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Canela Bold"/>
          <a:ea typeface="Canela Bold"/>
          <a:cs typeface="Canela Bold"/>
          <a:sym typeface="Canela Bold"/>
        </a:defRPr>
      </a:lvl6pPr>
      <a:lvl7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Canela Bold"/>
          <a:ea typeface="Canela Bold"/>
          <a:cs typeface="Canela Bold"/>
          <a:sym typeface="Canela Bold"/>
        </a:defRPr>
      </a:lvl7pPr>
      <a:lvl8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Canela Bold"/>
          <a:ea typeface="Canela Bold"/>
          <a:cs typeface="Canela Bold"/>
          <a:sym typeface="Canela Bold"/>
        </a:defRPr>
      </a:lvl8pPr>
      <a:lvl9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Canela Bold"/>
          <a:ea typeface="Canela Bold"/>
          <a:cs typeface="Canela Bold"/>
          <a:sym typeface="Canela Bold"/>
        </a:defRPr>
      </a:lvl9pPr>
    </p:titleStyle>
    <p:bodyStyle>
      <a:lvl1pPr marL="546100" marR="0" indent="-546100" algn="l" defTabSz="2438337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1092200" marR="0" indent="-546100" algn="l" defTabSz="2438337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638300" marR="0" indent="-546100" algn="l" defTabSz="2438337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2184400" marR="0" indent="-546100" algn="l" defTabSz="2438337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2730500" marR="0" indent="-546100" algn="l" defTabSz="2438337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3276600" marR="0" indent="-546100" algn="l" defTabSz="2438337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3822700" marR="0" indent="-546100" algn="l" defTabSz="2438337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4368800" marR="0" indent="-546100" algn="l" defTabSz="2438337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4914900" marR="0" indent="-546100" algn="l" defTabSz="2438337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0.xml"/></Relationships>

</file>

<file path=ppt/slides/_rels/slide10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6.xml"></Relationship></Relationships>
</file>

<file path=ppt/slides/_rels/slide1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8.xml"></Relationship></Relationships>
</file>

<file path=ppt/slides/_rels/slide12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7.xml"></Relationship></Relationships>
</file>

<file path=ppt/slides/_rels/slide13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7.xml"></Relationship>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1.xml"/></Relationships>

</file>

<file path=ppt/slides/_rels/slide2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8.xml"></Relationship></Relationships>
</file>

<file path=ppt/slides/_rels/slide3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7.xml"></Relationship></Relationships>
</file>

<file path=ppt/slides/_rels/slide4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7.xml"></Relationship></Relationships>
</file>

<file path=ppt/slides/_rels/slide5.xml.rels><?xml version="1.0" encoding="UTF-8"?>
<Relationships xmlns="http://schemas.openxmlformats.org/package/2006/relationships"><Relationship Id="rId2" Type="http://schemas.openxmlformats.org/officeDocument/2006/relationships/image" Target="../media/image5.png"></Relationship><Relationship Id="rId3" Type="http://schemas.openxmlformats.org/officeDocument/2006/relationships/slideLayout" Target="../slideLayouts/slideLayout18.xml"></Relationship></Relationships>
</file>

<file path=ppt/slides/_rels/slide6.xml.rels><?xml version="1.0" encoding="UTF-8"?>
<Relationships xmlns="http://schemas.openxmlformats.org/package/2006/relationships"><Relationship Id="rId2" Type="http://schemas.openxmlformats.org/officeDocument/2006/relationships/image" Target="../media/image5.png"></Relationship><Relationship Id="rId3" Type="http://schemas.openxmlformats.org/officeDocument/2006/relationships/slideLayout" Target="../slideLayouts/slideLayout16.xml"></Relationship></Relationships>
</file>

<file path=ppt/slides/_rels/slide7.xml.rels><?xml version="1.0" encoding="UTF-8"?>
<Relationships xmlns="http://schemas.openxmlformats.org/package/2006/relationships"><Relationship Id="rId2" Type="http://schemas.openxmlformats.org/officeDocument/2006/relationships/image" Target="../media/image5.png"></Relationship><Relationship Id="rId3" Type="http://schemas.openxmlformats.org/officeDocument/2006/relationships/slideLayout" Target="../slideLayouts/slideLayout16.xml"></Relationship></Relationships>
</file>

<file path=ppt/slides/_rels/slide8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8.xml"></Relationship></Relationships>
</file>

<file path=ppt/slides/_rels/slide9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6.xml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제목 1"/>
          <p:cNvSpPr txBox="1"/>
          <p:nvPr>
            <p:ph type="title"/>
          </p:nvPr>
        </p:nvSpPr>
        <p:spPr>
          <a:xfrm>
            <a:off x="6143325" y="5993905"/>
            <a:ext cx="12097347" cy="864094"/>
          </a:xfrm>
          <a:prstGeom prst="rect">
            <a:avLst/>
          </a:prstGeom>
        </p:spPr>
        <p:txBody>
          <a:bodyPr/>
          <a:lstStyle>
            <a:lvl1pPr defTabSz="1633727">
              <a:defRPr sz="4200"/>
            </a:lvl1pPr>
          </a:lstStyle>
          <a:p>
            <a:pPr/>
            <a:r>
              <a:t>유형7 37회</a:t>
            </a:r>
          </a:p>
        </p:txBody>
      </p:sp>
      <p:sp>
        <p:nvSpPr>
          <p:cNvPr id="225" name="텍스트 개체 틀 2"/>
          <p:cNvSpPr txBox="1"/>
          <p:nvPr>
            <p:ph type="body" sz="quarter" idx="1"/>
          </p:nvPr>
        </p:nvSpPr>
        <p:spPr>
          <a:xfrm>
            <a:off x="4155015" y="3232393"/>
            <a:ext cx="2438401" cy="1176869"/>
          </a:xfrm>
          <a:prstGeom prst="rect">
            <a:avLst/>
          </a:prstGeom>
        </p:spPr>
        <p:txBody>
          <a:bodyPr/>
          <a:lstStyle/>
          <a:p>
            <a:pPr/>
            <a:r>
              <a:t>17</a:t>
            </a:r>
          </a:p>
        </p:txBody>
      </p:sp>
      <p:sp>
        <p:nvSpPr>
          <p:cNvPr id="226" name="텍스트 개체 틀 3"/>
          <p:cNvSpPr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37회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제목 2"/>
          <p:cNvSpPr txBox="1"/>
          <p:nvPr>
            <p:ph type="title"/>
          </p:nvPr>
        </p:nvSpPr>
        <p:spPr>
          <a:xfrm>
            <a:off x="2253615" y="548640"/>
            <a:ext cx="17280255" cy="13912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70" name="내용 개체 틀 1"/>
          <p:cNvSpPr txBox="1"/>
          <p:nvPr>
            <p:ph type="body" sz="quarter" idx="1"/>
          </p:nvPr>
        </p:nvSpPr>
        <p:spPr>
          <a:xfrm>
            <a:off x="1195705" y="7865745"/>
            <a:ext cx="14364970" cy="900430"/>
          </a:xfrm>
          <a:prstGeom prst="rect">
            <a:avLst/>
          </a:prstGeom>
        </p:spPr>
        <p:txBody>
          <a:bodyPr/>
          <a:lstStyle>
            <a:lvl1pPr defTabSz="2097022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36. 이 글의 내용과 같은 것을 고르십시오.</a:t>
            </a:r>
          </a:p>
        </p:txBody>
      </p:sp>
      <p:sp>
        <p:nvSpPr>
          <p:cNvPr id="271" name="텍스트 개체 틀 3"/>
          <p:cNvSpPr/>
          <p:nvPr>
            <p:ph type="body" idx="21"/>
          </p:nvPr>
        </p:nvSpPr>
        <p:spPr>
          <a:xfrm>
            <a:off x="1697355" y="8796655"/>
            <a:ext cx="12959080" cy="48672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① 하루의 잘못한 일을 써서 정리합니다.</a:t>
            </a:r>
          </a:p>
          <a:p>
            <a: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② 아침에 일어나서 오늘 할 일을 씁니다.</a:t>
            </a:r>
            <a:endParaRPr>
              <a:solidFill>
                <a:srgbClr val="FFFFFF"/>
              </a:solidFill>
            </a:endParaRPr>
          </a:p>
          <a:p>
            <a: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③ 잊어버린 일들은 자기 전에 메모합니다.</a:t>
            </a:r>
            <a:endParaRPr>
              <a:solidFill>
                <a:srgbClr val="FFFFFF"/>
              </a:solidFill>
            </a:endParaRPr>
          </a:p>
          <a:p>
            <a: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④ 메모를 하면서 하루의 일을 생각합니다.</a:t>
            </a:r>
          </a:p>
        </p:txBody>
      </p:sp>
      <p:sp>
        <p:nvSpPr>
          <p:cNvPr id="272" name="텍스트 개체 틀 10"/>
          <p:cNvSpPr txBox="1"/>
          <p:nvPr/>
        </p:nvSpPr>
        <p:spPr>
          <a:xfrm>
            <a:off x="1581785" y="960120"/>
            <a:ext cx="18625185" cy="78860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121920" tIns="121920" rIns="121920" bIns="121920" numCol="1" vert="horz" anchor="ctr">
            <a:normAutofit fontScale="100000" lnSpcReduction="0"/>
          </a:bodyPr>
          <a:lstStyle>
            <a:lvl1pPr marL="0" indent="0" algn="l" defTabSz="5080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FontTx/>
              <a:buNone/>
              <a:defRPr lang="en-GB" altLang="en-US" sz="3500">
                <a:latin typeface="HY견고딕" charset="0"/>
                <a:ea typeface="HY견고딕" charset="0"/>
                <a:cs typeface="HY견고딕" charset="0"/>
              </a:defRPr>
            </a:lvl1pPr>
          </a:lstStyle>
          <a:p>
            <a:pPr marL="899795" indent="-899795" algn="l" fontAlgn="auto" defTabSz="2438400" latinLnBrk="0" hangingPunct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Font typeface="+mj-ea"/>
              <a:buAutoNum type="circleNumDbPlain"/>
            </a:pPr>
            <a:r>
              <a:rPr sz="3500" cap="none" i="0" b="0" strike="noStrike">
                <a:ln w="9525" cap="flat" cmpd="sng">
                  <a:noFill/>
                  <a:prstDash/>
                </a:ln>
                <a:solidFill>
                  <a:srgbClr val="000000"/>
                </a:solidFill>
                <a:latin typeface="HY견고딕" charset="0"/>
                <a:ea typeface="HY견고딕" charset="0"/>
                <a:cs typeface="나눔고딕" charset="0"/>
              </a:rPr>
              <a:t>저는 자기 전에 하루를 정리하면서 메모를 합니다. 먼저 오늘 일어난 일 중에서 잘 한 일 세 가지를 씁니다. 그렇게 하면 힘든 하루를 조금 잊을 수 있습니다. 그 다음에는 내일 할 일을 (적어 봅니다). 그러면 중요한 일을 잊어버리지 않아서 좋습니다. 이렇게 메모를 하면 생각만 할 때보다 하루하루를 훨씬 더 잘 정리할 수 있습니다.</a:t>
            </a:r>
            <a:endParaRPr lang="ko-KR" altLang="en-US" sz="3500" cap="none" i="0" b="0" strike="noStrike">
              <a:ln w="9525" cap="flat" cmpd="sng">
                <a:noFill/>
                <a:prstDash/>
              </a:ln>
              <a:solidFill>
                <a:srgbClr val="000000"/>
              </a:solidFill>
              <a:latin typeface="HY견고딕" charset="0"/>
              <a:ea typeface="HY견고딕" charset="0"/>
              <a:cs typeface="나눔고딕" charset="0"/>
            </a:endParaRPr>
          </a:p>
        </p:txBody>
      </p:sp>
      <p:sp>
        <p:nvSpPr>
          <p:cNvPr id="273" name="직사각형"/>
          <p:cNvSpPr/>
          <p:nvPr/>
        </p:nvSpPr>
        <p:spPr>
          <a:xfrm>
            <a:off x="1271905" y="2698115"/>
            <a:ext cx="19243675" cy="4409440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</p:txBody>
      </p:sp>
      <p:sp>
        <p:nvSpPr>
          <p:cNvPr id="274" name="Oval 273"/>
          <p:cNvSpPr>
            <a:spLocks/>
          </p:cNvSpPr>
          <p:nvPr/>
        </p:nvSpPr>
        <p:spPr>
          <a:xfrm rot="0">
            <a:off x="1701800" y="12524105"/>
            <a:ext cx="670560" cy="678815"/>
          </a:xfrm>
          <a:prstGeom prst="ellipse"/>
          <a:noFill/>
          <a:ln w="76200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vert="horz" anchor="ctr">
            <a:noAutofit/>
          </a:bodyPr>
          <a:lstStyle/>
          <a:p>
            <a:pPr marL="0" indent="0" algn="ctr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cap="none" i="0" b="1" strike="noStrike">
              <a:solidFill>
                <a:srgbClr val="000000"/>
              </a:solidFill>
              <a:latin typeface="맑은 고딕" charset="0"/>
              <a:ea typeface="Arial" charset="0"/>
              <a:cs typeface="나눔고딕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제목 2"/>
          <p:cNvSpPr txBox="1"/>
          <p:nvPr>
            <p:ph type="title"/>
          </p:nvPr>
        </p:nvSpPr>
        <p:spPr>
          <a:xfrm>
            <a:off x="2253615" y="548640"/>
            <a:ext cx="17280255" cy="13912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92" name="내용 개체 틀 1"/>
          <p:cNvSpPr txBox="1"/>
          <p:nvPr>
            <p:ph type="body" sz="quarter" idx="1"/>
          </p:nvPr>
        </p:nvSpPr>
        <p:spPr>
          <a:xfrm>
            <a:off x="994410" y="3038475"/>
            <a:ext cx="16036925" cy="900430"/>
          </a:xfrm>
          <a:prstGeom prst="rect">
            <a:avLst/>
          </a:prstGeom>
        </p:spPr>
        <p:txBody>
          <a:bodyPr/>
          <a:lstStyle>
            <a:lvl1pPr defTabSz="2097022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39-40. 다음을 읽고 물음에 답하십시오.</a:t>
            </a:r>
          </a:p>
        </p:txBody>
      </p:sp>
      <p:sp>
        <p:nvSpPr>
          <p:cNvPr id="293" name="텍스트 개체 틀 10"/>
          <p:cNvSpPr/>
          <p:nvPr>
            <p:ph type="body" idx="21"/>
          </p:nvPr>
        </p:nvSpPr>
        <p:spPr>
          <a:xfrm>
            <a:off x="1485900" y="4739640"/>
            <a:ext cx="13542645" cy="788543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저는 지난 주말에 아주 특별한 사진관에 갔습니다. 그 사진관에는 사진을 찍기 위한 모든 준비가 다 되어 있었습니다. 사진을 찍기 전에 화장도 해 주고 머리도 해 주었습니다. 그리고 저에게 어울리는 옷도 빌려 주었습니다. 거울 속의 제 모습이 마음에 들었습니다. 이렇게 멋진 모습으로 사진을 ( ㉠ ) 친구들에게도 소개할 생각입니다.</a:t>
            </a:r>
          </a:p>
        </p:txBody>
      </p:sp>
      <p:sp>
        <p:nvSpPr>
          <p:cNvPr id="294" name="텍스트 상자 293"/>
          <p:cNvSpPr txBox="1">
            <a:spLocks/>
          </p:cNvSpPr>
          <p:nvPr/>
        </p:nvSpPr>
        <p:spPr>
          <a:xfrm rot="0">
            <a:off x="15406370" y="2040889"/>
            <a:ext cx="7620000" cy="10594340"/>
          </a:xfrm>
          <a:prstGeom prst="rect"/>
          <a:noFill/>
        </p:spPr>
        <p:txBody>
          <a:bodyPr wrap="square" lIns="0" tIns="0" rIns="0" bIns="0" vert="horz" anchor="t">
            <a:noAutofit/>
          </a:bodyPr>
          <a:lstStyle/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특별한: Đặc biệt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사진관: Cửa hàng chụp ảnh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찍다: Chụp, chấm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모든: Tất cả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준비: Chuẩn bị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기 위한: Để, dành cho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화장: Trang điểm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머리: Đầu tóc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어울리다: Phù hợp, thích hợp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빌리다: Cho thuê, cho mượn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거울: Gương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모습: Bộ dạng, hình dáng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마음에 들다: Hài lòng, vừa ý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멋지다: Đẹp, tuyệt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소개하다: Giới thiệu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제목 2"/>
          <p:cNvSpPr txBox="1"/>
          <p:nvPr>
            <p:ph type="title"/>
          </p:nvPr>
        </p:nvSpPr>
        <p:spPr>
          <a:xfrm>
            <a:off x="2253615" y="548640"/>
            <a:ext cx="17280255" cy="13912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96" name="내용 개체 틀 1"/>
          <p:cNvSpPr txBox="1"/>
          <p:nvPr>
            <p:ph type="body" sz="quarter" idx="1"/>
          </p:nvPr>
        </p:nvSpPr>
        <p:spPr>
          <a:xfrm>
            <a:off x="1145540" y="8505190"/>
            <a:ext cx="16036925" cy="900430"/>
          </a:xfrm>
          <a:prstGeom prst="rect">
            <a:avLst/>
          </a:prstGeom>
        </p:spPr>
        <p:txBody>
          <a:bodyPr/>
          <a:lstStyle>
            <a:lvl1pPr defTabSz="2097022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39. ㉠에 들어갈 알맞은 말을 고르십시오.</a:t>
            </a:r>
          </a:p>
        </p:txBody>
      </p:sp>
      <p:sp>
        <p:nvSpPr>
          <p:cNvPr id="297" name="텍스트 개체 틀 3"/>
          <p:cNvSpPr/>
          <p:nvPr>
            <p:ph type="body" idx="21"/>
          </p:nvPr>
        </p:nvSpPr>
        <p:spPr>
          <a:xfrm>
            <a:off x="1308735" y="8463280"/>
            <a:ext cx="18049240" cy="514223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121920" tIns="121920" rIns="121920" bIns="121920" numCol="1" vert="horz" anchor="ctr">
            <a:normAutofit fontScale="100000" lnSpcReduction="0"/>
          </a:bodyPr>
          <a:lstStyle/>
          <a:p>
            <a:pPr marL="0" indent="0" algn="l" fontAlgn="auto" defTabSz="2438400" latinLnBrk="0" hangingPunct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FontTx/>
              <a:buNone/>
              <a:defRPr sz="4200">
                <a:latin typeface="HY견고딕" charset="0"/>
                <a:ea typeface="HY견고딕" charset="0"/>
                <a:cs typeface="HY견고딕" charset="0"/>
              </a:defRPr>
            </a:pPr>
            <a:r>
              <a:rPr sz="4200" cap="none" i="0" b="0" strike="noStrike">
                <a:latin typeface="HY견고딕" charset="0"/>
                <a:ea typeface="HY견고딕" charset="0"/>
                <a:cs typeface="나눔고딕" charset="0"/>
              </a:rPr>
              <a:t>① 찍을까 해서 		② 찍으려고 해서</a:t>
            </a:r>
            <a:endParaRPr lang="ko-KR" altLang="en-US" sz="4200" cap="none" i="0" b="0" strike="noStrike">
              <a:latin typeface="HY견고딕" charset="0"/>
              <a:ea typeface="HY견고딕" charset="0"/>
              <a:cs typeface="나눔고딕" charset="0"/>
            </a:endParaRPr>
          </a:p>
          <a:p>
            <a:pPr marL="0" indent="0" algn="l" fontAlgn="auto" defTabSz="2438400" latinLnBrk="0" hangingPunct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FontTx/>
              <a:buNone/>
              <a:defRPr sz="4200">
                <a:latin typeface="HY견고딕" charset="0"/>
                <a:ea typeface="HY견고딕" charset="0"/>
                <a:cs typeface="HY견고딕" charset="0"/>
              </a:defRPr>
            </a:pPr>
            <a:r>
              <a:rPr sz="4200" cap="none" i="0" b="0" strike="noStrike">
                <a:latin typeface="HY견고딕" charset="0"/>
                <a:ea typeface="HY견고딕" charset="0"/>
                <a:cs typeface="나눔고딕" charset="0"/>
              </a:rPr>
              <a:t>③ 찍어야 하기 때문에 	④ 찍을 수 있기 때문에</a:t>
            </a:r>
            <a:endParaRPr lang="ko-KR" altLang="en-US" sz="4200" cap="none" i="0" b="0" strike="noStrike">
              <a:latin typeface="HY견고딕" charset="0"/>
              <a:ea typeface="HY견고딕" charset="0"/>
              <a:cs typeface="나눔고딕" charset="0"/>
            </a:endParaRPr>
          </a:p>
        </p:txBody>
      </p:sp>
      <p:sp>
        <p:nvSpPr>
          <p:cNvPr id="298" name="직사각형"/>
          <p:cNvSpPr/>
          <p:nvPr/>
        </p:nvSpPr>
        <p:spPr>
          <a:xfrm>
            <a:off x="1271905" y="2698115"/>
            <a:ext cx="19243675" cy="4409440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</p:txBody>
      </p:sp>
      <p:sp>
        <p:nvSpPr>
          <p:cNvPr id="299" name="텍스트 개체 틀 10"/>
          <p:cNvSpPr txBox="1"/>
          <p:nvPr/>
        </p:nvSpPr>
        <p:spPr>
          <a:xfrm>
            <a:off x="2015490" y="960120"/>
            <a:ext cx="17757140" cy="78854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18" tIns="121918" rIns="121918" bIns="121918" anchor="ctr">
            <a:normAutofit fontScale="100000" lnSpcReduction="0"/>
          </a:bodyPr>
          <a:lstStyle>
            <a:lvl1pPr algn="l">
              <a:lnSpc>
                <a:spcPct val="150000"/>
              </a:lnSpc>
              <a:spcBef>
                <a:spcPts val="1000"/>
              </a:spcBef>
              <a:defRPr sz="35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저는 지난 주말에 아주 특별한 사진관에 갔습니다. 그 사진관에는 사진을 찍기 위한 모든 준비가 다 되어 있었습니다. 사진을 찍기 전에 화장도 해 주고 머리도 해 주었습니다. 그리고 저에게 어울리는 옷도 빌려 주었습니다. 거울 속의 제 모습이 마음에 들었습니다. 이렇게 멋진 모습으로 사진을 ( ㉠ ) 친구들에게도 소개할 생각입니다.</a:t>
            </a:r>
          </a:p>
        </p:txBody>
      </p:sp>
      <p:sp>
        <p:nvSpPr>
          <p:cNvPr id="300" name="Oval 299"/>
          <p:cNvSpPr>
            <a:spLocks/>
          </p:cNvSpPr>
          <p:nvPr/>
        </p:nvSpPr>
        <p:spPr>
          <a:xfrm rot="0">
            <a:off x="8637905" y="11337925"/>
            <a:ext cx="670560" cy="678815"/>
          </a:xfrm>
          <a:prstGeom prst="ellipse"/>
          <a:noFill/>
          <a:ln w="76200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vert="horz" anchor="ctr">
            <a:noAutofit/>
          </a:bodyPr>
          <a:lstStyle/>
          <a:p>
            <a:pPr marL="0" indent="0" algn="ctr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cap="none" i="0" b="1" strike="noStrike">
              <a:solidFill>
                <a:srgbClr val="000000"/>
              </a:solidFill>
              <a:latin typeface="맑은 고딕" charset="0"/>
              <a:ea typeface="Arial" charset="0"/>
              <a:cs typeface="나눔고딕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제목 2"/>
          <p:cNvSpPr txBox="1"/>
          <p:nvPr>
            <p:ph type="title"/>
          </p:nvPr>
        </p:nvSpPr>
        <p:spPr>
          <a:xfrm>
            <a:off x="2253615" y="548640"/>
            <a:ext cx="17280255" cy="13912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302" name="텍스트 개체 틀 4"/>
          <p:cNvSpPr txBox="1"/>
          <p:nvPr>
            <p:ph type="body" sz="quarter" idx="1"/>
          </p:nvPr>
        </p:nvSpPr>
        <p:spPr>
          <a:xfrm>
            <a:off x="1018540" y="7585710"/>
            <a:ext cx="16036925" cy="900430"/>
          </a:xfrm>
          <a:prstGeom prst="rect">
            <a:avLst/>
          </a:prstGeom>
        </p:spPr>
        <p:txBody>
          <a:bodyPr/>
          <a:lstStyle>
            <a:lvl1pPr defTabSz="2097022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40. 이 글의 내용으로 알 수 있는 것을 고르십시오.</a:t>
            </a:r>
          </a:p>
        </p:txBody>
      </p:sp>
      <p:sp>
        <p:nvSpPr>
          <p:cNvPr id="303" name="텍스트 개체 틀 7"/>
          <p:cNvSpPr/>
          <p:nvPr>
            <p:ph type="body" idx="23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marL="0" indent="0" defTabSz="2121407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① 사진관에서 사진 찍는 방법을 배울 수 있습니다.</a:t>
            </a:r>
          </a:p>
          <a:p>
            <a:pPr marL="0" indent="0" defTabSz="2121407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② 사진이 마음에 들지 않으면 다시 찍어도 됩니다.</a:t>
            </a:r>
            <a:endParaRPr>
              <a:solidFill>
                <a:srgbClr val="FFFFFF"/>
              </a:solidFill>
            </a:endParaRPr>
          </a:p>
          <a:p>
            <a:pPr marL="0" indent="0" defTabSz="2121407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③ 손님은 특별한 준비 없이 사진관에 가도 됩니다.</a:t>
            </a:r>
            <a:endParaRPr>
              <a:solidFill>
                <a:srgbClr val="FFFFFF"/>
              </a:solidFill>
            </a:endParaRPr>
          </a:p>
          <a:p>
            <a:pPr marL="0" indent="0" defTabSz="2121407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④ 손님은 기다리지 않고 사진을 찍을 수 있습니다.</a:t>
            </a:r>
          </a:p>
        </p:txBody>
      </p:sp>
      <p:sp>
        <p:nvSpPr>
          <p:cNvPr id="304" name="직사각형"/>
          <p:cNvSpPr/>
          <p:nvPr/>
        </p:nvSpPr>
        <p:spPr>
          <a:xfrm>
            <a:off x="1271905" y="2698115"/>
            <a:ext cx="19243675" cy="4409440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</p:txBody>
      </p:sp>
      <p:sp>
        <p:nvSpPr>
          <p:cNvPr id="305" name="텍스트 개체 틀 10"/>
          <p:cNvSpPr txBox="1"/>
          <p:nvPr/>
        </p:nvSpPr>
        <p:spPr>
          <a:xfrm>
            <a:off x="2015490" y="960120"/>
            <a:ext cx="17757775" cy="78860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121920" tIns="121920" rIns="121920" bIns="121920" numCol="1" vert="horz" anchor="ctr">
            <a:normAutofit fontScale="100000" lnSpcReduction="0"/>
          </a:bodyPr>
          <a:lstStyle>
            <a:lvl1pPr marL="0" indent="0" algn="l" defTabSz="5080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FontTx/>
              <a:buNone/>
              <a:defRPr lang="en-GB" altLang="en-US" sz="3500">
                <a:latin typeface="HY견고딕" charset="0"/>
                <a:ea typeface="HY견고딕" charset="0"/>
                <a:cs typeface="HY견고딕" charset="0"/>
              </a:defRPr>
            </a:lvl1pPr>
          </a:lstStyle>
          <a:p>
            <a:pPr marL="0" indent="0" algn="l" fontAlgn="auto" defTabSz="2438400" latinLnBrk="0" hangingPunct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sz="3500" cap="none" i="0" b="0" strike="noStrike">
                <a:ln w="9525" cap="flat" cmpd="sng">
                  <a:noFill/>
                  <a:prstDash/>
                </a:ln>
                <a:solidFill>
                  <a:srgbClr val="000000"/>
                </a:solidFill>
                <a:latin typeface="HY견고딕" charset="0"/>
                <a:ea typeface="HY견고딕" charset="0"/>
                <a:cs typeface="나눔고딕" charset="0"/>
              </a:rPr>
              <a:t>저는 지난 주말에 아주 특별한 사진관에 갔습니다. 그 사진관에는 사진을 찍기 위한 모든 준비가 다 되어 있었습니다. 사진을 찍기 전에 화장도 해 주고 머리도 해 주었습니다. 그리고 저에게 어울리는 옷도 빌려 주었습니다. 거울 속의 제 모습이 마음에 들었습니다. 이렇게 멋진 모습으로 사진을 (</a:t>
            </a:r>
            <a:r>
              <a:rPr sz="3500" cap="none" i="0" b="0" strike="noStrike">
                <a:ln w="9525" cap="flat" cmpd="sng">
                  <a:noFill/>
                  <a:prstDash/>
                </a:ln>
                <a:solidFill>
                  <a:srgbClr val="000000"/>
                </a:solidFill>
                <a:latin typeface="HY견고딕" charset="0"/>
                <a:ea typeface="HY견고딕" charset="0"/>
                <a:cs typeface="나눔고딕" charset="0"/>
              </a:rPr>
              <a:t>찍을 수 있기 때문에</a:t>
            </a:r>
            <a:r>
              <a:rPr sz="3500" cap="none" i="0" b="0" strike="noStrike">
                <a:ln w="9525" cap="flat" cmpd="sng">
                  <a:noFill/>
                  <a:prstDash/>
                </a:ln>
                <a:solidFill>
                  <a:srgbClr val="000000"/>
                </a:solidFill>
                <a:latin typeface="HY견고딕" charset="0"/>
                <a:ea typeface="HY견고딕" charset="0"/>
                <a:cs typeface="나눔고딕" charset="0"/>
              </a:rPr>
              <a:t>) 친구들에게도 소개할 생각입니다.</a:t>
            </a:r>
            <a:endParaRPr lang="ko-KR" altLang="en-US" sz="3500" cap="none" i="0" b="0" strike="noStrike">
              <a:ln w="9525" cap="flat" cmpd="sng">
                <a:noFill/>
                <a:prstDash/>
              </a:ln>
              <a:solidFill>
                <a:srgbClr val="000000"/>
              </a:solidFill>
              <a:latin typeface="HY견고딕" charset="0"/>
              <a:ea typeface="HY견고딕" charset="0"/>
              <a:cs typeface="나눔고딕" charset="0"/>
            </a:endParaRPr>
          </a:p>
        </p:txBody>
      </p:sp>
      <p:sp>
        <p:nvSpPr>
          <p:cNvPr id="306" name="Oval 305"/>
          <p:cNvSpPr>
            <a:spLocks/>
          </p:cNvSpPr>
          <p:nvPr/>
        </p:nvSpPr>
        <p:spPr>
          <a:xfrm rot="0">
            <a:off x="1495425" y="11028680"/>
            <a:ext cx="670560" cy="678815"/>
          </a:xfrm>
          <a:prstGeom prst="ellipse"/>
          <a:noFill/>
          <a:ln w="76200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vert="horz" anchor="ctr">
            <a:noAutofit/>
          </a:bodyPr>
          <a:lstStyle/>
          <a:p>
            <a:pPr marL="0" indent="0" algn="ctr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cap="none" i="0" b="1" strike="noStrike">
              <a:solidFill>
                <a:srgbClr val="000000"/>
              </a:solidFill>
              <a:latin typeface="맑은 고딕" charset="0"/>
              <a:ea typeface="Arial" charset="0"/>
              <a:cs typeface="나눔고딕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제목 3"/>
          <p:cNvSpPr txBox="1"/>
          <p:nvPr>
            <p:ph type="title"/>
          </p:nvPr>
        </p:nvSpPr>
        <p:spPr>
          <a:xfrm>
            <a:off x="1246783" y="4169700"/>
            <a:ext cx="21031202" cy="265006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감사합니다.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제목 2"/>
          <p:cNvSpPr txBox="1"/>
          <p:nvPr>
            <p:ph type="title"/>
          </p:nvPr>
        </p:nvSpPr>
        <p:spPr>
          <a:xfrm>
            <a:off x="2253615" y="548640"/>
            <a:ext cx="17280255" cy="13912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29" name="내용 개체 틀 1"/>
          <p:cNvSpPr txBox="1"/>
          <p:nvPr>
            <p:ph type="body" sz="quarter" idx="1"/>
          </p:nvPr>
        </p:nvSpPr>
        <p:spPr>
          <a:xfrm>
            <a:off x="994410" y="3038475"/>
            <a:ext cx="16036925" cy="900430"/>
          </a:xfrm>
          <a:prstGeom prst="rect">
            <a:avLst/>
          </a:prstGeom>
        </p:spPr>
        <p:txBody>
          <a:bodyPr/>
          <a:lstStyle>
            <a:lvl1pPr defTabSz="2097022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31-32. 다음을 읽고 물음에 답하십시오.</a:t>
            </a:r>
          </a:p>
        </p:txBody>
      </p:sp>
      <p:sp>
        <p:nvSpPr>
          <p:cNvPr id="230" name="텍스트 개체 틀 10"/>
          <p:cNvSpPr/>
          <p:nvPr>
            <p:ph type="body" idx="21"/>
          </p:nvPr>
        </p:nvSpPr>
        <p:spPr>
          <a:xfrm>
            <a:off x="1618615" y="4739005"/>
            <a:ext cx="13277215" cy="788543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저는 어제 친구하고 재미있는 옷 가게에 갔습니다. 그 가게에서는 우리가 티셔츠의 그림을 직접 그릴 수 있습니다. 그림을 그려서 주면 그것을 티셔츠로 만들어 줍니다. 어제 우리는 티셔츠를 하나씩 만들어 입었습니다. 같은 티셔츠를 입으니까 친구가 더 소중하게 느껴졌습니다. 그 옷을 ( ㉠ ) 친구가 생각날 것 같습니다.</a:t>
            </a:r>
          </a:p>
        </p:txBody>
      </p:sp>
      <p:sp>
        <p:nvSpPr>
          <p:cNvPr id="231" name="텍스트 상자 230"/>
          <p:cNvSpPr txBox="1">
            <a:spLocks/>
          </p:cNvSpPr>
          <p:nvPr/>
        </p:nvSpPr>
        <p:spPr>
          <a:xfrm rot="0">
            <a:off x="15148560" y="1938020"/>
            <a:ext cx="7620000" cy="10594340"/>
          </a:xfrm>
          <a:prstGeom prst="rect"/>
          <a:noFill/>
        </p:spPr>
        <p:txBody>
          <a:bodyPr wrap="square" lIns="0" tIns="0" rIns="0" bIns="0" vert="horz" anchor="t">
            <a:noAutofit/>
          </a:bodyPr>
          <a:lstStyle/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가게: Cửa hàng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티셔츠: Áo phông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그림: Bức tranh - 그리다: Vẽ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직접: Trực tiếp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만들다: Làm, tạo ra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씩: Mỗi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같다: Giống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입다: Mặc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소중하다: Quý giá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느끼다: Cảm nhận.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제목 2"/>
          <p:cNvSpPr txBox="1"/>
          <p:nvPr>
            <p:ph type="title"/>
          </p:nvPr>
        </p:nvSpPr>
        <p:spPr>
          <a:xfrm>
            <a:off x="2253615" y="548640"/>
            <a:ext cx="17280255" cy="13912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33" name="내용 개체 틀 1"/>
          <p:cNvSpPr txBox="1"/>
          <p:nvPr>
            <p:ph type="body" sz="quarter" idx="1"/>
          </p:nvPr>
        </p:nvSpPr>
        <p:spPr>
          <a:xfrm>
            <a:off x="994410" y="7673975"/>
            <a:ext cx="16036925" cy="900430"/>
          </a:xfrm>
          <a:prstGeom prst="rect">
            <a:avLst/>
          </a:prstGeom>
        </p:spPr>
        <p:txBody>
          <a:bodyPr/>
          <a:lstStyle>
            <a:lvl1pPr defTabSz="2097022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31. ㉠에 들어갈 알맞은 말을 고르십시오.</a:t>
            </a:r>
          </a:p>
        </p:txBody>
      </p:sp>
      <p:sp>
        <p:nvSpPr>
          <p:cNvPr id="234" name="텍스트 개체 틀 3"/>
          <p:cNvSpPr/>
          <p:nvPr>
            <p:ph type="body" idx="21"/>
          </p:nvPr>
        </p:nvSpPr>
        <p:spPr>
          <a:xfrm>
            <a:off x="1283335" y="8909050"/>
            <a:ext cx="9345295" cy="413194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marL="0" indent="0" defTabSz="2292094">
              <a:lnSpc>
                <a:spcPct val="150000"/>
              </a:lnSpc>
              <a:spcBef>
                <a:spcPts val="900"/>
              </a:spcBef>
              <a:buSzTx/>
              <a:buNone/>
              <a:defRPr sz="39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① 만든 지 		</a:t>
            </a:r>
          </a:p>
          <a:p>
            <a:pPr marL="0" indent="0" defTabSz="2292094">
              <a:lnSpc>
                <a:spcPct val="150000"/>
              </a:lnSpc>
              <a:spcBef>
                <a:spcPts val="900"/>
              </a:spcBef>
              <a:buSzTx/>
              <a:buNone/>
              <a:defRPr sz="39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② 만든 후에</a:t>
            </a:r>
          </a:p>
          <a:p>
            <a:pPr marL="0" indent="0" defTabSz="2292094">
              <a:lnSpc>
                <a:spcPct val="150000"/>
              </a:lnSpc>
              <a:spcBef>
                <a:spcPts val="900"/>
              </a:spcBef>
              <a:buSzTx/>
              <a:buNone/>
              <a:defRPr sz="39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③ 입을 때마다 		</a:t>
            </a:r>
            <a:endParaRPr>
              <a:solidFill>
                <a:srgbClr val="FFFFFF"/>
              </a:solidFill>
            </a:endParaRPr>
          </a:p>
          <a:p>
            <a:pPr marL="0" indent="0" defTabSz="2292094">
              <a:lnSpc>
                <a:spcPct val="150000"/>
              </a:lnSpc>
              <a:spcBef>
                <a:spcPts val="900"/>
              </a:spcBef>
              <a:buSzTx/>
              <a:buNone/>
              <a:defRPr sz="39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④ 입어 봐서</a:t>
            </a:r>
          </a:p>
        </p:txBody>
      </p:sp>
      <p:sp>
        <p:nvSpPr>
          <p:cNvPr id="235" name="텍스트 개체 틀 10"/>
          <p:cNvSpPr txBox="1"/>
          <p:nvPr/>
        </p:nvSpPr>
        <p:spPr>
          <a:xfrm>
            <a:off x="1668780" y="2574925"/>
            <a:ext cx="18221960" cy="4464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18" tIns="121918" rIns="121918" bIns="121918" anchor="ctr">
            <a:normAutofit fontScale="100000" lnSpcReduction="0"/>
          </a:bodyPr>
          <a:lstStyle>
            <a:lvl1pPr algn="l">
              <a:lnSpc>
                <a:spcPct val="150000"/>
              </a:lnSpc>
              <a:spcBef>
                <a:spcPts val="1000"/>
              </a:spcBef>
              <a:defRPr sz="35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저는 어제 친구하고 재미있는 옷 가게에 갔습니다. 그 가게에서는 우리가 티셔츠의 그림을 직접 그릴 수 있습니다. 그림을 그려서 주면 그것을 티셔츠로 만들어 줍니다. 어제 우리는 티셔츠를 하나씩 만들어 입었습니다. 같은 티셔츠를 입으니까 친구가 더 소중하게 느껴졌습니다. 그 옷을 ( ㉠ ) 친구가 생각날 것 같습니다.</a:t>
            </a:r>
          </a:p>
        </p:txBody>
      </p:sp>
      <p:sp>
        <p:nvSpPr>
          <p:cNvPr id="236" name="직사각형"/>
          <p:cNvSpPr/>
          <p:nvPr/>
        </p:nvSpPr>
        <p:spPr>
          <a:xfrm>
            <a:off x="1480820" y="2587625"/>
            <a:ext cx="19243675" cy="4409440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</p:txBody>
      </p:sp>
      <p:sp>
        <p:nvSpPr>
          <p:cNvPr id="237" name="Oval 236"/>
          <p:cNvSpPr>
            <a:spLocks/>
          </p:cNvSpPr>
          <p:nvPr/>
        </p:nvSpPr>
        <p:spPr>
          <a:xfrm rot="0">
            <a:off x="1289050" y="11260455"/>
            <a:ext cx="670560" cy="678815"/>
          </a:xfrm>
          <a:prstGeom prst="ellipse"/>
          <a:noFill/>
          <a:ln w="76200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vert="horz" anchor="ctr">
            <a:noAutofit/>
          </a:bodyPr>
          <a:lstStyle/>
          <a:p>
            <a:pPr marL="0" indent="0" algn="ctr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cap="none" i="0" b="1" strike="noStrike">
              <a:solidFill>
                <a:srgbClr val="000000"/>
              </a:solidFill>
              <a:latin typeface="맑은 고딕" charset="0"/>
              <a:ea typeface="Arial" charset="0"/>
              <a:cs typeface="나눔고딕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제목 2"/>
          <p:cNvSpPr txBox="1"/>
          <p:nvPr>
            <p:ph type="title"/>
          </p:nvPr>
        </p:nvSpPr>
        <p:spPr>
          <a:xfrm>
            <a:off x="2253615" y="548640"/>
            <a:ext cx="17280255" cy="13912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39" name="텍스트 개체 틀 4"/>
          <p:cNvSpPr txBox="1"/>
          <p:nvPr>
            <p:ph type="body" sz="quarter" idx="1"/>
          </p:nvPr>
        </p:nvSpPr>
        <p:spPr>
          <a:xfrm>
            <a:off x="993140" y="7525385"/>
            <a:ext cx="16036925" cy="900430"/>
          </a:xfrm>
          <a:prstGeom prst="rect">
            <a:avLst/>
          </a:prstGeom>
        </p:spPr>
        <p:txBody>
          <a:bodyPr/>
          <a:lstStyle>
            <a:lvl1pPr defTabSz="2097022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32. 이 글의 내용과 같은 것을 고르십시오.</a:t>
            </a:r>
          </a:p>
        </p:txBody>
      </p:sp>
      <p:sp>
        <p:nvSpPr>
          <p:cNvPr id="240" name="텍스트 개체 틀 7"/>
          <p:cNvSpPr/>
          <p:nvPr>
            <p:ph type="body" idx="23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marL="0" indent="0" defTabSz="2121407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① 저는 어제 친구와 티셔츠를 구경했습니다.</a:t>
            </a:r>
          </a:p>
          <a:p>
            <a:pPr marL="0" indent="0" defTabSz="2121407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② 저는 친구의 티셔츠를 사러 가게에 갔습니다.</a:t>
            </a:r>
            <a:endParaRPr>
              <a:solidFill>
                <a:srgbClr val="FFFFFF"/>
              </a:solidFill>
            </a:endParaRPr>
          </a:p>
          <a:p>
            <a:pPr marL="0" indent="0" defTabSz="2121407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③ 가게에서 우리가 원하는 그림을 그려 주었습니다.</a:t>
            </a:r>
            <a:endParaRPr>
              <a:solidFill>
                <a:srgbClr val="FFFFFF"/>
              </a:solidFill>
            </a:endParaRPr>
          </a:p>
          <a:p>
            <a:pPr marL="0" indent="0" defTabSz="2121407">
              <a:lnSpc>
                <a:spcPct val="150000"/>
              </a:lnSpc>
              <a:spcBef>
                <a:spcPts val="800"/>
              </a:spcBef>
              <a:buSzTx/>
              <a:buNone/>
              <a:defRPr sz="36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④ 우리는 같은 티셔츠를 입고 더 가깝게 느꼈습니다.</a:t>
            </a:r>
          </a:p>
        </p:txBody>
      </p:sp>
      <p:sp>
        <p:nvSpPr>
          <p:cNvPr id="241" name="텍스트 개체 틀 10"/>
          <p:cNvSpPr txBox="1"/>
          <p:nvPr/>
        </p:nvSpPr>
        <p:spPr>
          <a:xfrm>
            <a:off x="1668780" y="2574925"/>
            <a:ext cx="18222595" cy="44646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121920" tIns="121920" rIns="121920" bIns="121920" numCol="1" vert="horz" anchor="ctr">
            <a:normAutofit fontScale="100000" lnSpcReduction="0"/>
          </a:bodyPr>
          <a:lstStyle>
            <a:lvl1pPr marL="0" indent="0" algn="l" defTabSz="5080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FontTx/>
              <a:buNone/>
              <a:defRPr lang="en-GB" altLang="en-US" sz="3500">
                <a:latin typeface="HY견고딕" charset="0"/>
                <a:ea typeface="HY견고딕" charset="0"/>
                <a:cs typeface="HY견고딕" charset="0"/>
              </a:defRPr>
            </a:lvl1pPr>
          </a:lstStyle>
          <a:p>
            <a:pPr marL="0" indent="0" algn="l" fontAlgn="auto" defTabSz="2438400" latinLnBrk="0" hangingPunct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sz="3500" cap="none" i="0" b="0" strike="noStrike">
                <a:ln w="9525" cap="flat" cmpd="sng">
                  <a:noFill/>
                  <a:prstDash/>
                </a:ln>
                <a:solidFill>
                  <a:srgbClr val="000000"/>
                </a:solidFill>
                <a:latin typeface="HY견고딕" charset="0"/>
                <a:ea typeface="HY견고딕" charset="0"/>
                <a:cs typeface="나눔고딕" charset="0"/>
              </a:rPr>
              <a:t>저는 어제 친구하고 재미있는 옷 가게에 갔습니다. 그 가게에서는 우리가 티셔츠의 그림을 직접 그릴 수 있습니다. 그림을 그려서 주면 그것을 티셔츠로 만들어 줍니다. 어제 우리는 티셔츠를 하나씩 만들어 입었습니다. 같은 티셔츠를 입으니까 친구가 더 소중하게 느껴졌습니다. 그 옷을 </a:t>
            </a:r>
            <a:r>
              <a:rPr sz="3500" cap="none" i="0" b="0" strike="noStrike">
                <a:ln w="9525" cap="flat" cmpd="sng">
                  <a:noFill/>
                  <a:prstDash/>
                </a:ln>
                <a:solidFill>
                  <a:srgbClr val="000000"/>
                </a:solidFill>
                <a:latin typeface="HY견고딕" charset="0"/>
                <a:ea typeface="HY견고딕" charset="0"/>
                <a:cs typeface="나눔고딕" charset="0"/>
              </a:rPr>
              <a:t>(</a:t>
            </a:r>
            <a:r>
              <a:rPr sz="3500" cap="none" i="0" b="0" strike="noStrike">
                <a:solidFill>
                  <a:schemeClr val="tx1"/>
                </a:solidFill>
                <a:latin typeface="HY견고딕" charset="0"/>
                <a:ea typeface="HY견고딕" charset="0"/>
                <a:cs typeface="나눔고딕" charset="0"/>
              </a:rPr>
              <a:t>입을 때마다</a:t>
            </a:r>
            <a:r>
              <a:rPr sz="3500" cap="none" i="0" b="0" strike="noStrike">
                <a:solidFill>
                  <a:schemeClr val="tx1"/>
                </a:solidFill>
                <a:latin typeface="HY견고딕" charset="0"/>
                <a:ea typeface="HY견고딕" charset="0"/>
                <a:cs typeface="나눔고딕" charset="0"/>
              </a:rPr>
              <a:t>)</a:t>
            </a:r>
            <a:r>
              <a:rPr sz="3500" cap="none" i="0" b="0" strike="noStrike">
                <a:ln w="9525" cap="flat" cmpd="sng">
                  <a:noFill/>
                  <a:prstDash/>
                </a:ln>
                <a:solidFill>
                  <a:srgbClr val="000000"/>
                </a:solidFill>
                <a:latin typeface="HY견고딕" charset="0"/>
                <a:ea typeface="HY견고딕" charset="0"/>
                <a:cs typeface="나눔고딕" charset="0"/>
              </a:rPr>
              <a:t> 친구가 생각날 것 같습니다.</a:t>
            </a:r>
            <a:endParaRPr lang="ko-KR" altLang="en-US" sz="3500" cap="none" i="0" b="0" strike="noStrike">
              <a:ln w="9525" cap="flat" cmpd="sng">
                <a:noFill/>
                <a:prstDash/>
              </a:ln>
              <a:solidFill>
                <a:srgbClr val="000000"/>
              </a:solidFill>
              <a:latin typeface="HY견고딕" charset="0"/>
              <a:ea typeface="HY견고딕" charset="0"/>
              <a:cs typeface="나눔고딕" charset="0"/>
            </a:endParaRPr>
          </a:p>
        </p:txBody>
      </p:sp>
      <p:sp>
        <p:nvSpPr>
          <p:cNvPr id="242" name="직사각형"/>
          <p:cNvSpPr/>
          <p:nvPr/>
        </p:nvSpPr>
        <p:spPr>
          <a:xfrm>
            <a:off x="1480820" y="2587625"/>
            <a:ext cx="19243675" cy="4409440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</p:txBody>
      </p:sp>
      <p:sp>
        <p:nvSpPr>
          <p:cNvPr id="243" name="Oval 242"/>
          <p:cNvSpPr>
            <a:spLocks/>
          </p:cNvSpPr>
          <p:nvPr/>
        </p:nvSpPr>
        <p:spPr>
          <a:xfrm rot="0">
            <a:off x="1572895" y="11982450"/>
            <a:ext cx="670560" cy="678815"/>
          </a:xfrm>
          <a:prstGeom prst="ellipse"/>
          <a:noFill/>
          <a:ln w="76200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vert="horz" anchor="ctr">
            <a:noAutofit/>
          </a:bodyPr>
          <a:lstStyle/>
          <a:p>
            <a:pPr marL="0" indent="0" algn="ctr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cap="none" i="0" b="1" strike="noStrike">
              <a:solidFill>
                <a:srgbClr val="000000"/>
              </a:solidFill>
              <a:latin typeface="맑은 고딕" charset="0"/>
              <a:ea typeface="Arial" charset="0"/>
              <a:cs typeface="나눔고딕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제목 2"/>
          <p:cNvSpPr txBox="1"/>
          <p:nvPr>
            <p:ph type="title"/>
          </p:nvPr>
        </p:nvSpPr>
        <p:spPr>
          <a:xfrm>
            <a:off x="2253615" y="548640"/>
            <a:ext cx="17280255" cy="13912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45" name="내용 개체 틀 1"/>
          <p:cNvSpPr txBox="1"/>
          <p:nvPr>
            <p:ph type="body" sz="quarter" idx="1"/>
          </p:nvPr>
        </p:nvSpPr>
        <p:spPr>
          <a:xfrm>
            <a:off x="994410" y="3038475"/>
            <a:ext cx="16036925" cy="900430"/>
          </a:xfrm>
          <a:prstGeom prst="rect">
            <a:avLst/>
          </a:prstGeom>
        </p:spPr>
        <p:txBody>
          <a:bodyPr/>
          <a:lstStyle>
            <a:lvl1pPr defTabSz="2097022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33-34. 다음을 읽고 물음에 답하십시오.</a:t>
            </a:r>
          </a:p>
        </p:txBody>
      </p:sp>
      <p:sp>
        <p:nvSpPr>
          <p:cNvPr id="246" name="텍스트 개체 틀 10"/>
          <p:cNvSpPr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solidFill>
                  <a:srgbClr val="FFFFFF"/>
                </a:solidFill>
                <a:latin typeface="HY견고딕"/>
                <a:ea typeface="HY견고딕"/>
                <a:cs typeface="HY견고딕"/>
                <a:sym typeface="HY견고딕"/>
              </a:defRPr>
            </a:pPr>
          </a:p>
        </p:txBody>
      </p:sp>
      <p:pic>
        <p:nvPicPr>
          <p:cNvPr id="247" name="_x12314547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85900" y="4739640"/>
            <a:ext cx="16042640" cy="7885430"/>
          </a:xfrm>
          <a:prstGeom prst="rect">
            <a:avLst/>
          </a:prstGeom>
          <a:ln w="12700">
            <a:miter lim="400000"/>
          </a:ln>
        </p:spPr>
      </p:pic>
      <p:sp>
        <p:nvSpPr>
          <p:cNvPr id="248" name="텍스트 상자 247"/>
          <p:cNvSpPr txBox="1">
            <a:spLocks/>
          </p:cNvSpPr>
          <p:nvPr/>
        </p:nvSpPr>
        <p:spPr>
          <a:xfrm rot="0">
            <a:off x="17752695" y="545465"/>
            <a:ext cx="7620000" cy="10594340"/>
          </a:xfrm>
          <a:prstGeom prst="rect"/>
          <a:noFill/>
        </p:spPr>
        <p:txBody>
          <a:bodyPr wrap="square" lIns="0" tIns="0" rIns="0" bIns="0" vert="horz" anchor="t">
            <a:noAutofit/>
          </a:bodyPr>
          <a:lstStyle/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유학생: Du học sinh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여러분: Quý vị, các vị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을 위해: Vì~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전통: Truyền thống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공연: Biểu diễn, công diễn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음악회: Hội âm nhạc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대학교: Trường đại học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강당: Giảng đường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연주하다: BIểu diễn nhạc cụ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식사하다: Ăn cơm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참석: Tham dự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바라다: Mong đợi, mong chờ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제목 2"/>
          <p:cNvSpPr txBox="1"/>
          <p:nvPr>
            <p:ph type="title"/>
          </p:nvPr>
        </p:nvSpPr>
        <p:spPr>
          <a:xfrm>
            <a:off x="2253615" y="548640"/>
            <a:ext cx="17280255" cy="13912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50" name="내용 개체 틀 1"/>
          <p:cNvSpPr txBox="1"/>
          <p:nvPr>
            <p:ph type="body" sz="quarter" idx="1"/>
          </p:nvPr>
        </p:nvSpPr>
        <p:spPr>
          <a:xfrm>
            <a:off x="1864995" y="8355965"/>
            <a:ext cx="14364970" cy="900430"/>
          </a:xfrm>
          <a:prstGeom prst="rect">
            <a:avLst/>
          </a:prstGeom>
        </p:spPr>
        <p:txBody>
          <a:bodyPr/>
          <a:lstStyle>
            <a:lvl1pPr defTabSz="2097022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33. 한국어학과에서는 왜 이 글을 썼습니까?</a:t>
            </a:r>
          </a:p>
        </p:txBody>
      </p:sp>
      <p:sp>
        <p:nvSpPr>
          <p:cNvPr id="251" name="텍스트 개체 틀 3"/>
          <p:cNvSpPr/>
          <p:nvPr>
            <p:ph type="body" idx="21"/>
          </p:nvPr>
        </p:nvSpPr>
        <p:spPr>
          <a:xfrm>
            <a:off x="2568575" y="9061450"/>
            <a:ext cx="12959080" cy="48672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① 음악회를 계획하려고</a:t>
            </a:r>
          </a:p>
          <a:p>
            <a: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② 음악회에 초대하려고</a:t>
            </a:r>
          </a:p>
          <a:p>
            <a: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③ 음악회 참석을 확인하려고</a:t>
            </a:r>
          </a:p>
          <a:p>
            <a: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④ 음악회 참석에 감사하려고</a:t>
            </a:r>
          </a:p>
        </p:txBody>
      </p:sp>
      <p:pic>
        <p:nvPicPr>
          <p:cNvPr id="252" name="_x12314547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66950" y="2131695"/>
            <a:ext cx="13562330" cy="5690235"/>
          </a:xfrm>
          <a:prstGeom prst="rect">
            <a:avLst/>
          </a:prstGeom>
          <a:ln w="12700">
            <a:miter lim="400000"/>
          </a:ln>
        </p:spPr>
      </p:pic>
      <p:sp>
        <p:nvSpPr>
          <p:cNvPr id="253" name="Oval 252"/>
          <p:cNvSpPr>
            <a:spLocks/>
          </p:cNvSpPr>
          <p:nvPr/>
        </p:nvSpPr>
        <p:spPr>
          <a:xfrm rot="0">
            <a:off x="2578100" y="10641330"/>
            <a:ext cx="670560" cy="678815"/>
          </a:xfrm>
          <a:prstGeom prst="ellipse"/>
          <a:noFill/>
          <a:ln w="76200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vert="horz" anchor="ctr">
            <a:noAutofit/>
          </a:bodyPr>
          <a:lstStyle/>
          <a:p>
            <a:pPr marL="0" indent="0" algn="ctr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cap="none" i="0" b="1" strike="noStrike">
              <a:solidFill>
                <a:srgbClr val="000000"/>
              </a:solidFill>
              <a:latin typeface="맑은 고딕" charset="0"/>
              <a:ea typeface="Arial" charset="0"/>
              <a:cs typeface="나눔고딕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제목 2"/>
          <p:cNvSpPr txBox="1"/>
          <p:nvPr>
            <p:ph type="title"/>
          </p:nvPr>
        </p:nvSpPr>
        <p:spPr>
          <a:xfrm>
            <a:off x="2253615" y="548640"/>
            <a:ext cx="17280255" cy="13912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55" name="내용 개체 틀 1"/>
          <p:cNvSpPr txBox="1"/>
          <p:nvPr>
            <p:ph type="body" sz="quarter" idx="1"/>
          </p:nvPr>
        </p:nvSpPr>
        <p:spPr>
          <a:xfrm>
            <a:off x="566420" y="7912100"/>
            <a:ext cx="14364970" cy="900430"/>
          </a:xfrm>
          <a:prstGeom prst="rect">
            <a:avLst/>
          </a:prstGeom>
        </p:spPr>
        <p:txBody>
          <a:bodyPr/>
          <a:lstStyle>
            <a:lvl1pPr defTabSz="2097022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34. 이 글의 내용과 같은 것을 고르십시오.</a:t>
            </a:r>
          </a:p>
        </p:txBody>
      </p:sp>
      <p:sp>
        <p:nvSpPr>
          <p:cNvPr id="256" name="텍스트 개체 틀 3"/>
          <p:cNvSpPr/>
          <p:nvPr>
            <p:ph type="body" idx="21"/>
          </p:nvPr>
        </p:nvSpPr>
        <p:spPr>
          <a:xfrm>
            <a:off x="1346200" y="8740140"/>
            <a:ext cx="13662025" cy="48672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① 음악회는 세 시 삼십 분에 시작할 겁니다.</a:t>
            </a:r>
          </a:p>
          <a:p>
            <a: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② 유학생들이 한국 전통 음악을 연주할 겁니다.</a:t>
            </a:r>
            <a:endParaRPr>
              <a:solidFill>
                <a:srgbClr val="FFFFFF"/>
              </a:solidFill>
            </a:endParaRPr>
          </a:p>
          <a:p>
            <a: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③ 음악을 공부하는 학생들을 위한 음악회입니다.</a:t>
            </a:r>
            <a:endParaRPr>
              <a:solidFill>
                <a:srgbClr val="FFFFFF"/>
              </a:solidFill>
            </a:endParaRPr>
          </a:p>
          <a:p>
            <a: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④ 음악회를 한 후에 다 함께 저녁을 먹을 겁니다.</a:t>
            </a:r>
          </a:p>
        </p:txBody>
      </p:sp>
      <p:pic>
        <p:nvPicPr>
          <p:cNvPr id="257" name="_x12314547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395730" y="2080895"/>
            <a:ext cx="13562330" cy="5690235"/>
          </a:xfrm>
          <a:prstGeom prst="rect">
            <a:avLst/>
          </a:prstGeom>
          <a:ln w="12700">
            <a:miter lim="400000"/>
          </a:ln>
        </p:spPr>
      </p:pic>
      <p:sp>
        <p:nvSpPr>
          <p:cNvPr id="258" name="Oval 257"/>
          <p:cNvSpPr>
            <a:spLocks/>
          </p:cNvSpPr>
          <p:nvPr/>
        </p:nvSpPr>
        <p:spPr>
          <a:xfrm rot="0">
            <a:off x="1340485" y="12524105"/>
            <a:ext cx="670560" cy="678815"/>
          </a:xfrm>
          <a:prstGeom prst="ellipse"/>
          <a:noFill/>
          <a:ln w="76200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vert="horz" anchor="ctr">
            <a:noAutofit/>
          </a:bodyPr>
          <a:lstStyle/>
          <a:p>
            <a:pPr marL="0" indent="0" algn="ctr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cap="none" i="0" b="1" strike="noStrike">
              <a:solidFill>
                <a:srgbClr val="000000"/>
              </a:solidFill>
              <a:latin typeface="맑은 고딕" charset="0"/>
              <a:ea typeface="Arial" charset="0"/>
              <a:cs typeface="나눔고딕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제목 2"/>
          <p:cNvSpPr txBox="1"/>
          <p:nvPr>
            <p:ph type="title"/>
          </p:nvPr>
        </p:nvSpPr>
        <p:spPr>
          <a:xfrm>
            <a:off x="2253615" y="548640"/>
            <a:ext cx="17280255" cy="13912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60" name="내용 개체 틀 1"/>
          <p:cNvSpPr txBox="1"/>
          <p:nvPr>
            <p:ph type="body" sz="quarter" idx="1"/>
          </p:nvPr>
        </p:nvSpPr>
        <p:spPr>
          <a:xfrm>
            <a:off x="994410" y="3038475"/>
            <a:ext cx="16036925" cy="900430"/>
          </a:xfrm>
          <a:prstGeom prst="rect">
            <a:avLst/>
          </a:prstGeom>
        </p:spPr>
        <p:txBody>
          <a:bodyPr/>
          <a:lstStyle>
            <a:lvl1pPr defTabSz="2097022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35-36. 다음을 읽고 물음에 답하십시오.</a:t>
            </a:r>
          </a:p>
        </p:txBody>
      </p:sp>
      <p:sp>
        <p:nvSpPr>
          <p:cNvPr id="261" name="텍스트 개체 틀 10"/>
          <p:cNvSpPr/>
          <p:nvPr>
            <p:ph type="body" idx="21"/>
          </p:nvPr>
        </p:nvSpPr>
        <p:spPr>
          <a:xfrm>
            <a:off x="1569720" y="4739005"/>
            <a:ext cx="13375005" cy="788543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marL="0" indent="0" defTabSz="2438400">
              <a:lnSpc>
                <a:spcPct val="150000"/>
              </a:lnSpc>
              <a:spcBef>
                <a:spcPts val="1000"/>
              </a:spcBef>
              <a:buSzTx/>
              <a:buNone/>
              <a:defRPr sz="42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저는 자기 전에 하루를 정리하면서 메모를 합니다. 먼저 오늘 일어난 일 중에서 잘 한 일 세 가지를 씁니다. 그렇게 하면 힘든 하루를 조금 잊을 수 있습니다. 그 다음에는 내일 할 일을 ( ㉠ ). 그러면 중요한 일을 잊어버리지 않아서 좋습니다. 이렇게 메모를 하면 생각만 할 때보다 하루하루를 훨씬 더 잘 정리할 수 있습니다.</a:t>
            </a:r>
          </a:p>
        </p:txBody>
      </p:sp>
      <p:sp>
        <p:nvSpPr>
          <p:cNvPr id="262" name="텍스트 상자 261"/>
          <p:cNvSpPr txBox="1">
            <a:spLocks/>
          </p:cNvSpPr>
          <p:nvPr/>
        </p:nvSpPr>
        <p:spPr>
          <a:xfrm rot="0">
            <a:off x="15406370" y="2040889"/>
            <a:ext cx="7620000" cy="10594340"/>
          </a:xfrm>
          <a:prstGeom prst="rect"/>
          <a:noFill/>
        </p:spPr>
        <p:txBody>
          <a:bodyPr wrap="square" lIns="0" tIns="0" rIns="0" bIns="0" vert="horz" anchor="t">
            <a:noAutofit/>
          </a:bodyPr>
          <a:lstStyle/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자기: Bản thân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하루: Mỗi ngày, một ngày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정리하다: Sắp xếp, dọn dẹp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메모: Ghi chú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먼저: Đầu tiên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중: Trong số, trong lúc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힘들다: Mệt mỏi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조금: Một chút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잊다: Quên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중요하다: Quan trọng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  <a:p>
            <a:pPr marL="0" indent="0" algn="l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cap="none" i="0" b="1" strike="noStrike">
                <a:solidFill>
                  <a:srgbClr val="D04D02"/>
                </a:solidFill>
                <a:latin typeface="Arial" charset="0"/>
                <a:ea typeface="Arial" charset="0"/>
                <a:cs typeface="나눔고딕" charset="0"/>
              </a:rPr>
              <a:t>- 훨씬: Rất</a:t>
            </a:r>
            <a:endParaRPr lang="ko-KR" altLang="en-US" sz="3500" cap="none" i="0" b="1" strike="noStrike">
              <a:solidFill>
                <a:srgbClr val="D04D02"/>
              </a:solidFill>
              <a:latin typeface="Arial" charset="0"/>
              <a:ea typeface="Arial" charset="0"/>
              <a:cs typeface="나눔고딕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p14="http://schemas.microsoft.com/office/powerpoint/2010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제목 2"/>
          <p:cNvSpPr txBox="1"/>
          <p:nvPr>
            <p:ph type="title"/>
          </p:nvPr>
        </p:nvSpPr>
        <p:spPr>
          <a:xfrm>
            <a:off x="2253615" y="548640"/>
            <a:ext cx="17280255" cy="13912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유형 7(49~56, 59~70): 빈칸 채우기</a:t>
            </a:r>
          </a:p>
        </p:txBody>
      </p:sp>
      <p:sp>
        <p:nvSpPr>
          <p:cNvPr id="264" name="내용 개체 틀 1"/>
          <p:cNvSpPr txBox="1"/>
          <p:nvPr>
            <p:ph type="body" sz="quarter" idx="1"/>
          </p:nvPr>
        </p:nvSpPr>
        <p:spPr>
          <a:xfrm>
            <a:off x="994410" y="7875270"/>
            <a:ext cx="14364970" cy="900430"/>
          </a:xfrm>
          <a:prstGeom prst="rect">
            <a:avLst/>
          </a:prstGeom>
        </p:spPr>
        <p:txBody>
          <a:bodyPr/>
          <a:lstStyle>
            <a:lvl1pPr defTabSz="2097022">
              <a:spcBef>
                <a:spcPts val="900"/>
              </a:spcBef>
              <a:defRPr sz="4100">
                <a:solidFill>
                  <a:srgbClr val="000000"/>
                </a:solidFill>
              </a:defRPr>
            </a:lvl1pPr>
          </a:lstStyle>
          <a:p>
            <a:pPr/>
            <a:r>
              <a:t>35. ㉠에 들어갈 알맞은 말을 고르십시오.</a:t>
            </a:r>
          </a:p>
        </p:txBody>
      </p:sp>
      <p:sp>
        <p:nvSpPr>
          <p:cNvPr id="265" name="텍스트 개체 틀 3"/>
          <p:cNvSpPr/>
          <p:nvPr>
            <p:ph type="body" idx="21"/>
          </p:nvPr>
        </p:nvSpPr>
        <p:spPr>
          <a:xfrm>
            <a:off x="1697355" y="8897620"/>
            <a:ext cx="12959080" cy="486727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marL="899794" indent="-899794" defTabSz="2438400">
              <a:lnSpc>
                <a:spcPct val="150000"/>
              </a:lnSpc>
              <a:spcBef>
                <a:spcPts val="1000"/>
              </a:spcBef>
              <a:buSzPct val="100000"/>
              <a:buAutoNum type="circleNumDbPlain" startAt="1"/>
              <a:defRPr sz="42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적어 봅니다</a:t>
            </a:r>
            <a:r>
              <a:t> </a:t>
            </a:r>
            <a:endParaRPr>
              <a:solidFill>
                <a:srgbClr val="FFFFFF"/>
              </a:solidFill>
            </a:endParaRPr>
          </a:p>
          <a:p>
            <a:pPr marL="899794" indent="-899794" defTabSz="2438400">
              <a:lnSpc>
                <a:spcPct val="150000"/>
              </a:lnSpc>
              <a:spcBef>
                <a:spcPts val="1000"/>
              </a:spcBef>
              <a:buSzPct val="100000"/>
              <a:buAutoNum type="circleNumDbPlain" startAt="1"/>
              <a:defRPr sz="42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적게 됩니다</a:t>
            </a:r>
          </a:p>
          <a:p>
            <a:pPr marL="899794" indent="-899794" defTabSz="2438400">
              <a:lnSpc>
                <a:spcPct val="150000"/>
              </a:lnSpc>
              <a:spcBef>
                <a:spcPts val="1000"/>
              </a:spcBef>
              <a:buSzPct val="100000"/>
              <a:buAutoNum type="circleNumDbPlain" startAt="1"/>
              <a:defRPr sz="42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적을까 합니다</a:t>
            </a:r>
            <a:r>
              <a:t> </a:t>
            </a:r>
          </a:p>
          <a:p>
            <a:pPr marL="899794" indent="-899794" defTabSz="2438400">
              <a:lnSpc>
                <a:spcPct val="150000"/>
              </a:lnSpc>
              <a:spcBef>
                <a:spcPts val="1000"/>
              </a:spcBef>
              <a:buSzPct val="100000"/>
              <a:buAutoNum type="circleNumDbPlain" startAt="1"/>
              <a:defRPr sz="4200">
                <a:latin typeface="HY견고딕"/>
                <a:ea typeface="HY견고딕"/>
                <a:cs typeface="HY견고딕"/>
                <a:sym typeface="HY견고딕"/>
              </a:defRPr>
            </a:pPr>
            <a:r>
              <a:t>적을 것 같습니다</a:t>
            </a:r>
          </a:p>
        </p:txBody>
      </p:sp>
      <p:sp>
        <p:nvSpPr>
          <p:cNvPr id="266" name="텍스트 개체 틀 10"/>
          <p:cNvSpPr txBox="1"/>
          <p:nvPr/>
        </p:nvSpPr>
        <p:spPr>
          <a:xfrm>
            <a:off x="1581785" y="1111250"/>
            <a:ext cx="18624550" cy="78854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21918" tIns="121918" rIns="121918" bIns="121918" anchor="ctr">
            <a:normAutofit fontScale="100000" lnSpcReduction="0"/>
          </a:bodyPr>
          <a:lstStyle>
            <a:lvl1pPr algn="l">
              <a:lnSpc>
                <a:spcPct val="150000"/>
              </a:lnSpc>
              <a:spcBef>
                <a:spcPts val="1000"/>
              </a:spcBef>
              <a:defRPr sz="3500">
                <a:latin typeface="HY견고딕"/>
                <a:ea typeface="HY견고딕"/>
                <a:cs typeface="HY견고딕"/>
                <a:sym typeface="HY견고딕"/>
              </a:defRPr>
            </a:lvl1pPr>
          </a:lstStyle>
          <a:p>
            <a:pPr/>
            <a:r>
              <a:t>저는 자기 전에 하루를 정리하면서 메모를 합니다. 먼저 오늘 일어난 일 중에서 잘 한 일 세 가지를 씁니다. 그렇게 하면 힘든 하루를 조금 잊을 수 있습니다. 그 다음에는 내일 할 일을 ( ㉠ ). 그러면 중요한 일을 잊어버리지 않아서 좋습니다. 이렇게 메모를 하면 생각만 할 때보다 하루하루를 훨씬 더 잘 정리할 수 있습니다.</a:t>
            </a:r>
          </a:p>
        </p:txBody>
      </p:sp>
      <p:sp>
        <p:nvSpPr>
          <p:cNvPr id="267" name="직사각형"/>
          <p:cNvSpPr/>
          <p:nvPr/>
        </p:nvSpPr>
        <p:spPr>
          <a:xfrm>
            <a:off x="1271905" y="2849245"/>
            <a:ext cx="19243675" cy="4409440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</p:txBody>
      </p:sp>
      <p:sp>
        <p:nvSpPr>
          <p:cNvPr id="268" name="Oval 267"/>
          <p:cNvSpPr>
            <a:spLocks/>
          </p:cNvSpPr>
          <p:nvPr/>
        </p:nvSpPr>
        <p:spPr>
          <a:xfrm rot="0">
            <a:off x="1701800" y="9429750"/>
            <a:ext cx="670560" cy="678815"/>
          </a:xfrm>
          <a:prstGeom prst="ellipse"/>
          <a:noFill/>
          <a:ln w="76200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vert="horz" anchor="ctr">
            <a:noAutofit/>
          </a:bodyPr>
          <a:lstStyle/>
          <a:p>
            <a:pPr marL="0" indent="0" algn="ctr" fontAlgn="auto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 cap="none" i="0" b="1" strike="noStrike">
              <a:solidFill>
                <a:srgbClr val="000000"/>
              </a:solidFill>
              <a:latin typeface="맑은 고딕" charset="0"/>
              <a:ea typeface="Arial" charset="0"/>
              <a:cs typeface="나눔고딕" charset="0"/>
            </a:endParaRPr>
          </a:p>
        </p:txBody>
      </p:sp>
    </p:spTree>
  </p:cSld>
  <mc:AlternateContent xmlns:mc="http://schemas.openxmlformats.org/markup-compatibility/2006">
    <mc:Choice xmlns:p14="http://schemas.microsoft.com/office/powerpoint/2010/main" Requires="p14">
      <p:transition spd="slow" p14:dur="7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" grpId="0" animBg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Bold"/>
            <a:ea typeface="Canela Bold"/>
            <a:cs typeface="Canela Bold"/>
            <a:sym typeface="Canela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Bold"/>
            <a:ea typeface="Canela Bold"/>
            <a:cs typeface="Canela Bold"/>
            <a:sym typeface="Canela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Bold"/>
            <a:ea typeface="Canela Bold"/>
            <a:cs typeface="Canela Bold"/>
            <a:sym typeface="Canela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Bold"/>
            <a:ea typeface="Canela Bold"/>
            <a:cs typeface="Canela Bold"/>
            <a:sym typeface="Canela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>
  <Application>Polaris Office Slide</Application>
  <AppVersion>12.000</AppVersion>
  <Characters>0</Characters>
  <CharactersWithSpaces>0</CharactersWithSpaces>
  <DocSecurity>0</DocSecurity>
  <HyperlinksChanged>false</HyperlinksChanged>
  <Lines>0</Lines>
  <LinksUpToDate>false</LinksUpToDate>
  <Pages>14</Pages>
  <Paragraphs>0</Paragraphs>
  <Words>0</Words>
  <TotalTime>0</TotalTime>
  <MMClips>0</MMClips>
  <ScaleCrop>false</ScaleCrop>
  <HeadingPairs>
    <vt:vector size="2" baseType="variant">
      <vt:variant>
        <vt:lpstr>제목</vt:lpstr>
      </vt:variant>
      <vt:variant>
        <vt:i4>1</vt:i4>
      </vt:variant>
    </vt:vector>
  </HeadingPairs>
  <TitlesOfParts>
    <vt:vector size="1" baseType="lpstr">
      <vt:lpstr>Title text</vt:lpstr>
    </vt:vector>
  </TitlesOfParts>
  <SharedDoc>false</SharedDoc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3</cp:revision>
  <cp:lastModifiedBy>hathupham98</cp:lastModifiedBy>
</cp:coreProperties>
</file>