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83" r:id="rId4"/>
    <p:sldId id="284" r:id="rId5"/>
    <p:sldId id="285" r:id="rId6"/>
    <p:sldId id="286" r:id="rId7"/>
    <p:sldId id="287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42D88-2833-45F6-9DCD-197BA030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6D9F84-634E-4B22-BE91-618D9B654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CE35F3-806C-4414-ACF0-C8C6556E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74CAE4-F42B-423F-97A1-8B6BCAF5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6A7555-A53D-4BF7-8FE9-E2DF857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5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FDA8B-F716-4146-8B40-CECFFCF2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C608BD-0C4B-46CE-AD57-44B3642E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9F9838-A53E-4950-ABC7-39873D88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6A21EB-F75A-4435-B525-285C0F3B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75221A-BB14-4E05-A555-ED150660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12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B90DA9-75F7-4D59-87D6-0EB773350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3B21BF-198D-4E4E-A016-13A63051D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CA42A-E6DE-426D-89D5-ABF18E3D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702312-2BBE-4EB6-9F24-4DAA6BE4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D1494-FFB2-4004-AE43-14970A9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49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99DF2-BCA4-4C2D-9279-794233C8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E7B1A4-B439-425C-8E2B-1B114A9F9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658187-BACA-416A-ADFD-6F859B6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46C5BE-0754-4494-B057-6368A61D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D055C-76FA-408D-AAD4-1650DEE9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94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A8A8D-DD82-4D44-AFA4-DA6DE6C6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4DDAAD-D4EC-4C6B-A536-F7A242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C94E8-D885-4B61-9A35-DC956B85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3534F-6F70-40DC-A1FC-5F7BC917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7E4C5-3C51-4DF2-BB1B-7F1B9F6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6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1B98DA-7F84-4654-A194-0FF7A456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1C4722-6E8D-4E4E-B380-9A0948B6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EB8294-93A0-470E-9E53-6B3A0A27A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2CEF05-8BF8-49C4-8153-9C3D15F9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433F06-C524-4270-96D3-E732A4B2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9441AF-D108-4495-953B-EDDDF0CC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65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A2160-3567-497C-81EF-2977726B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7D616-B998-483F-8ACD-7503CB17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68EAB6-1FA5-4D12-ABD9-DA7D3F96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CAACD6-C586-4903-8B5F-0591282F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14E38F-81BF-4589-A48D-CEC050F9E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BD99392-26AA-4F41-BAFE-099D8D30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ADA574-7AF6-4031-B949-17830821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8C0644E-DE97-49AC-A932-DF2ED806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32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7A970B-4452-45F5-89A6-A21B4CF3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0C5DC3-1AFF-4981-A613-F085920A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D64D01-C734-481A-8351-AC3855F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0E223F-2DE9-43E5-B69E-AA40194F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5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A9FD8E3-380B-4796-8323-07E0565D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2A5B2A-9C30-4C2E-B497-FB693F3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966E31-F326-499C-8F73-43602D47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23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EA582-2F7C-4321-8C26-27F3B796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997B67-3636-4C09-8FE8-41EE426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9BC4F2-C8A4-41EA-9276-7E3A0C7E2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B02A3-746E-4C40-840A-D0AD5525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B9ABAB-8864-4FD0-8DAB-7412E1A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784E0-2CAE-45D2-AEC1-037F50BE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0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50B94-3A34-40CE-9342-5AAE0B35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311627-0DB0-48ED-AE75-77E34CE1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7061DC7-E129-4E39-B429-04A9A8052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643063-5BBF-4F65-B46D-660F776B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923F-114A-4786-8FBA-F5C32FF8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0A6714-7413-42FB-9AA5-6BF56D39C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601F8D-8332-4D0D-8A2E-86138AF7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34AB11-6089-4325-AE49-B11B7DAB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3D860F-6208-489F-A5BC-1B1AB2298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2C2793-AE1C-4088-AF18-96DD2163B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EBFF8B-0A45-4775-9DD7-A3BAE918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2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085850" y="1085850"/>
            <a:ext cx="8172450" cy="6881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8.</a:t>
            </a:r>
            <a:r>
              <a:rPr lang="en-US" altLang="ko-KR" sz="6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ĐẠI TỪ, PHÓ TỪ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altLang="ko-KR" sz="6600" dirty="0">
              <a:solidFill>
                <a:prstClr val="black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1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80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9900" y="344964"/>
            <a:ext cx="6858000" cy="5860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 NGH</a:t>
            </a:r>
            <a:r>
              <a:rPr lang="en-US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vấn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Từ chỉ sự việc hay sự vật không biết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en-US" altLang="ko-KR" sz="2400" kern="100" dirty="0">
              <a:solidFill>
                <a:srgbClr val="0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nếu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hỏi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nếu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hỏi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về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thời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gian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en-US" altLang="ko-KR" sz="2400" kern="100" dirty="0">
              <a:solidFill>
                <a:srgbClr val="0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nếu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hòi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về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địa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điểm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963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31800" y="583198"/>
            <a:ext cx="6096000" cy="59353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ười kia là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ai vây?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지우씨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남자친구예요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Jiwoo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lúc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개월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전에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3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tháng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trước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sống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đâu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기숙사에서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ớ ở trong Ký Túc Xã của trường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9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31800" y="0"/>
            <a:ext cx="6096000" cy="10840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ko-KR" altLang="ko-KR" sz="3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TH</a:t>
            </a:r>
            <a:r>
              <a:rPr lang="vi-VN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r>
              <a:rPr lang="vi-VN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493156"/>
              </p:ext>
            </p:extLst>
          </p:nvPr>
        </p:nvGraphicFramePr>
        <p:xfrm>
          <a:off x="342900" y="1084079"/>
          <a:ext cx="7835900" cy="1956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2308">
                  <a:extLst>
                    <a:ext uri="{9D8B030D-6E8A-4147-A177-3AD203B41FA5}">
                      <a16:colId xmlns:a16="http://schemas.microsoft.com/office/drawing/2014/main" val="3883658327"/>
                    </a:ext>
                  </a:extLst>
                </a:gridCol>
                <a:gridCol w="2612308">
                  <a:extLst>
                    <a:ext uri="{9D8B030D-6E8A-4147-A177-3AD203B41FA5}">
                      <a16:colId xmlns:a16="http://schemas.microsoft.com/office/drawing/2014/main" val="1294023332"/>
                    </a:ext>
                  </a:extLst>
                </a:gridCol>
                <a:gridCol w="2611284">
                  <a:extLst>
                    <a:ext uri="{9D8B030D-6E8A-4147-A177-3AD203B41FA5}">
                      <a16:colId xmlns:a16="http://schemas.microsoft.com/office/drawing/2014/main" val="1271306753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 </a:t>
                      </a:r>
                      <a:endParaRPr lang="ko-KR" sz="2400" kern="100" dirty="0">
                        <a:effectLst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solidFill>
                            <a:srgbClr val="C00000"/>
                          </a:solidFill>
                          <a:effectLst/>
                        </a:rPr>
                        <a:t>무엇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solidFill>
                            <a:srgbClr val="C00000"/>
                          </a:solidFill>
                          <a:effectLst/>
                        </a:rPr>
                        <a:t>cái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solidFill>
                            <a:srgbClr val="C00000"/>
                          </a:solidFill>
                          <a:effectLst/>
                        </a:rPr>
                        <a:t>gì</a:t>
                      </a:r>
                      <a:endParaRPr lang="ko-KR" sz="2400" kern="1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solidFill>
                            <a:srgbClr val="C00000"/>
                          </a:solidFill>
                          <a:effectLst/>
                        </a:rPr>
                        <a:t>누구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solidFill>
                            <a:srgbClr val="C00000"/>
                          </a:solidFill>
                          <a:effectLst/>
                        </a:rPr>
                        <a:t>ai</a:t>
                      </a:r>
                      <a:endParaRPr lang="ko-KR" sz="2400" kern="1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solidFill>
                            <a:srgbClr val="C00000"/>
                          </a:solidFill>
                          <a:effectLst/>
                        </a:rPr>
                        <a:t>어디 </a:t>
                      </a:r>
                      <a:r>
                        <a:rPr lang="vi-VN" sz="2400" kern="100" dirty="0">
                          <a:solidFill>
                            <a:srgbClr val="C00000"/>
                          </a:solidFill>
                          <a:effectLst/>
                        </a:rPr>
                        <a:t>ở đâu</a:t>
                      </a:r>
                      <a:endParaRPr lang="ko-KR" sz="2400" kern="1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solidFill>
                            <a:srgbClr val="C00000"/>
                          </a:solidFill>
                          <a:effectLst/>
                        </a:rPr>
                        <a:t>언제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solidFill>
                            <a:srgbClr val="C00000"/>
                          </a:solidFill>
                          <a:effectLst/>
                        </a:rPr>
                        <a:t>lúc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solidFill>
                            <a:srgbClr val="C00000"/>
                          </a:solidFill>
                          <a:effectLst/>
                        </a:rPr>
                        <a:t>nào</a:t>
                      </a:r>
                      <a:endParaRPr lang="ko-KR" sz="2400" kern="100" dirty="0">
                        <a:solidFill>
                          <a:srgbClr val="C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solidFill>
                            <a:srgbClr val="C00000"/>
                          </a:solidFill>
                          <a:effectLst/>
                        </a:rPr>
                        <a:t>Tr</a:t>
                      </a:r>
                      <a:r>
                        <a:rPr lang="vi-VN" sz="2400" kern="100" dirty="0">
                          <a:solidFill>
                            <a:srgbClr val="C00000"/>
                          </a:solidFill>
                          <a:effectLst/>
                        </a:rPr>
                        <a:t>ợ từ chủ cách</a:t>
                      </a:r>
                      <a:endParaRPr lang="ko-KR" sz="2400" kern="100" dirty="0">
                        <a:solidFill>
                          <a:srgbClr val="C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kern="100">
                          <a:effectLst/>
                        </a:rPr>
                        <a:t>Trợ từ mục đích</a:t>
                      </a:r>
                      <a:endParaRPr lang="ko-KR" sz="2400" kern="10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49261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무엇이</a:t>
                      </a:r>
                      <a:r>
                        <a:rPr lang="en-US" sz="2400" kern="100" dirty="0">
                          <a:effectLst/>
                        </a:rPr>
                        <a:t>(</a:t>
                      </a:r>
                      <a:r>
                        <a:rPr lang="ko-KR" sz="2400" kern="100" dirty="0">
                          <a:effectLst/>
                        </a:rPr>
                        <a:t>뭐가</a:t>
                      </a:r>
                      <a:r>
                        <a:rPr lang="en-US" sz="2400" kern="100" dirty="0">
                          <a:effectLst/>
                        </a:rPr>
                        <a:t>)</a:t>
                      </a:r>
                      <a:endParaRPr lang="ko-KR" sz="2400" kern="100" dirty="0">
                        <a:effectLst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누가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어디가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언제가</a:t>
                      </a:r>
                      <a:endParaRPr lang="ko-KR" sz="24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무엇을</a:t>
                      </a:r>
                      <a:r>
                        <a:rPr lang="en-US" sz="2400" kern="100" dirty="0">
                          <a:effectLst/>
                        </a:rPr>
                        <a:t>(</a:t>
                      </a:r>
                      <a:r>
                        <a:rPr lang="ko-KR" sz="2400" kern="100" dirty="0">
                          <a:effectLst/>
                        </a:rPr>
                        <a:t>뭘</a:t>
                      </a:r>
                      <a:r>
                        <a:rPr lang="en-US" sz="2400" kern="100" dirty="0">
                          <a:effectLst/>
                        </a:rPr>
                        <a:t>)</a:t>
                      </a:r>
                      <a:endParaRPr lang="ko-KR" sz="2400" kern="100" dirty="0">
                        <a:effectLst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누구를</a:t>
                      </a:r>
                      <a:r>
                        <a:rPr lang="en-US" sz="2400" kern="100" dirty="0">
                          <a:effectLst/>
                        </a:rPr>
                        <a:t>(</a:t>
                      </a:r>
                      <a:r>
                        <a:rPr lang="ko-KR" sz="2400" kern="100" dirty="0">
                          <a:effectLst/>
                        </a:rPr>
                        <a:t>누굴</a:t>
                      </a:r>
                      <a:r>
                        <a:rPr lang="en-US" sz="2400" kern="100" dirty="0">
                          <a:effectLst/>
                        </a:rPr>
                        <a:t>)</a:t>
                      </a:r>
                      <a:endParaRPr lang="ko-KR" sz="2400" kern="100" dirty="0">
                        <a:effectLst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어디를</a:t>
                      </a:r>
                      <a:r>
                        <a:rPr lang="en-US" sz="2400" kern="100" dirty="0">
                          <a:effectLst/>
                        </a:rPr>
                        <a:t>(</a:t>
                      </a:r>
                      <a:r>
                        <a:rPr lang="ko-KR" sz="2400" kern="100" dirty="0">
                          <a:effectLst/>
                        </a:rPr>
                        <a:t>어딜</a:t>
                      </a:r>
                      <a:r>
                        <a:rPr lang="en-US" sz="2400" kern="100" dirty="0">
                          <a:effectLst/>
                        </a:rPr>
                        <a:t>)</a:t>
                      </a:r>
                      <a:endParaRPr lang="ko-KR" sz="24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7964764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783064"/>
              </p:ext>
            </p:extLst>
          </p:nvPr>
        </p:nvGraphicFramePr>
        <p:xfrm>
          <a:off x="330200" y="4256119"/>
          <a:ext cx="8572500" cy="2327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424386346"/>
                    </a:ext>
                  </a:extLst>
                </a:gridCol>
                <a:gridCol w="6210300">
                  <a:extLst>
                    <a:ext uri="{9D8B030D-6E8A-4147-A177-3AD203B41FA5}">
                      <a16:colId xmlns:a16="http://schemas.microsoft.com/office/drawing/2014/main" val="31527479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누구가</a:t>
                      </a:r>
                      <a:r>
                        <a:rPr lang="en-US" sz="2400" kern="100" dirty="0">
                          <a:effectLst/>
                        </a:rPr>
                        <a:t>(X)</a:t>
                      </a:r>
                      <a:endParaRPr lang="ko-KR" sz="24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집에 누구가 있어요</a:t>
                      </a:r>
                      <a:r>
                        <a:rPr lang="en-US" sz="2400" kern="100" dirty="0">
                          <a:effectLst/>
                        </a:rPr>
                        <a:t>.(X)</a:t>
                      </a:r>
                      <a:endParaRPr lang="ko-KR" sz="24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6293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누가</a:t>
                      </a:r>
                      <a:r>
                        <a:rPr lang="en-US" sz="2400" kern="100" dirty="0">
                          <a:effectLst/>
                        </a:rPr>
                        <a:t>(O)</a:t>
                      </a:r>
                      <a:endParaRPr lang="ko-KR" sz="2400" kern="100" dirty="0">
                        <a:effectLst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</a:rPr>
                        <a:t>Ai </a:t>
                      </a:r>
                      <a:r>
                        <a:rPr lang="en-US" sz="2400" kern="100" dirty="0" err="1">
                          <a:effectLst/>
                        </a:rPr>
                        <a:t>đó</a:t>
                      </a:r>
                      <a:endParaRPr lang="ko-KR" sz="24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</a:rPr>
                        <a:t>집에 누가 있어요</a:t>
                      </a:r>
                      <a:r>
                        <a:rPr lang="en-US" sz="2400" kern="100" dirty="0">
                          <a:effectLst/>
                        </a:rPr>
                        <a:t>.(O)</a:t>
                      </a:r>
                      <a:endParaRPr lang="ko-KR" sz="2400" kern="100" dirty="0">
                        <a:effectLst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</a:rPr>
                        <a:t>Trong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nhà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có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ai</a:t>
                      </a:r>
                      <a:endParaRPr lang="ko-KR" sz="24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88564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</a:rPr>
                        <a:t>khi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sủ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dụng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với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trợ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từ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chủ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cách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‘</a:t>
                      </a:r>
                      <a:r>
                        <a:rPr lang="ko-KR" sz="2400" kern="100" dirty="0">
                          <a:solidFill>
                            <a:srgbClr val="C00000"/>
                          </a:solidFill>
                          <a:effectLst/>
                        </a:rPr>
                        <a:t>가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’</a:t>
                      </a: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</a:rPr>
                        <a:t>thì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chúng</a:t>
                      </a:r>
                      <a:r>
                        <a:rPr lang="en-US" sz="2400" kern="100" dirty="0">
                          <a:effectLst/>
                        </a:rPr>
                        <a:t> ta </a:t>
                      </a:r>
                      <a:r>
                        <a:rPr lang="en-US" sz="2400" kern="100" dirty="0" err="1">
                          <a:effectLst/>
                        </a:rPr>
                        <a:t>không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gọi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là</a:t>
                      </a:r>
                      <a:endParaRPr lang="en-US" sz="2400" kern="100" dirty="0">
                        <a:effectLst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‘</a:t>
                      </a:r>
                      <a:r>
                        <a:rPr lang="ko-KR" sz="2400" kern="100" dirty="0">
                          <a:solidFill>
                            <a:srgbClr val="C00000"/>
                          </a:solidFill>
                          <a:effectLst/>
                        </a:rPr>
                        <a:t>누구가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’</a:t>
                      </a:r>
                      <a:r>
                        <a:rPr lang="en-US" sz="2400" kern="100" dirty="0" err="1">
                          <a:effectLst/>
                        </a:rPr>
                        <a:t>mà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phải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gọi</a:t>
                      </a:r>
                      <a:r>
                        <a:rPr lang="en-US" sz="2400" kern="100" dirty="0">
                          <a:effectLst/>
                        </a:rPr>
                        <a:t> </a:t>
                      </a:r>
                      <a:r>
                        <a:rPr lang="en-US" sz="2400" kern="100" dirty="0" err="1">
                          <a:effectLst/>
                        </a:rPr>
                        <a:t>là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‘</a:t>
                      </a:r>
                      <a:r>
                        <a:rPr lang="ko-KR" sz="2400" kern="100" dirty="0">
                          <a:solidFill>
                            <a:srgbClr val="C00000"/>
                          </a:solidFill>
                          <a:effectLst/>
                        </a:rPr>
                        <a:t>누가</a:t>
                      </a:r>
                      <a:r>
                        <a:rPr lang="en-US" sz="2400" kern="100" dirty="0">
                          <a:solidFill>
                            <a:srgbClr val="C00000"/>
                          </a:solidFill>
                          <a:effectLst/>
                        </a:rPr>
                        <a:t>’</a:t>
                      </a:r>
                      <a:endParaRPr lang="ko-KR" sz="2400" kern="100" dirty="0">
                        <a:solidFill>
                          <a:srgbClr val="C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936832"/>
                  </a:ext>
                </a:extLst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330200" y="3546098"/>
            <a:ext cx="2122697" cy="57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Segoe UI Symbol" panose="020B0502040204020203" pitchFamily="34" charset="0"/>
                <a:ea typeface="HY견명조" panose="02030600000101010101" pitchFamily="18" charset="-127"/>
                <a:cs typeface="Segoe UI Symbol" panose="020B0502040204020203" pitchFamily="34" charset="0"/>
              </a:rPr>
              <a:t>★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L</a:t>
            </a:r>
            <a:r>
              <a:rPr lang="vi-VN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ƯU Ý:</a:t>
            </a:r>
            <a:endParaRPr lang="ko-KR" altLang="ko-KR" sz="32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38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/>
        </p:nvCxnSpPr>
        <p:spPr>
          <a:xfrm>
            <a:off x="3486150" y="4062095"/>
            <a:ext cx="1128395" cy="275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3457575" y="5323840"/>
            <a:ext cx="1433195" cy="342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4324350" y="4371340"/>
            <a:ext cx="461645" cy="623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4257675" y="5390515"/>
            <a:ext cx="109220" cy="275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3105150" y="4694555"/>
            <a:ext cx="17049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3290570" y="4114800"/>
            <a:ext cx="1209675" cy="909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hãy tìm đáp án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 thích hợp với những câu hỏi sau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kumimoji="0" lang="en-US" altLang="ko-K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350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갑니까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 Khi nào đi·            ·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도서관에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갑니다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.Đến Thư Viẹn</a:t>
            </a:r>
            <a:endParaRPr kumimoji="0" lang="en-US" altLang="ko-K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50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직업이</a:t>
            </a: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무엇입니까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?Nghề của bạn là gì?·   ·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내일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갑니다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.Ngày mai đi</a:t>
            </a:r>
            <a:endParaRPr kumimoji="0" lang="en-US" altLang="ko-K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6350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누가</a:t>
            </a: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갑니까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?Ai đi?·                     ·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동생이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갑니다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.Em tôi đi</a:t>
            </a:r>
            <a:endParaRPr kumimoji="0" lang="en-US" altLang="ko-K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어디에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갑니까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Đi đâu?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·                  ·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학생입니다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.Là học sinh</a:t>
            </a:r>
            <a:endParaRPr kumimoji="0" lang="en-US" altLang="ko-K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6350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누구하고</a:t>
            </a: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갑니까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Đi v</a:t>
            </a:r>
            <a:r>
              <a:rPr kumimoji="0" lang="vi-VN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ới ai?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·        ·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학교에서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공부합니다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Học ở Trường</a:t>
            </a:r>
            <a:endParaRPr kumimoji="0" lang="en-US" altLang="ko-KR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내일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무엇을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합니까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?Ngày mai làm gì? ·    ·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언니와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kumimoji="0" lang="ko-KR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갑니다</a:t>
            </a: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Đi với chị</a:t>
            </a: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25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08000" y="749831"/>
            <a:ext cx="8178800" cy="5165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TẬP2: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ững câu sau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về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2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시경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2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giờ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을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를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만나요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ặp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ai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민준씨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만나요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Gặp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Minjun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93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81000" y="784208"/>
            <a:ext cx="8394700" cy="446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볼펜이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Bút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bi 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 đâu?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밑에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 dưới sách</a:t>
            </a:r>
            <a:endParaRPr lang="en-US" altLang="ko-KR" sz="24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음식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중에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무엇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언제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gì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불고기가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제일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món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thịt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nướng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nhất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5636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501</Words>
  <Application>Microsoft Office PowerPoint</Application>
  <PresentationFormat>와이드스크린</PresentationFormat>
  <Paragraphs>79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HY견명조</vt:lpstr>
      <vt:lpstr>맑은 고딕</vt:lpstr>
      <vt:lpstr>Arial</vt:lpstr>
      <vt:lpstr>Segoe UI Symbol</vt:lpstr>
      <vt:lpstr>Times New Roman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24</cp:revision>
  <dcterms:created xsi:type="dcterms:W3CDTF">2020-06-10T05:10:35Z</dcterms:created>
  <dcterms:modified xsi:type="dcterms:W3CDTF">2020-07-03T00:34:51Z</dcterms:modified>
</cp:coreProperties>
</file>