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2" r:id="rId5"/>
    <p:sldId id="281" r:id="rId6"/>
    <p:sldId id="28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2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9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2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1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58850" y="1265535"/>
            <a:ext cx="9201150" cy="7054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49.[NG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PHÁP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ĐỘNG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 (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b="1" kern="10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6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04800" y="549766"/>
            <a:ext cx="9423400" cy="555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Ý NGH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ko-KR" sz="28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 liên kết thể hiện có ý định hay mong muốn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t">
              <a:lnSpc>
                <a:spcPts val="1500"/>
              </a:lnSpc>
            </a:pPr>
            <a:endParaRPr lang="en-US" altLang="ko-KR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endParaRPr lang="en-US" altLang="ko-KR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để,sắp,định... ư?</a:t>
            </a:r>
            <a:endParaRPr lang="en-US" altLang="ko-KR" sz="2800" b="1" kern="0" dirty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endParaRPr lang="en-US" altLang="ko-KR" sz="2800" b="1" kern="0" dirty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★=</a:t>
            </a:r>
            <a:r>
              <a:rPr lang="ko-KR" altLang="ko-KR" sz="2800" b="1" kern="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고자</a:t>
            </a: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en-US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en-US" altLang="ko-KR" sz="2800" b="1" kern="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en-US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0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으러</a:t>
            </a: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en-US" altLang="ko-KR" sz="2800" b="1" kern="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endParaRPr lang="en-US" altLang="ko-KR" sz="2800" b="1" kern="0" dirty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ts val="1500"/>
              </a:lnSpc>
            </a:pPr>
            <a:r>
              <a:rPr lang="vi-VN" altLang="ko-K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62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왜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배워요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62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Tại sao bạn học tiếng Hàn?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회사에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취직하려고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배우고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 học tiếng Hàn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 làm ở Công Ty Hàn Quốc.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2266950"/>
            <a:ext cx="22606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5091" y="281824"/>
            <a:ext cx="402907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ỨC:</a:t>
            </a:r>
            <a:endParaRPr lang="ko-KR" altLang="ko-KR" sz="36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39935"/>
              </p:ext>
            </p:extLst>
          </p:nvPr>
        </p:nvGraphicFramePr>
        <p:xfrm>
          <a:off x="265091" y="966948"/>
          <a:ext cx="8713811" cy="4889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390">
                  <a:extLst>
                    <a:ext uri="{9D8B030D-6E8A-4147-A177-3AD203B41FA5}">
                      <a16:colId xmlns:a16="http://schemas.microsoft.com/office/drawing/2014/main" val="2278635421"/>
                    </a:ext>
                  </a:extLst>
                </a:gridCol>
                <a:gridCol w="1565602">
                  <a:extLst>
                    <a:ext uri="{9D8B030D-6E8A-4147-A177-3AD203B41FA5}">
                      <a16:colId xmlns:a16="http://schemas.microsoft.com/office/drawing/2014/main" val="2641052359"/>
                    </a:ext>
                  </a:extLst>
                </a:gridCol>
                <a:gridCol w="1946016">
                  <a:extLst>
                    <a:ext uri="{9D8B030D-6E8A-4147-A177-3AD203B41FA5}">
                      <a16:colId xmlns:a16="http://schemas.microsoft.com/office/drawing/2014/main" val="3665856975"/>
                    </a:ext>
                  </a:extLst>
                </a:gridCol>
                <a:gridCol w="2327803">
                  <a:extLst>
                    <a:ext uri="{9D8B030D-6E8A-4147-A177-3AD203B41FA5}">
                      <a16:colId xmlns:a16="http://schemas.microsoft.com/office/drawing/2014/main" val="201438492"/>
                    </a:ext>
                  </a:extLst>
                </a:gridCol>
              </a:tblGrid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려고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định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가려고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50665"/>
                  </a:ext>
                </a:extLst>
              </a:tr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ㄹ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만들다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만들려고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20155"/>
                  </a:ext>
                </a:extLst>
              </a:tr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ㅂ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줍다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주우려고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15374"/>
                  </a:ext>
                </a:extLst>
              </a:tr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ㅅ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짓다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지려고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69870"/>
                  </a:ext>
                </a:extLst>
              </a:tr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먹다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+(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으</a:t>
                      </a: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)</a:t>
                      </a:r>
                      <a:r>
                        <a:rPr lang="ko-KR" sz="24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려고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먹으려고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69630"/>
                  </a:ext>
                </a:extLst>
              </a:tr>
              <a:tr h="8149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ㄷ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들으려고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36912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65090" y="6005748"/>
            <a:ext cx="8358210" cy="45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ㅂ</a:t>
            </a:r>
            <a:r>
              <a:rPr lang="ko-KR" altLang="ko-KR" sz="2400" b="1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으려고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8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6700" y="175882"/>
            <a:ext cx="10985500" cy="46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solidFill>
                  <a:srgbClr val="FFFF00"/>
                </a:solidFill>
                <a:latin typeface="Segoe UI Symbol" panose="020B0502040204020203" pitchFamily="34" charset="0"/>
                <a:ea typeface="HY견명조" panose="02030600000101010101" pitchFamily="18" charset="-127"/>
                <a:cs typeface="Segoe UI Symbol" panose="020B0502040204020203" pitchFamily="34" charset="0"/>
              </a:rPr>
              <a:t>☞</a:t>
            </a:r>
            <a:r>
              <a:rPr lang="en-US" altLang="ko-KR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</a:t>
            </a:r>
            <a:r>
              <a:rPr lang="vi-VN" altLang="ko-KR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ƯU Ý</a:t>
            </a:r>
            <a:r>
              <a:rPr lang="en-US" altLang="ko-KR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러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와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‘~(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endParaRPr lang="en-US" altLang="ko-KR" sz="24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ử ngữ vễ trước và vế sau phải giống nhau, và chủ ngữ vế sau thường bị lược bỏ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회사에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취직하려고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배우고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0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)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ty ở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’v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ới thì quá khứ ‘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았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 và thì tuong lai ‘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겠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회사에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취직했려고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배우고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×)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회사에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취직하겠려고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배우고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×)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749800"/>
            <a:ext cx="4295775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0999" y="373545"/>
            <a:ext cx="10476053" cy="566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cao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1.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       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왔습니다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대학원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진학하다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lên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tiếp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 em đến Hàn Quốc để học cao học </a:t>
            </a:r>
            <a:endParaRPr lang="en-US" altLang="ko-KR" sz="2400" b="1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샀어요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김치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만들다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 đã mua ớt để làm kimchi</a:t>
            </a:r>
            <a:endParaRPr lang="en-US" altLang="ko-KR" sz="2400" u="sng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매달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저금하고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차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).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kiệm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tiền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43603" y="2035885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대학원에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진학하려고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843603" y="3516559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김치를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만들려고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843603" y="5008808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차를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사려고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endParaRPr lang="ko-KR" altLang="en-US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5" y="3657600"/>
            <a:ext cx="38163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6399" y="764064"/>
            <a:ext cx="9501529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잠이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올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en-US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샀어요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được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                 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메모를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잊지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않다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 ghi vào </a:t>
            </a:r>
            <a:r>
              <a:rPr lang="vi-VN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khỏi quên việc đã hứa hẹn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6.         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동대문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시장에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청바지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바탕" panose="02030600000101010101" pitchFamily="18" charset="-127"/>
            </a:endParaRPr>
          </a:p>
          <a:p>
            <a:pPr marL="711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chợDongdemun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b="1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jean.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52504" y="74091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읽으려고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768004" y="2230452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약속을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잊지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않으려고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768004" y="3719990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청바지를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사려고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endParaRPr lang="ko-KR" altLang="en-US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1215096"/>
            <a:ext cx="3209925" cy="24923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39" y="4759071"/>
            <a:ext cx="5086350" cy="19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418</Words>
  <Application>Microsoft Office PowerPoint</Application>
  <PresentationFormat>와이드스크린</PresentationFormat>
  <Paragraphs>91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HY견명조</vt:lpstr>
      <vt:lpstr>맑은 고딕</vt:lpstr>
      <vt:lpstr>Arial</vt:lpstr>
      <vt:lpstr>Segoe UI Symbol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28</cp:revision>
  <dcterms:created xsi:type="dcterms:W3CDTF">2020-06-10T04:37:22Z</dcterms:created>
  <dcterms:modified xsi:type="dcterms:W3CDTF">2020-07-31T09:15:52Z</dcterms:modified>
</cp:coreProperties>
</file>