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74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3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3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83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3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513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32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5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3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09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01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FAD0-F9A9-411E-B512-82E4D3A32B63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08EDF-9C08-4EDA-9D37-3A0409032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3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85850" y="1085850"/>
            <a:ext cx="7375861" cy="4747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31.PHÓ T</a:t>
            </a:r>
            <a:r>
              <a:rPr kumimoji="0" lang="vi-VN" altLang="ko-KR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Ừ</a:t>
            </a:r>
            <a:endParaRPr kumimoji="0" lang="en-US" altLang="ko-KR" sz="6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~</a:t>
            </a:r>
            <a:r>
              <a:rPr kumimoji="0" lang="ko-KR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kumimoji="0" lang="ko-KR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o-KR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kumimoji="0" lang="en-US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</a:p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kumimoji="0" lang="en-US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kumimoji="0" lang="ko-KR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kumimoji="0" lang="ko-KR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o-KR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kumimoji="0" lang="en-US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</a:p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6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endParaRPr kumimoji="0" lang="ko-KR" altLang="ko-KR" sz="6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5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7500" y="296193"/>
            <a:ext cx="11442700" cy="12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①</a:t>
            </a:r>
            <a:r>
              <a:rPr lang="ko-KR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</a:t>
            </a: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ĨA:</a:t>
            </a:r>
            <a:endParaRPr lang="ko-KR" altLang="ko-KR" sz="3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Trên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hết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bất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kì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nào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. </a:t>
            </a:r>
            <a:r>
              <a:rPr lang="en-US" altLang="ko-KR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" y="2187575"/>
            <a:ext cx="2024063" cy="1466850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37" y="2187575"/>
            <a:ext cx="2125663" cy="14478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17500" y="4059611"/>
            <a:ext cx="7662863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마이씨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응언씨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쯔엉씨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응언씨가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커요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우리반에서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쯔엉씨가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커요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Mai,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Ngân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Trường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thì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Ngân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người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to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cao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Trường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người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cao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lớp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5900" y="454504"/>
            <a:ext cx="8686800" cy="503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ⓐ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ko-KR" altLang="ko-KR" sz="2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과일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포도를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좋아해요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loại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trái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thích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Nho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바나나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딸기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바나나를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좋아해요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loại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Trái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Táo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dâu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tây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chuối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thích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Chuối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영화는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내가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본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영화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재미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Phim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này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hay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so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bộ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phim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xem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25" y="239712"/>
            <a:ext cx="3790950" cy="25431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3976687"/>
            <a:ext cx="39433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66700" y="466708"/>
            <a:ext cx="7251700" cy="5432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ⓑ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ko-KR" sz="2800" b="1" kern="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왕명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씨가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우리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반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잘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생겼습니다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Wang Minh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ng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ười đẹp trai 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lớp tôi.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우리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학교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큰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건물은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도서관입니다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Tòa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l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ớn 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trong Trường chúng tôi là Thư Viện.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세계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인구가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많은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나라는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중국입니다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Trung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Nước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đông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dân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Thế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Giới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25" y="466708"/>
            <a:ext cx="3790950" cy="25431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26" y="3182805"/>
            <a:ext cx="3790950" cy="260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4000" y="279771"/>
            <a:ext cx="10807700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TẬP1:</a:t>
            </a:r>
            <a:r>
              <a:rPr lang="en-US" altLang="ko-KR" sz="3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 </a:t>
            </a:r>
            <a:r>
              <a:rPr lang="en-US" altLang="ko-KR" sz="36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3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3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lang="ko-KR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lang="ko-KR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đây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54000" y="2105008"/>
            <a:ext cx="8140700" cy="394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서울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큰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시장은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남대문시장입니다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ợ Namdaemun là chợ lớn nhất Seoul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음식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어떤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음식을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좋아해요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thích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món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nào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ẩm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thực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유학생들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누가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잘해요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Tong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du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sinh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người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nói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giỏi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4. 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꽃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장미가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예뻐요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Hồng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loài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đẹp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loài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15134" y="210131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2820084" y="308240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2714193" y="407931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endParaRPr lang="ko-KR" altLang="en-US" sz="2400" dirty="0"/>
          </a:p>
        </p:txBody>
      </p:sp>
      <p:sp>
        <p:nvSpPr>
          <p:cNvPr id="7" name="직사각형 6"/>
          <p:cNvSpPr/>
          <p:nvPr/>
        </p:nvSpPr>
        <p:spPr>
          <a:xfrm>
            <a:off x="1808633" y="504718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endParaRPr lang="ko-KR" altLang="en-US" sz="24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235" y="2276925"/>
            <a:ext cx="2857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4800" y="341898"/>
            <a:ext cx="9207500" cy="645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 2. 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‘중에서 가장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/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제일’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‘에서 제일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/</a:t>
            </a:r>
            <a:r>
              <a:rPr lang="ko-KR" altLang="ko-KR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가장’을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사용해서 대화를 완성하세요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  <a:endParaRPr lang="ko-KR" altLang="ko-KR" sz="3600" b="1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오늘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우리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반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누가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빨리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왔어요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Hôm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nay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ng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ười đến sớm </a:t>
            </a:r>
            <a:r>
              <a:rPr lang="vi-VN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lớp mình?</a:t>
            </a: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왕명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씨가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제일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빨리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왔어요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WangMinh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người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sớm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lớp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mình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음식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뭘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잘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드세요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món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của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thì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thích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món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gì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?</a:t>
            </a: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삼겹살을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좋아해요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thích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nhất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món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thịt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Ba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Chỉ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영어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어려워요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phải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그래요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Vâng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nghĩ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như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vậy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48659" y="13070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에서</a:t>
            </a:r>
            <a:endParaRPr lang="ko-KR" altLang="en-US" sz="24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334559" y="128801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endParaRPr lang="ko-KR" altLang="en-US" sz="24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457017" y="327290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중에서</a:t>
            </a:r>
            <a:endParaRPr lang="ko-KR" altLang="en-US" sz="24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00924" y="425712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가장</a:t>
            </a:r>
            <a:endParaRPr lang="ko-KR" altLang="en-US" sz="24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92804" y="5248275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en-US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197974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497</Words>
  <Application>Microsoft Office PowerPoint</Application>
  <PresentationFormat>와이드스크린</PresentationFormat>
  <Paragraphs>61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HY견명조</vt:lpstr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7</cp:revision>
  <dcterms:created xsi:type="dcterms:W3CDTF">2020-07-06T23:57:14Z</dcterms:created>
  <dcterms:modified xsi:type="dcterms:W3CDTF">2020-07-24T09:23:04Z</dcterms:modified>
</cp:coreProperties>
</file>