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274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834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0382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83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3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5130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0320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651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936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091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010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FFAD0-F9A9-411E-B512-82E4D3A32B63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08EDF-9C08-4EDA-9D37-3A04090329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739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085850" y="1085850"/>
            <a:ext cx="7375861" cy="4747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31.PHÓ T</a:t>
            </a:r>
            <a:r>
              <a:rPr kumimoji="0" lang="vi-VN" altLang="ko-KR" sz="6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endParaRPr kumimoji="0" lang="en-US" altLang="ko-KR" sz="6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kumimoji="0" lang="ko-KR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r>
              <a:rPr kumimoji="0" lang="ko-KR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r>
              <a:rPr kumimoji="0" lang="en-US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kumimoji="0" lang="en-US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kumimoji="0" lang="ko-KR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kumimoji="0" lang="ko-KR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o-KR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r>
              <a:rPr kumimoji="0" lang="en-US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ko-KR" sz="66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endParaRPr kumimoji="0" lang="ko-KR" altLang="ko-KR" sz="6600" b="0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4559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17500" y="296193"/>
            <a:ext cx="11442700" cy="1248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Trên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hết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bất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kì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7" y="2187575"/>
            <a:ext cx="2024063" cy="1466850"/>
          </a:xfrm>
          <a:prstGeom prst="rect">
            <a:avLst/>
          </a:prstGeom>
        </p:spPr>
      </p:pic>
      <p:pic>
        <p:nvPicPr>
          <p:cNvPr id="4" name="그림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437" y="2187575"/>
            <a:ext cx="2125663" cy="14478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17500" y="4059611"/>
            <a:ext cx="7662863" cy="1878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마이씨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응언씨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쯔엉씨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응언씨가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우리반에서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쯔엉씨가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커요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Mai,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Ngân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Ngân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to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lớp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80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15900" y="454504"/>
            <a:ext cx="8686800" cy="5033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ⓐ</a:t>
            </a: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endParaRPr lang="ko-KR" altLang="ko-KR" sz="28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과일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포도를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loại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Nho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바나나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딸기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바나나를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loại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Táo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dâu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tây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chuối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Chuối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영화는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본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영화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재미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Phim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hay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so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phim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325" y="239712"/>
            <a:ext cx="3790950" cy="254317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25" y="3976687"/>
            <a:ext cx="394335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51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66700" y="466708"/>
            <a:ext cx="7251700" cy="5432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ⓑ</a:t>
            </a:r>
            <a:r>
              <a:rPr lang="ko-KR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ko-KR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altLang="ko-KR" sz="2800" b="1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왕명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생겼습니다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Wang Minh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ng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ười đẹp trai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lớp tôi.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큰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건물은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도서관입니다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Tòa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ớn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trong Trường chúng tôi là Thư Viện.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세계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인구가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나라는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중국입니다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Trung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dân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Thế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Giới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225" y="466708"/>
            <a:ext cx="3790950" cy="254317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226" y="3182805"/>
            <a:ext cx="3790950" cy="260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7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4000" y="279771"/>
            <a:ext cx="10807700" cy="1380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ko-KR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r>
              <a:rPr lang="ko-KR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36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54000" y="2105008"/>
            <a:ext cx="8140700" cy="3944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서울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큰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시장은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남대문시장입니다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ợ Namdaemun là chợ lớn nhất Seoul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음식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어떤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음식을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ẩm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thực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유학생들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Tong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du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giỏi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장미가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예뻐요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Hồng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loài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đẹp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loài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315134" y="210131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2820084" y="3082409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2714193" y="407931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1808633" y="5047186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endParaRPr lang="ko-KR" altLang="en-US" sz="24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6235" y="2276925"/>
            <a:ext cx="285750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7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04800" y="341898"/>
            <a:ext cx="9207500" cy="6456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 2. 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‘중에서 가장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/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제일’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‘에서 제일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/</a:t>
            </a:r>
            <a:r>
              <a:rPr lang="ko-KR" altLang="ko-KR" dirty="0" err="1">
                <a:latin typeface="HY견명조" panose="02030600000101010101" pitchFamily="18" charset="-127"/>
                <a:ea typeface="HY견명조" panose="02030600000101010101" pitchFamily="18" charset="-127"/>
              </a:rPr>
              <a:t>가장’을</a:t>
            </a:r>
            <a:r>
              <a:rPr lang="ko-KR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 사용해서 대화를 완성하세요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endParaRPr lang="ko-KR" altLang="ko-KR" sz="3600" b="1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반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빨리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Hôm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nay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ng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ười đến sớm </a:t>
            </a:r>
            <a:r>
              <a:rPr lang="vi-VN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lớp mình?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왕명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빨리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WangMinh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sớm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lớp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음식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뭘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드세요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gì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?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삼겹살을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thịt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Ba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Chỉ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영어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어려워요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그래요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Vâng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nghĩ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vậy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848659" y="130706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에서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334559" y="128801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457017" y="3272909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중에서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400924" y="4257129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가장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992804" y="5248275"/>
            <a:ext cx="13131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en-US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더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00" y="1979741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2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497</Words>
  <Application>Microsoft Office PowerPoint</Application>
  <PresentationFormat>와이드스크린</PresentationFormat>
  <Paragraphs>61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1" baseType="lpstr">
      <vt:lpstr>HY견명조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7</cp:revision>
  <dcterms:created xsi:type="dcterms:W3CDTF">2020-07-06T23:57:14Z</dcterms:created>
  <dcterms:modified xsi:type="dcterms:W3CDTF">2020-07-24T09:23:04Z</dcterms:modified>
</cp:coreProperties>
</file>