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08" r:id="rId2"/>
    <p:sldMasterId id="2147483696" r:id="rId3"/>
    <p:sldMasterId id="2147483672" r:id="rId4"/>
    <p:sldMasterId id="2147483660" r:id="rId5"/>
    <p:sldMasterId id="2147483684" r:id="rId6"/>
  </p:sldMasterIdLst>
  <p:notesMasterIdLst>
    <p:notesMasterId r:id="rId15"/>
  </p:notesMasterIdLst>
  <p:sldIdLst>
    <p:sldId id="256" r:id="rId7"/>
    <p:sldId id="267" r:id="rId8"/>
    <p:sldId id="269" r:id="rId9"/>
    <p:sldId id="270" r:id="rId10"/>
    <p:sldId id="272" r:id="rId11"/>
    <p:sldId id="273" r:id="rId12"/>
    <p:sldId id="259" r:id="rId13"/>
    <p:sldId id="274" r:id="rId1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D13F"/>
    <a:srgbClr val="FFAD19"/>
    <a:srgbClr val="F8A40C"/>
    <a:srgbClr val="FCEA04"/>
    <a:srgbClr val="FF3300"/>
    <a:srgbClr val="FFC819"/>
    <a:srgbClr val="FFE181"/>
    <a:srgbClr val="FFD03B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보통 스타일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73" autoAdjust="0"/>
    <p:restoredTop sz="96149" autoAdjust="0"/>
  </p:normalViewPr>
  <p:slideViewPr>
    <p:cSldViewPr snapToGrid="0">
      <p:cViewPr varScale="1">
        <p:scale>
          <a:sx n="86" d="100"/>
          <a:sy n="86" d="100"/>
        </p:scale>
        <p:origin x="850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1DEEA1-1470-4FD8-A661-3262CBEA9EA4}" type="datetimeFigureOut">
              <a:rPr lang="ko-KR" altLang="en-US" smtClean="0"/>
              <a:t>2020-06-05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B13617-EE44-46E6-AAA9-48E56666FF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5261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4864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0F9093B-3E44-4CF7-A50A-105DA46E0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B8009EB-BA4F-4246-A716-59AF6E4E9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A31C84-8899-49E1-BD78-1221ECB40F9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05435E-A325-430D-A1C3-F9E413385867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4475FAC-061E-4459-9304-82E0A6AD9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AE6643D-8AA8-4C24-8817-701895673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58E785-A845-42A5-8224-00DCDA7F53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3973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7C5FB202-F6E9-4C28-B0E0-0CC3C631EA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75505F6-7699-4C03-9D53-D581232A1B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18616A8-AA99-4A22-8736-702A4598E54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05435E-A325-430D-A1C3-F9E413385867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83387DE-EA8A-4444-B61B-87701A1D7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5C9E6B7-849A-41A7-837D-0C2A9ACE1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58E785-A845-42A5-8224-00DCDA7F53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133947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BD9B816-8E4D-4DA0-A8E6-C96986DB1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56105C0-28C6-44B3-ACD1-2154A0720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DF0E875-9A57-49B6-AC15-6D97AF4507D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05435E-A325-430D-A1C3-F9E413385867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083CBD8-6651-4B06-8423-EBBE068E7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A58FAEF-A998-4EBA-8CB3-6E580752A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58E785-A845-42A5-8224-00DCDA7F53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79807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72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515CA9C-1230-491A-8E99-06FE7744F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6AC2D-F756-4F25-A798-DDB49010D3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1A2A681-EC0A-4F94-9EC8-3FE890760C2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05435E-A325-430D-A1C3-F9E413385867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EE6CBD3-6195-48E6-8DBA-EFC0B8A11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DE2A1D1-2A0E-4578-BB58-6F5C798DF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58E785-A845-42A5-8224-00DCDA7F53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108028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72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888ABA9-003F-47F4-9A34-6ADDBEA84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0F73C14-C009-41DB-89E9-3F20F4691F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C8AF11A-772E-494A-97AE-026DDB63F3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515C659-B68C-45A8-A330-992AF0E1D7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05435E-A325-430D-A1C3-F9E413385867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7E20EAB-A754-472E-94EC-89FB38A07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64BAD24-5EDE-4B47-8573-AB45A8852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58E785-A845-42A5-8224-00DCDA7F53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782129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72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A1FD99E-AEF1-4830-9AA1-40D79A012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D0F9E21-996E-4992-89CD-1A17C8B75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40652CDD-6BD6-41C5-AF61-6279E60053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CDC5056A-195A-4C13-BB75-660B1BCB2E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7CAE89C4-5F82-4126-9BB0-D1E7BA76B5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9248710C-CBD5-4E8A-A9C3-B6F1247F1D3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05435E-A325-430D-A1C3-F9E413385867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D811F609-8F31-4F82-A91D-02792380A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4B4A96D8-F164-4F08-BD59-F57AB5646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58E785-A845-42A5-8224-00DCDA7F53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897471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72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53BC783-0529-4EE6-A013-AFC466742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51C13AB-019D-4BD4-8E57-FC549C3916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05435E-A325-430D-A1C3-F9E413385867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B8DE8E7F-ED75-415B-8876-9A2F16B14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ED481EED-F8F5-4E4D-8CBE-D1CC2D716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58E785-A845-42A5-8224-00DCDA7F53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655319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72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7520C563-E399-49C4-AE8E-90469347FE7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05435E-A325-430D-A1C3-F9E413385867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6FB981B-C195-4A70-9DD0-F1953B06C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F034616-CE22-4A15-BEA1-83E7B01DE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58E785-A845-42A5-8224-00DCDA7F53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5754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8C9E964-E154-4FDF-A74A-60181A6355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E6E4241-073C-411B-9578-8B6CEF84FD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4D6F1A9-43EE-4819-A812-0AFB6A1E61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64C44A9-1E0C-4AF9-8453-E7478BD2A9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05435E-A325-430D-A1C3-F9E413385867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251F74A-E62D-4E1F-B027-C78E9CAFA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04F1BD-7CC3-4936-AB55-A79D08271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58E785-A845-42A5-8224-00DCDA7F53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0278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C55B160-DECC-49D3-A714-4CFE80356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FBE548DF-64E2-46CC-B13D-1F495DC370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CC4AD1E3-3884-4952-B837-7E075E4D34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210D46D-1696-41EB-9BE2-62AE18CCF7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05435E-A325-430D-A1C3-F9E413385867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F7BFC-B965-421F-BC57-A03946B42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405FB50-BC27-4489-B56F-6B528B3A5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58E785-A845-42A5-8224-00DCDA7F53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5561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>
            <a:extLst>
              <a:ext uri="{FF2B5EF4-FFF2-40B4-BE49-F238E27FC236}">
                <a16:creationId xmlns:a16="http://schemas.microsoft.com/office/drawing/2014/main" id="{9D816890-9019-4846-BD31-6CC153A07D68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80000">
                <a:srgbClr val="253861"/>
              </a:gs>
              <a:gs pos="0">
                <a:srgbClr val="5A83D3"/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91511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순서도: 수동 입력 2">
            <a:extLst>
              <a:ext uri="{FF2B5EF4-FFF2-40B4-BE49-F238E27FC236}">
                <a16:creationId xmlns:a16="http://schemas.microsoft.com/office/drawing/2014/main" id="{72C30934-25A5-4301-84FC-18115911A115}"/>
              </a:ext>
            </a:extLst>
          </p:cNvPr>
          <p:cNvSpPr/>
          <p:nvPr/>
        </p:nvSpPr>
        <p:spPr>
          <a:xfrm flipH="1">
            <a:off x="-13063" y="5647350"/>
            <a:ext cx="9146371" cy="1318684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10000 h 18000"/>
              <a:gd name="connsiteX1" fmla="*/ 9964 w 10000"/>
              <a:gd name="connsiteY1" fmla="*/ 0 h 18000"/>
              <a:gd name="connsiteX2" fmla="*/ 10000 w 10000"/>
              <a:gd name="connsiteY2" fmla="*/ 18000 h 18000"/>
              <a:gd name="connsiteX3" fmla="*/ 0 w 10000"/>
              <a:gd name="connsiteY3" fmla="*/ 18000 h 18000"/>
              <a:gd name="connsiteX4" fmla="*/ 0 w 10000"/>
              <a:gd name="connsiteY4" fmla="*/ 10000 h 18000"/>
              <a:gd name="connsiteX0" fmla="*/ 0 w 10000"/>
              <a:gd name="connsiteY0" fmla="*/ 10254 h 18254"/>
              <a:gd name="connsiteX1" fmla="*/ 9820 w 10000"/>
              <a:gd name="connsiteY1" fmla="*/ 0 h 18254"/>
              <a:gd name="connsiteX2" fmla="*/ 10000 w 10000"/>
              <a:gd name="connsiteY2" fmla="*/ 18254 h 18254"/>
              <a:gd name="connsiteX3" fmla="*/ 0 w 10000"/>
              <a:gd name="connsiteY3" fmla="*/ 18254 h 18254"/>
              <a:gd name="connsiteX4" fmla="*/ 0 w 10000"/>
              <a:gd name="connsiteY4" fmla="*/ 10254 h 18254"/>
              <a:gd name="connsiteX0" fmla="*/ 0 w 9820"/>
              <a:gd name="connsiteY0" fmla="*/ 10254 h 18508"/>
              <a:gd name="connsiteX1" fmla="*/ 9820 w 9820"/>
              <a:gd name="connsiteY1" fmla="*/ 0 h 18508"/>
              <a:gd name="connsiteX2" fmla="*/ 9815 w 9820"/>
              <a:gd name="connsiteY2" fmla="*/ 18508 h 18508"/>
              <a:gd name="connsiteX3" fmla="*/ 0 w 9820"/>
              <a:gd name="connsiteY3" fmla="*/ 18254 h 18508"/>
              <a:gd name="connsiteX4" fmla="*/ 0 w 9820"/>
              <a:gd name="connsiteY4" fmla="*/ 10254 h 18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20" h="18508">
                <a:moveTo>
                  <a:pt x="0" y="10254"/>
                </a:moveTo>
                <a:lnTo>
                  <a:pt x="9820" y="0"/>
                </a:lnTo>
                <a:cubicBezTo>
                  <a:pt x="9818" y="6169"/>
                  <a:pt x="9817" y="12339"/>
                  <a:pt x="9815" y="18508"/>
                </a:cubicBezTo>
                <a:lnTo>
                  <a:pt x="0" y="18254"/>
                </a:lnTo>
                <a:lnTo>
                  <a:pt x="0" y="10254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순서도: 수동 입력 2">
            <a:extLst>
              <a:ext uri="{FF2B5EF4-FFF2-40B4-BE49-F238E27FC236}">
                <a16:creationId xmlns:a16="http://schemas.microsoft.com/office/drawing/2014/main" id="{FEE28842-6480-4155-BE9A-CEDA84B7DA8C}"/>
              </a:ext>
            </a:extLst>
          </p:cNvPr>
          <p:cNvSpPr/>
          <p:nvPr/>
        </p:nvSpPr>
        <p:spPr>
          <a:xfrm>
            <a:off x="9444073" y="5625548"/>
            <a:ext cx="2760990" cy="1318684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10000 h 18000"/>
              <a:gd name="connsiteX1" fmla="*/ 9964 w 10000"/>
              <a:gd name="connsiteY1" fmla="*/ 0 h 18000"/>
              <a:gd name="connsiteX2" fmla="*/ 10000 w 10000"/>
              <a:gd name="connsiteY2" fmla="*/ 18000 h 18000"/>
              <a:gd name="connsiteX3" fmla="*/ 0 w 10000"/>
              <a:gd name="connsiteY3" fmla="*/ 18000 h 18000"/>
              <a:gd name="connsiteX4" fmla="*/ 0 w 10000"/>
              <a:gd name="connsiteY4" fmla="*/ 10000 h 1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8000">
                <a:moveTo>
                  <a:pt x="0" y="10000"/>
                </a:moveTo>
                <a:lnTo>
                  <a:pt x="9964" y="0"/>
                </a:lnTo>
                <a:lnTo>
                  <a:pt x="10000" y="18000"/>
                </a:lnTo>
                <a:lnTo>
                  <a:pt x="0" y="18000"/>
                </a:lnTo>
                <a:lnTo>
                  <a:pt x="0" y="10000"/>
                </a:lnTo>
                <a:close/>
              </a:path>
            </a:pathLst>
          </a:custGeom>
          <a:solidFill>
            <a:srgbClr val="FCEA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이등변 삼각형 10">
            <a:extLst>
              <a:ext uri="{FF2B5EF4-FFF2-40B4-BE49-F238E27FC236}">
                <a16:creationId xmlns:a16="http://schemas.microsoft.com/office/drawing/2014/main" id="{BCFDD14E-7F0D-4379-8B52-BB157814A9A2}"/>
              </a:ext>
            </a:extLst>
          </p:cNvPr>
          <p:cNvSpPr/>
          <p:nvPr userDrawn="1"/>
        </p:nvSpPr>
        <p:spPr>
          <a:xfrm>
            <a:off x="7053470" y="6097919"/>
            <a:ext cx="4434484" cy="850457"/>
          </a:xfrm>
          <a:prstGeom prst="triangle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050"/>
          </a:p>
        </p:txBody>
      </p:sp>
      <p:sp>
        <p:nvSpPr>
          <p:cNvPr id="10" name="이등변 삼각형 9">
            <a:extLst>
              <a:ext uri="{FF2B5EF4-FFF2-40B4-BE49-F238E27FC236}">
                <a16:creationId xmlns:a16="http://schemas.microsoft.com/office/drawing/2014/main" id="{BCFDD14E-7F0D-4379-8B52-BB157814A9A2}"/>
              </a:ext>
            </a:extLst>
          </p:cNvPr>
          <p:cNvSpPr/>
          <p:nvPr/>
        </p:nvSpPr>
        <p:spPr>
          <a:xfrm>
            <a:off x="7158649" y="6151470"/>
            <a:ext cx="4206037" cy="806645"/>
          </a:xfrm>
          <a:prstGeom prst="triangle">
            <a:avLst/>
          </a:prstGeom>
          <a:solidFill>
            <a:srgbClr val="FFAD19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>
            <a:extLst>
              <a:ext uri="{FF2B5EF4-FFF2-40B4-BE49-F238E27FC236}">
                <a16:creationId xmlns:a16="http://schemas.microsoft.com/office/drawing/2014/main" id="{1C7E6D22-809A-490D-8C16-63F1F0D7CD35}"/>
              </a:ext>
            </a:extLst>
          </p:cNvPr>
          <p:cNvGrpSpPr/>
          <p:nvPr userDrawn="1"/>
        </p:nvGrpSpPr>
        <p:grpSpPr>
          <a:xfrm rot="5400000" flipV="1">
            <a:off x="841388" y="3975881"/>
            <a:ext cx="1385135" cy="4852644"/>
            <a:chOff x="11332219" y="-651205"/>
            <a:chExt cx="1003682" cy="3516271"/>
          </a:xfrm>
        </p:grpSpPr>
        <p:sp>
          <p:nvSpPr>
            <p:cNvPr id="8" name="이등변 삼각형 7">
              <a:extLst>
                <a:ext uri="{FF2B5EF4-FFF2-40B4-BE49-F238E27FC236}">
                  <a16:creationId xmlns:a16="http://schemas.microsoft.com/office/drawing/2014/main" id="{D4E3D3D4-276A-4B2C-83F8-258F9C345498}"/>
                </a:ext>
              </a:extLst>
            </p:cNvPr>
            <p:cNvSpPr/>
            <p:nvPr/>
          </p:nvSpPr>
          <p:spPr>
            <a:xfrm rot="2700000">
              <a:off x="10821304" y="-140290"/>
              <a:ext cx="2025512" cy="1003682"/>
            </a:xfrm>
            <a:prstGeom prst="triangle">
              <a:avLst/>
            </a:prstGeom>
            <a:solidFill>
              <a:srgbClr val="FF3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9" name="이등변 삼각형 8">
              <a:extLst>
                <a:ext uri="{FF2B5EF4-FFF2-40B4-BE49-F238E27FC236}">
                  <a16:creationId xmlns:a16="http://schemas.microsoft.com/office/drawing/2014/main" id="{4184E132-CBD0-4E43-8466-44E6FDDB0615}"/>
                </a:ext>
              </a:extLst>
            </p:cNvPr>
            <p:cNvSpPr/>
            <p:nvPr/>
          </p:nvSpPr>
          <p:spPr>
            <a:xfrm rot="16200000">
              <a:off x="11120808" y="361342"/>
              <a:ext cx="1432533" cy="709849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0" name="이등변 삼각형 9">
              <a:extLst>
                <a:ext uri="{FF2B5EF4-FFF2-40B4-BE49-F238E27FC236}">
                  <a16:creationId xmlns:a16="http://schemas.microsoft.com/office/drawing/2014/main" id="{324D0459-C707-4872-B4C2-AC27D1C4B5CE}"/>
                </a:ext>
              </a:extLst>
            </p:cNvPr>
            <p:cNvSpPr/>
            <p:nvPr/>
          </p:nvSpPr>
          <p:spPr>
            <a:xfrm rot="5400000">
              <a:off x="11120808" y="1070773"/>
              <a:ext cx="1432533" cy="709849"/>
            </a:xfrm>
            <a:prstGeom prst="triangle">
              <a:avLst/>
            </a:prstGeom>
            <a:solidFill>
              <a:srgbClr val="FFD03B">
                <a:alpha val="52157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1" name="이등변 삼각형 10">
              <a:extLst>
                <a:ext uri="{FF2B5EF4-FFF2-40B4-BE49-F238E27FC236}">
                  <a16:creationId xmlns:a16="http://schemas.microsoft.com/office/drawing/2014/main" id="{F63039BD-228F-49F1-96CC-96B1ED3D2C2A}"/>
                </a:ext>
              </a:extLst>
            </p:cNvPr>
            <p:cNvSpPr/>
            <p:nvPr/>
          </p:nvSpPr>
          <p:spPr>
            <a:xfrm rot="16200000">
              <a:off x="11120808" y="1793875"/>
              <a:ext cx="1432533" cy="709849"/>
            </a:xfrm>
            <a:prstGeom prst="triangle">
              <a:avLst/>
            </a:prstGeom>
            <a:solidFill>
              <a:srgbClr val="FFD1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12" name="그룹 11">
            <a:extLst>
              <a:ext uri="{FF2B5EF4-FFF2-40B4-BE49-F238E27FC236}">
                <a16:creationId xmlns:a16="http://schemas.microsoft.com/office/drawing/2014/main" id="{2C836F4F-0B1F-4DBB-AF66-35E9E936FBA2}"/>
              </a:ext>
            </a:extLst>
          </p:cNvPr>
          <p:cNvGrpSpPr/>
          <p:nvPr userDrawn="1"/>
        </p:nvGrpSpPr>
        <p:grpSpPr>
          <a:xfrm rot="16200000" flipV="1">
            <a:off x="9996409" y="-1930011"/>
            <a:ext cx="1385135" cy="4852644"/>
            <a:chOff x="11332219" y="-651205"/>
            <a:chExt cx="1003682" cy="3516271"/>
          </a:xfrm>
        </p:grpSpPr>
        <p:sp>
          <p:nvSpPr>
            <p:cNvPr id="13" name="이등변 삼각형 12">
              <a:extLst>
                <a:ext uri="{FF2B5EF4-FFF2-40B4-BE49-F238E27FC236}">
                  <a16:creationId xmlns:a16="http://schemas.microsoft.com/office/drawing/2014/main" id="{F18DF0B2-3EF7-4C13-913C-7A602335AB51}"/>
                </a:ext>
              </a:extLst>
            </p:cNvPr>
            <p:cNvSpPr/>
            <p:nvPr/>
          </p:nvSpPr>
          <p:spPr>
            <a:xfrm rot="2700000">
              <a:off x="10821304" y="-140290"/>
              <a:ext cx="2025512" cy="1003682"/>
            </a:xfrm>
            <a:prstGeom prst="triangle">
              <a:avLst/>
            </a:prstGeom>
            <a:solidFill>
              <a:srgbClr val="FF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4" name="이등변 삼각형 13">
              <a:extLst>
                <a:ext uri="{FF2B5EF4-FFF2-40B4-BE49-F238E27FC236}">
                  <a16:creationId xmlns:a16="http://schemas.microsoft.com/office/drawing/2014/main" id="{4103B001-2D3B-4F1A-BD3C-1FEB7F1D7A17}"/>
                </a:ext>
              </a:extLst>
            </p:cNvPr>
            <p:cNvSpPr/>
            <p:nvPr/>
          </p:nvSpPr>
          <p:spPr>
            <a:xfrm rot="16200000">
              <a:off x="11120808" y="361342"/>
              <a:ext cx="1432533" cy="709849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5" name="이등변 삼각형 14">
              <a:extLst>
                <a:ext uri="{FF2B5EF4-FFF2-40B4-BE49-F238E27FC236}">
                  <a16:creationId xmlns:a16="http://schemas.microsoft.com/office/drawing/2014/main" id="{5C376A9A-D92A-434D-8B89-098DCC6996D5}"/>
                </a:ext>
              </a:extLst>
            </p:cNvPr>
            <p:cNvSpPr/>
            <p:nvPr/>
          </p:nvSpPr>
          <p:spPr>
            <a:xfrm rot="5400000">
              <a:off x="11120808" y="1070773"/>
              <a:ext cx="1432533" cy="709849"/>
            </a:xfrm>
            <a:prstGeom prst="triangle">
              <a:avLst/>
            </a:prstGeom>
            <a:solidFill>
              <a:srgbClr val="FFD03B">
                <a:alpha val="52157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6" name="이등변 삼각형 15">
              <a:extLst>
                <a:ext uri="{FF2B5EF4-FFF2-40B4-BE49-F238E27FC236}">
                  <a16:creationId xmlns:a16="http://schemas.microsoft.com/office/drawing/2014/main" id="{072EF767-42D8-427A-8E53-71463465FC79}"/>
                </a:ext>
              </a:extLst>
            </p:cNvPr>
            <p:cNvSpPr/>
            <p:nvPr/>
          </p:nvSpPr>
          <p:spPr>
            <a:xfrm rot="16200000">
              <a:off x="11120808" y="1793875"/>
              <a:ext cx="1432533" cy="709849"/>
            </a:xfrm>
            <a:prstGeom prst="triangle">
              <a:avLst/>
            </a:prstGeom>
            <a:solidFill>
              <a:srgbClr val="FFD1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>
            <a:extLst>
              <a:ext uri="{FF2B5EF4-FFF2-40B4-BE49-F238E27FC236}">
                <a16:creationId xmlns:a16="http://schemas.microsoft.com/office/drawing/2014/main" id="{B900B27F-AF84-40A6-A694-88B424F70A8C}"/>
              </a:ext>
            </a:extLst>
          </p:cNvPr>
          <p:cNvGrpSpPr/>
          <p:nvPr userDrawn="1"/>
        </p:nvGrpSpPr>
        <p:grpSpPr>
          <a:xfrm flipH="1">
            <a:off x="0" y="0"/>
            <a:ext cx="3223760" cy="6860141"/>
            <a:chOff x="8968240" y="0"/>
            <a:chExt cx="3223760" cy="6860141"/>
          </a:xfrm>
        </p:grpSpPr>
        <p:sp>
          <p:nvSpPr>
            <p:cNvPr id="8" name="이등변 삼각형 7">
              <a:extLst>
                <a:ext uri="{FF2B5EF4-FFF2-40B4-BE49-F238E27FC236}">
                  <a16:creationId xmlns:a16="http://schemas.microsoft.com/office/drawing/2014/main" id="{2B0DC318-7587-4743-BDEA-A2B29F12AC42}"/>
                </a:ext>
              </a:extLst>
            </p:cNvPr>
            <p:cNvSpPr/>
            <p:nvPr/>
          </p:nvSpPr>
          <p:spPr>
            <a:xfrm flipV="1">
              <a:off x="11273150" y="0"/>
              <a:ext cx="918850" cy="4191556"/>
            </a:xfrm>
            <a:prstGeom prst="triangle">
              <a:avLst>
                <a:gd name="adj" fmla="val 100000"/>
              </a:avLst>
            </a:prstGeom>
            <a:solidFill>
              <a:srgbClr val="FFFF00">
                <a:alpha val="64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9" name="직선 연결선 8">
              <a:extLst>
                <a:ext uri="{FF2B5EF4-FFF2-40B4-BE49-F238E27FC236}">
                  <a16:creationId xmlns:a16="http://schemas.microsoft.com/office/drawing/2014/main" id="{422BAAC5-2BC7-4856-8771-84132DC1688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968240" y="4511930"/>
              <a:ext cx="3223758" cy="2346068"/>
            </a:xfrm>
            <a:prstGeom prst="line">
              <a:avLst/>
            </a:prstGeom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이등변 삼각형 9">
              <a:extLst>
                <a:ext uri="{FF2B5EF4-FFF2-40B4-BE49-F238E27FC236}">
                  <a16:creationId xmlns:a16="http://schemas.microsoft.com/office/drawing/2014/main" id="{27C78903-0034-4EF3-9FEE-C53D6A2AC02A}"/>
                </a:ext>
              </a:extLst>
            </p:cNvPr>
            <p:cNvSpPr/>
            <p:nvPr/>
          </p:nvSpPr>
          <p:spPr>
            <a:xfrm>
              <a:off x="10251959" y="4712163"/>
              <a:ext cx="1940039" cy="2145835"/>
            </a:xfrm>
            <a:prstGeom prst="triangle">
              <a:avLst>
                <a:gd name="adj" fmla="val 100000"/>
              </a:avLst>
            </a:prstGeom>
            <a:solidFill>
              <a:srgbClr val="FFCC00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이등변 삼각형 10">
              <a:extLst>
                <a:ext uri="{FF2B5EF4-FFF2-40B4-BE49-F238E27FC236}">
                  <a16:creationId xmlns:a16="http://schemas.microsoft.com/office/drawing/2014/main" id="{0B189D17-91D4-4427-AD89-4C34FB1A109E}"/>
                </a:ext>
              </a:extLst>
            </p:cNvPr>
            <p:cNvSpPr/>
            <p:nvPr/>
          </p:nvSpPr>
          <p:spPr>
            <a:xfrm>
              <a:off x="10821923" y="2559653"/>
              <a:ext cx="1370077" cy="4300488"/>
            </a:xfrm>
            <a:prstGeom prst="triangle">
              <a:avLst>
                <a:gd name="adj" fmla="val 100000"/>
              </a:avLst>
            </a:prstGeom>
            <a:solidFill>
              <a:srgbClr val="FFD41D">
                <a:alpha val="4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이등변 삼각형 11">
              <a:extLst>
                <a:ext uri="{FF2B5EF4-FFF2-40B4-BE49-F238E27FC236}">
                  <a16:creationId xmlns:a16="http://schemas.microsoft.com/office/drawing/2014/main" id="{C63D5ACD-D8B6-40DF-ACB1-5B5D63FD5522}"/>
                </a:ext>
              </a:extLst>
            </p:cNvPr>
            <p:cNvSpPr/>
            <p:nvPr/>
          </p:nvSpPr>
          <p:spPr>
            <a:xfrm flipV="1">
              <a:off x="11019521" y="0"/>
              <a:ext cx="1172479" cy="2559652"/>
            </a:xfrm>
            <a:prstGeom prst="triangle">
              <a:avLst>
                <a:gd name="adj" fmla="val 100000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3" name="직선 연결선 12">
              <a:extLst>
                <a:ext uri="{FF2B5EF4-FFF2-40B4-BE49-F238E27FC236}">
                  <a16:creationId xmlns:a16="http://schemas.microsoft.com/office/drawing/2014/main" id="{4DB27F78-D763-41F8-B505-516EC1371914}"/>
                </a:ext>
              </a:extLst>
            </p:cNvPr>
            <p:cNvCxnSpPr>
              <a:cxnSpLocks/>
              <a:stCxn id="12" idx="2"/>
            </p:cNvCxnSpPr>
            <p:nvPr/>
          </p:nvCxnSpPr>
          <p:spPr>
            <a:xfrm>
              <a:off x="11019521" y="0"/>
              <a:ext cx="1172479" cy="5840146"/>
            </a:xfrm>
            <a:prstGeom prst="line">
              <a:avLst/>
            </a:prstGeom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:a16="http://schemas.microsoft.com/office/drawing/2014/main" id="{5A2F480E-D285-4F35-A07F-F297FDD40B6C}"/>
              </a:ext>
            </a:extLst>
          </p:cNvPr>
          <p:cNvGrpSpPr/>
          <p:nvPr userDrawn="1"/>
        </p:nvGrpSpPr>
        <p:grpSpPr>
          <a:xfrm>
            <a:off x="-2" y="0"/>
            <a:ext cx="12192003" cy="6860141"/>
            <a:chOff x="-2" y="0"/>
            <a:chExt cx="12192003" cy="6860141"/>
          </a:xfrm>
        </p:grpSpPr>
        <p:cxnSp>
          <p:nvCxnSpPr>
            <p:cNvPr id="7" name="직선 연결선 6">
              <a:extLst>
                <a:ext uri="{FF2B5EF4-FFF2-40B4-BE49-F238E27FC236}">
                  <a16:creationId xmlns:a16="http://schemas.microsoft.com/office/drawing/2014/main" id="{422BAAC5-2BC7-4856-8771-84132DC16883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6814616" y="5092607"/>
              <a:ext cx="4385115" cy="1765395"/>
            </a:xfrm>
            <a:prstGeom prst="line">
              <a:avLst/>
            </a:prstGeom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이등변 삼각형 7">
              <a:extLst>
                <a:ext uri="{FF2B5EF4-FFF2-40B4-BE49-F238E27FC236}">
                  <a16:creationId xmlns:a16="http://schemas.microsoft.com/office/drawing/2014/main" id="{27C78903-0034-4EF3-9FEE-C53D6A2AC02A}"/>
                </a:ext>
              </a:extLst>
            </p:cNvPr>
            <p:cNvSpPr/>
            <p:nvPr userDrawn="1"/>
          </p:nvSpPr>
          <p:spPr>
            <a:xfrm>
              <a:off x="7809107" y="4712163"/>
              <a:ext cx="4382891" cy="2145835"/>
            </a:xfrm>
            <a:prstGeom prst="triangle">
              <a:avLst>
                <a:gd name="adj" fmla="val 100000"/>
              </a:avLst>
            </a:prstGeom>
            <a:solidFill>
              <a:srgbClr val="FFC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이등변 삼각형 8">
              <a:extLst>
                <a:ext uri="{FF2B5EF4-FFF2-40B4-BE49-F238E27FC236}">
                  <a16:creationId xmlns:a16="http://schemas.microsoft.com/office/drawing/2014/main" id="{A613D3EB-05D5-42A1-BF3A-DC57879D79D4}"/>
                </a:ext>
              </a:extLst>
            </p:cNvPr>
            <p:cNvSpPr/>
            <p:nvPr userDrawn="1"/>
          </p:nvSpPr>
          <p:spPr>
            <a:xfrm>
              <a:off x="10792589" y="783170"/>
              <a:ext cx="1399409" cy="6076971"/>
            </a:xfrm>
            <a:prstGeom prst="triangle">
              <a:avLst>
                <a:gd name="adj" fmla="val 100000"/>
              </a:avLst>
            </a:prstGeom>
            <a:solidFill>
              <a:srgbClr val="FFD41D">
                <a:alpha val="4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이등변 삼각형 9">
              <a:extLst>
                <a:ext uri="{FF2B5EF4-FFF2-40B4-BE49-F238E27FC236}">
                  <a16:creationId xmlns:a16="http://schemas.microsoft.com/office/drawing/2014/main" id="{0B189D17-91D4-4427-AD89-4C34FB1A109E}"/>
                </a:ext>
              </a:extLst>
            </p:cNvPr>
            <p:cNvSpPr/>
            <p:nvPr userDrawn="1"/>
          </p:nvSpPr>
          <p:spPr>
            <a:xfrm>
              <a:off x="8983813" y="2813281"/>
              <a:ext cx="3208188" cy="4046859"/>
            </a:xfrm>
            <a:prstGeom prst="triangle">
              <a:avLst>
                <a:gd name="adj" fmla="val 100000"/>
              </a:avLst>
            </a:prstGeom>
            <a:solidFill>
              <a:srgbClr val="FFD41D">
                <a:alpha val="22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이등변 삼각형 10">
              <a:extLst>
                <a:ext uri="{FF2B5EF4-FFF2-40B4-BE49-F238E27FC236}">
                  <a16:creationId xmlns:a16="http://schemas.microsoft.com/office/drawing/2014/main" id="{C63D5ACD-D8B6-40DF-ACB1-5B5D63FD5522}"/>
                </a:ext>
              </a:extLst>
            </p:cNvPr>
            <p:cNvSpPr/>
            <p:nvPr userDrawn="1"/>
          </p:nvSpPr>
          <p:spPr>
            <a:xfrm>
              <a:off x="10105121" y="4298347"/>
              <a:ext cx="2086879" cy="2559652"/>
            </a:xfrm>
            <a:prstGeom prst="triangle">
              <a:avLst>
                <a:gd name="adj" fmla="val 100000"/>
              </a:avLst>
            </a:prstGeom>
            <a:solidFill>
              <a:srgbClr val="FFFF00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이등변 삼각형 11">
              <a:extLst>
                <a:ext uri="{FF2B5EF4-FFF2-40B4-BE49-F238E27FC236}">
                  <a16:creationId xmlns:a16="http://schemas.microsoft.com/office/drawing/2014/main" id="{148EDAC0-6641-493B-BF63-1E5DCACCDC57}"/>
                </a:ext>
              </a:extLst>
            </p:cNvPr>
            <p:cNvSpPr/>
            <p:nvPr userDrawn="1"/>
          </p:nvSpPr>
          <p:spPr>
            <a:xfrm flipH="1" flipV="1">
              <a:off x="-2" y="0"/>
              <a:ext cx="727515" cy="1695311"/>
            </a:xfrm>
            <a:prstGeom prst="triangle">
              <a:avLst>
                <a:gd name="adj" fmla="val 100000"/>
              </a:avLst>
            </a:prstGeom>
            <a:solidFill>
              <a:srgbClr val="FFC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3" name="직선 연결선 12">
              <a:extLst>
                <a:ext uri="{FF2B5EF4-FFF2-40B4-BE49-F238E27FC236}">
                  <a16:creationId xmlns:a16="http://schemas.microsoft.com/office/drawing/2014/main" id="{4DB27F78-D763-41F8-B505-516EC1371914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751431" y="0"/>
              <a:ext cx="1440567" cy="6150352"/>
            </a:xfrm>
            <a:prstGeom prst="line">
              <a:avLst/>
            </a:prstGeom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:a16="http://schemas.microsoft.com/office/drawing/2014/main" id="{D5C2ECDA-55FB-429D-A73B-950C41059A36}"/>
              </a:ext>
            </a:extLst>
          </p:cNvPr>
          <p:cNvGrpSpPr/>
          <p:nvPr userDrawn="1"/>
        </p:nvGrpSpPr>
        <p:grpSpPr>
          <a:xfrm flipH="1">
            <a:off x="-2" y="0"/>
            <a:ext cx="12192002" cy="6860141"/>
            <a:chOff x="-2" y="0"/>
            <a:chExt cx="12192002" cy="6860141"/>
          </a:xfrm>
        </p:grpSpPr>
        <p:grpSp>
          <p:nvGrpSpPr>
            <p:cNvPr id="7" name="그룹 6">
              <a:extLst>
                <a:ext uri="{FF2B5EF4-FFF2-40B4-BE49-F238E27FC236}">
                  <a16:creationId xmlns:a16="http://schemas.microsoft.com/office/drawing/2014/main" id="{B0B252F3-F03A-4150-90C4-863AFE075A81}"/>
                </a:ext>
              </a:extLst>
            </p:cNvPr>
            <p:cNvGrpSpPr/>
            <p:nvPr userDrawn="1"/>
          </p:nvGrpSpPr>
          <p:grpSpPr>
            <a:xfrm>
              <a:off x="5749635" y="0"/>
              <a:ext cx="6442365" cy="6860141"/>
              <a:chOff x="5749636" y="0"/>
              <a:chExt cx="6442365" cy="6860141"/>
            </a:xfrm>
          </p:grpSpPr>
          <p:sp>
            <p:nvSpPr>
              <p:cNvPr id="8" name="이등변 삼각형 7">
                <a:extLst>
                  <a:ext uri="{FF2B5EF4-FFF2-40B4-BE49-F238E27FC236}">
                    <a16:creationId xmlns:a16="http://schemas.microsoft.com/office/drawing/2014/main" id="{A613D3EB-05D5-42A1-BF3A-DC57879D79D4}"/>
                  </a:ext>
                </a:extLst>
              </p:cNvPr>
              <p:cNvSpPr/>
              <p:nvPr/>
            </p:nvSpPr>
            <p:spPr>
              <a:xfrm>
                <a:off x="10792589" y="0"/>
                <a:ext cx="1399409" cy="6860141"/>
              </a:xfrm>
              <a:prstGeom prst="triangle">
                <a:avLst>
                  <a:gd name="adj" fmla="val 100000"/>
                </a:avLst>
              </a:prstGeom>
              <a:solidFill>
                <a:srgbClr val="FFD41D">
                  <a:alpha val="59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" name="이등변 삼각형 8">
                <a:extLst>
                  <a:ext uri="{FF2B5EF4-FFF2-40B4-BE49-F238E27FC236}">
                    <a16:creationId xmlns:a16="http://schemas.microsoft.com/office/drawing/2014/main" id="{0B189D17-91D4-4427-AD89-4C34FB1A109E}"/>
                  </a:ext>
                </a:extLst>
              </p:cNvPr>
              <p:cNvSpPr/>
              <p:nvPr/>
            </p:nvSpPr>
            <p:spPr>
              <a:xfrm>
                <a:off x="6276108" y="3574472"/>
                <a:ext cx="5915892" cy="3283527"/>
              </a:xfrm>
              <a:prstGeom prst="triangle">
                <a:avLst>
                  <a:gd name="adj" fmla="val 100000"/>
                </a:avLst>
              </a:prstGeom>
              <a:solidFill>
                <a:schemeClr val="accent4">
                  <a:lumMod val="20000"/>
                  <a:lumOff val="80000"/>
                  <a:alpha val="49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" name="이등변 삼각형 9">
                <a:extLst>
                  <a:ext uri="{FF2B5EF4-FFF2-40B4-BE49-F238E27FC236}">
                    <a16:creationId xmlns:a16="http://schemas.microsoft.com/office/drawing/2014/main" id="{27C78903-0034-4EF3-9FEE-C53D6A2AC02A}"/>
                  </a:ext>
                </a:extLst>
              </p:cNvPr>
              <p:cNvSpPr/>
              <p:nvPr/>
            </p:nvSpPr>
            <p:spPr>
              <a:xfrm>
                <a:off x="5749636" y="5344843"/>
                <a:ext cx="6442365" cy="1513157"/>
              </a:xfrm>
              <a:prstGeom prst="triangle">
                <a:avLst>
                  <a:gd name="adj" fmla="val 100000"/>
                </a:avLst>
              </a:prstGeom>
              <a:solidFill>
                <a:srgbClr val="FFCC00">
                  <a:alpha val="29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1" name="이등변 삼각형 10">
              <a:extLst>
                <a:ext uri="{FF2B5EF4-FFF2-40B4-BE49-F238E27FC236}">
                  <a16:creationId xmlns:a16="http://schemas.microsoft.com/office/drawing/2014/main" id="{148EDAC0-6641-493B-BF63-1E5DCACCDC57}"/>
                </a:ext>
              </a:extLst>
            </p:cNvPr>
            <p:cNvSpPr/>
            <p:nvPr userDrawn="1"/>
          </p:nvSpPr>
          <p:spPr>
            <a:xfrm flipH="1" flipV="1">
              <a:off x="-2" y="0"/>
              <a:ext cx="727515" cy="1695311"/>
            </a:xfrm>
            <a:prstGeom prst="triangle">
              <a:avLst>
                <a:gd name="adj" fmla="val 100000"/>
              </a:avLst>
            </a:prstGeom>
            <a:solidFill>
              <a:srgbClr val="FFC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308" y="213064"/>
            <a:ext cx="108585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085850" y="1226510"/>
            <a:ext cx="944627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6000" b="1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34.</a:t>
            </a:r>
            <a:r>
              <a:rPr lang="en-US" altLang="ko-KR" sz="60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altLang="ko-KR" sz="6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vi-VN" altLang="ko-KR" sz="6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Ữ PHÁP] </a:t>
            </a:r>
            <a:endParaRPr lang="en-US" altLang="ko-KR" sz="6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ko-KR" sz="6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vi-VN" altLang="ko-KR" sz="6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 TỪ </a:t>
            </a:r>
            <a:endParaRPr lang="en-US" altLang="ko-KR" sz="6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ko-KR" sz="60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–</a:t>
            </a:r>
            <a:r>
              <a:rPr lang="ko-KR" altLang="ko-KR" sz="60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고 싶다</a:t>
            </a:r>
            <a:endParaRPr lang="en-US" altLang="ko-KR" sz="6000" b="1" dirty="0"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2435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 txBox="1">
            <a:spLocks noGrp="1"/>
          </p:cNvSpPr>
          <p:nvPr>
            <p:ph idx="1"/>
          </p:nvPr>
        </p:nvSpPr>
        <p:spPr>
          <a:xfrm>
            <a:off x="584812" y="558685"/>
            <a:ext cx="9421830" cy="607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 indent="0">
              <a:buNone/>
            </a:pPr>
            <a:r>
              <a:rPr lang="ko-KR" altLang="en-US" b="1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①</a:t>
            </a:r>
            <a:r>
              <a:rPr lang="ko-KR" altLang="en-US" b="1" dirty="0">
                <a:solidFill>
                  <a:srgbClr val="FFFF00"/>
                </a:solidFill>
              </a:rPr>
              <a:t> </a:t>
            </a:r>
            <a:r>
              <a:rPr lang="ko-KR" altLang="ko-KR" b="1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의미</a:t>
            </a:r>
            <a:r>
              <a:rPr lang="ko-KR" altLang="ko-KR" b="1" dirty="0">
                <a:solidFill>
                  <a:srgbClr val="FFFF00"/>
                </a:solidFill>
              </a:rPr>
              <a:t> </a:t>
            </a:r>
            <a:r>
              <a:rPr lang="vi-VN" altLang="ko-K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 NGH</a:t>
            </a:r>
            <a:r>
              <a:rPr lang="vi-VN" altLang="ko-KR" b="1" dirty="0">
                <a:solidFill>
                  <a:srgbClr val="FFFF00"/>
                </a:solidFill>
              </a:rPr>
              <a:t>ĨA</a:t>
            </a:r>
            <a:r>
              <a:rPr lang="en-US" altLang="ko-KR" b="1" dirty="0">
                <a:solidFill>
                  <a:srgbClr val="FFFF00"/>
                </a:solidFill>
              </a:rPr>
              <a:t>1</a:t>
            </a:r>
            <a:r>
              <a:rPr lang="vi-VN" altLang="ko-KR" b="1" dirty="0">
                <a:solidFill>
                  <a:srgbClr val="FFFF00"/>
                </a:solidFill>
              </a:rPr>
              <a:t>:</a:t>
            </a:r>
            <a:r>
              <a:rPr lang="vi-VN" altLang="ko-KR" sz="1800" b="1" dirty="0">
                <a:solidFill>
                  <a:srgbClr val="FFFF00"/>
                </a:solidFill>
              </a:rPr>
              <a:t> </a:t>
            </a:r>
            <a:endParaRPr lang="ko-KR" altLang="ko-KR" sz="1800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vi-VN" altLang="ko-KR" sz="1800" dirty="0">
                <a:solidFill>
                  <a:srgbClr val="FFFF00"/>
                </a:solidFill>
              </a:rPr>
              <a:t> </a:t>
            </a:r>
            <a:endParaRPr lang="ko-KR" altLang="ko-KR" sz="1800" dirty="0">
              <a:solidFill>
                <a:srgbClr val="FFFF00"/>
              </a:solidFill>
            </a:endParaRPr>
          </a:p>
          <a:p>
            <a:r>
              <a:rPr lang="vi-VN" altLang="ko-KR" sz="1800" dirty="0">
                <a:ea typeface="HY견명조" panose="02030600000101010101" pitchFamily="18" charset="-127"/>
              </a:rPr>
              <a:t>‘ </a:t>
            </a:r>
            <a:r>
              <a:rPr lang="en-US" altLang="ko-KR" sz="1800" dirty="0">
                <a:latin typeface="HY견명조" panose="02030600000101010101" pitchFamily="18" charset="-127"/>
                <a:ea typeface="HY견명조" panose="02030600000101010101" pitchFamily="18" charset="-127"/>
              </a:rPr>
              <a:t>–</a:t>
            </a:r>
            <a:r>
              <a:rPr lang="ko-KR" altLang="ko-KR" sz="1800" dirty="0">
                <a:latin typeface="HY견명조" panose="02030600000101010101" pitchFamily="18" charset="-127"/>
                <a:ea typeface="HY견명조" panose="02030600000101010101" pitchFamily="18" charset="-127"/>
              </a:rPr>
              <a:t>고 싶다</a:t>
            </a:r>
            <a:r>
              <a:rPr lang="en-US" altLang="ko-KR" sz="1800" dirty="0">
                <a:latin typeface="HY견명조" panose="02030600000101010101" pitchFamily="18" charset="-127"/>
                <a:ea typeface="HY견명조" panose="02030600000101010101" pitchFamily="18" charset="-127"/>
              </a:rPr>
              <a:t>’</a:t>
            </a:r>
            <a:r>
              <a:rPr lang="en-US" altLang="ko-KR" sz="18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:</a:t>
            </a:r>
            <a:r>
              <a:rPr lang="en-US" altLang="ko-KR" sz="1800" dirty="0"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 Từ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mong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endParaRPr lang="en-US" altLang="ko-KR" sz="1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ko-KR" sz="1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endParaRPr lang="ko-KR" altLang="ko-K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o-KR" altLang="en-US" sz="18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가</a:t>
            </a:r>
            <a:r>
              <a:rPr lang="en-US" altLang="ko-KR" sz="18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18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뭘 먹</a:t>
            </a:r>
            <a:r>
              <a:rPr lang="ko-KR" altLang="ko-KR" sz="1800" b="1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고</a:t>
            </a:r>
            <a:r>
              <a:rPr lang="ko-KR" altLang="ko-KR" sz="18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1800" b="1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싶어요</a:t>
            </a:r>
            <a:r>
              <a:rPr lang="en-US" altLang="ko-KR" sz="18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r>
              <a:rPr lang="en-US" altLang="ko-KR" sz="18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ko-KR" altLang="ko-KR" sz="1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o-KR" altLang="en-US" sz="18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18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18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비빔밥을 </a:t>
            </a:r>
            <a:r>
              <a:rPr lang="ko-KR" altLang="ko-KR" sz="1800" b="1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먹</a:t>
            </a:r>
            <a:r>
              <a:rPr lang="ko-KR" altLang="ko-KR" sz="1800" b="1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고</a:t>
            </a:r>
            <a:r>
              <a:rPr lang="ko-KR" altLang="ko-KR" sz="1800" b="1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1800" b="1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싶어요</a:t>
            </a:r>
            <a:r>
              <a:rPr lang="en-US" altLang="ko-KR" sz="18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sz="18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Cơm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trộn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o-KR" altLang="ko-KR" sz="1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ko-KR" altLang="ko-KR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o-KR" altLang="ko-KR" sz="18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집에 </a:t>
            </a:r>
            <a:r>
              <a:rPr lang="ko-KR" altLang="ko-KR" sz="1800" b="1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ko-KR" altLang="ko-KR" sz="1800" b="1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고</a:t>
            </a:r>
            <a:r>
              <a:rPr lang="ko-KR" altLang="ko-KR" sz="1800" b="1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1800" b="1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싶어요</a:t>
            </a:r>
            <a:r>
              <a:rPr lang="en-US" altLang="ko-KR" sz="18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endParaRPr lang="ko-KR" altLang="ko-KR" sz="1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ko-KR" altLang="ko-KR" sz="18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한국에서 </a:t>
            </a:r>
            <a:r>
              <a:rPr lang="ko-KR" altLang="ko-KR" sz="1800" b="1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살</a:t>
            </a:r>
            <a:r>
              <a:rPr lang="ko-KR" altLang="ko-KR" sz="1800" b="1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고</a:t>
            </a:r>
            <a:r>
              <a:rPr lang="ko-KR" altLang="ko-KR" sz="1800" b="1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1800" b="1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싶어요</a:t>
            </a:r>
            <a:r>
              <a:rPr lang="en-US" altLang="ko-KR" sz="18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endParaRPr lang="ko-KR" altLang="ko-KR" sz="1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ko-KR" altLang="ko-KR" sz="18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생일에 아이폰을 선물 </a:t>
            </a:r>
            <a:r>
              <a:rPr lang="ko-KR" altLang="ko-KR" sz="1800" b="1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받</a:t>
            </a:r>
            <a:r>
              <a:rPr lang="ko-KR" altLang="ko-KR" sz="1800" b="1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고</a:t>
            </a:r>
            <a:r>
              <a:rPr lang="ko-KR" altLang="ko-KR" sz="1800" b="1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1800" b="1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싶어요</a:t>
            </a:r>
            <a:r>
              <a:rPr lang="en-US" altLang="ko-KR" sz="1800" b="1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sz="18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ko-KR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quà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Tai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ko-KR" altLang="ko-KR" sz="1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18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K-POP</a:t>
            </a:r>
            <a:r>
              <a:rPr lang="ko-KR" altLang="ko-KR" sz="18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을 </a:t>
            </a:r>
            <a:r>
              <a:rPr lang="ko-KR" altLang="ko-KR" sz="1800" b="1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듣</a:t>
            </a:r>
            <a:r>
              <a:rPr lang="ko-KR" altLang="ko-KR" sz="1800" b="1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고</a:t>
            </a:r>
            <a:r>
              <a:rPr lang="ko-KR" altLang="ko-KR" sz="1800" b="1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1800" b="1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싶어요</a:t>
            </a:r>
            <a:r>
              <a:rPr lang="en-US" altLang="ko-KR" sz="1800" b="1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sz="18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ko-KR" sz="1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</a:t>
            </a:r>
            <a:endParaRPr lang="ko-KR" altLang="en-US" sz="1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9708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92028" y="1261048"/>
            <a:ext cx="2874441" cy="5533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b="1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②  </a:t>
            </a:r>
            <a:r>
              <a:rPr lang="vi-VN" altLang="ko-KR" sz="2800" b="1" dirty="0">
                <a:solidFill>
                  <a:srgbClr val="FFFF00"/>
                </a:solidFill>
                <a:latin typeface="+mj-lt"/>
                <a:ea typeface="HY견명조" panose="02030600000101010101" pitchFamily="18" charset="-127"/>
              </a:rPr>
              <a:t>HÌNH THỨC</a:t>
            </a:r>
            <a:endParaRPr lang="ko-KR" altLang="ko-KR" sz="2800" kern="100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8800876"/>
              </p:ext>
            </p:extLst>
          </p:nvPr>
        </p:nvGraphicFramePr>
        <p:xfrm>
          <a:off x="740386" y="2762711"/>
          <a:ext cx="7323961" cy="19923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78618">
                  <a:extLst>
                    <a:ext uri="{9D8B030D-6E8A-4147-A177-3AD203B41FA5}">
                      <a16:colId xmlns:a16="http://schemas.microsoft.com/office/drawing/2014/main" val="2910979525"/>
                    </a:ext>
                  </a:extLst>
                </a:gridCol>
                <a:gridCol w="1229322">
                  <a:extLst>
                    <a:ext uri="{9D8B030D-6E8A-4147-A177-3AD203B41FA5}">
                      <a16:colId xmlns:a16="http://schemas.microsoft.com/office/drawing/2014/main" val="1982467921"/>
                    </a:ext>
                  </a:extLst>
                </a:gridCol>
                <a:gridCol w="1336416">
                  <a:extLst>
                    <a:ext uri="{9D8B030D-6E8A-4147-A177-3AD203B41FA5}">
                      <a16:colId xmlns:a16="http://schemas.microsoft.com/office/drawing/2014/main" val="786946270"/>
                    </a:ext>
                  </a:extLst>
                </a:gridCol>
                <a:gridCol w="2079605">
                  <a:extLst>
                    <a:ext uri="{9D8B030D-6E8A-4147-A177-3AD203B41FA5}">
                      <a16:colId xmlns:a16="http://schemas.microsoft.com/office/drawing/2014/main" val="3767586613"/>
                    </a:ext>
                  </a:extLst>
                </a:gridCol>
              </a:tblGrid>
              <a:tr h="996199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8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Không có phụ âm cuối(X)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+mj-lt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가다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+</a:t>
                      </a:r>
                      <a:r>
                        <a:rPr lang="ko-KR" sz="18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고 싶다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Muốn</a:t>
                      </a:r>
                      <a:endParaRPr lang="ko-KR" sz="18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가</a:t>
                      </a:r>
                      <a:r>
                        <a:rPr lang="ko-KR" sz="18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고</a:t>
                      </a:r>
                      <a:r>
                        <a:rPr lang="ko-KR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 </a:t>
                      </a:r>
                      <a:r>
                        <a:rPr lang="ko-KR" sz="18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싶다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Muốn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54096704"/>
                  </a:ext>
                </a:extLst>
              </a:tr>
              <a:tr h="996199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(O)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읽다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Đọc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+</a:t>
                      </a:r>
                      <a:r>
                        <a:rPr lang="ko-KR" sz="18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고 싶다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Muốn</a:t>
                      </a:r>
                      <a:endParaRPr lang="ko-KR" sz="18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80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읽</a:t>
                      </a:r>
                      <a:r>
                        <a:rPr lang="ko-KR" sz="180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고</a:t>
                      </a:r>
                      <a:r>
                        <a:rPr lang="ko-KR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 </a:t>
                      </a:r>
                      <a:r>
                        <a:rPr lang="ko-KR" sz="180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싶다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Muốn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đọc</a:t>
                      </a:r>
                      <a:endParaRPr lang="ko-KR" sz="180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59260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8907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310296" y="278048"/>
            <a:ext cx="20201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♣ L</a:t>
            </a:r>
            <a:r>
              <a:rPr lang="vi-VN" altLang="ko-KR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ƯU Ý</a:t>
            </a:r>
            <a:r>
              <a:rPr lang="en-US" altLang="ko-KR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altLang="ko-KR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ko-KR" altLang="ko-KR" sz="2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629785" y="1021606"/>
            <a:ext cx="8459639" cy="56720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ko-KR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●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ko-KR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고 싶다</a:t>
            </a:r>
            <a:r>
              <a:rPr lang="en-US" altLang="ko-KR" b="1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gắn</a:t>
            </a:r>
            <a:r>
              <a:rPr lang="en-US" altLang="ko-KR" b="1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800"/>
              </a:spcAft>
            </a:pPr>
            <a:r>
              <a:rPr lang="en-US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아</a:t>
            </a:r>
            <a:r>
              <a:rPr lang="en-US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어</a:t>
            </a:r>
            <a:r>
              <a:rPr lang="en-US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여지고 싶다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‘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‘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’.</a:t>
            </a:r>
            <a:endParaRPr lang="ko-KR" altLang="ko-KR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예쁘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고</a:t>
            </a:r>
            <a:r>
              <a:rPr lang="ko-KR" altLang="ko-KR" b="1" kern="100" dirty="0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싶어요</a:t>
            </a:r>
            <a:r>
              <a:rPr lang="en-US" altLang="ko-KR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b="1" kern="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ko-KR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(X) / </a:t>
            </a: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예뻐지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고</a:t>
            </a:r>
            <a:r>
              <a:rPr lang="ko-KR" altLang="ko-KR" b="1" kern="100" dirty="0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싶어요</a:t>
            </a:r>
            <a:r>
              <a:rPr lang="en-US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b="1" kern="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ko-KR" b="1" kern="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altLang="ko-KR" b="1" kern="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altLang="ko-KR" b="1" kern="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xinh</a:t>
            </a:r>
            <a:r>
              <a:rPr lang="en-US" altLang="ko-KR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(O)</a:t>
            </a:r>
            <a:endParaRPr lang="ko-KR" altLang="ko-KR" kern="100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n-US" altLang="ko-KR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시원하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고</a:t>
            </a:r>
            <a:r>
              <a:rPr lang="ko-KR" altLang="ko-KR" b="1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싶어요</a:t>
            </a:r>
            <a:r>
              <a:rPr lang="en-US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(X)</a:t>
            </a:r>
            <a:r>
              <a:rPr lang="en-US" altLang="ko-KR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ko-KR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mát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mẻ</a:t>
            </a:r>
            <a:r>
              <a:rPr lang="en-US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(X)</a:t>
            </a:r>
          </a:p>
          <a:p>
            <a:pPr algn="just">
              <a:spcAft>
                <a:spcPts val="800"/>
              </a:spcAft>
            </a:pPr>
            <a:r>
              <a:rPr lang="ko-KR" altLang="en-US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시원해지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고</a:t>
            </a:r>
            <a:r>
              <a:rPr lang="ko-KR" altLang="ko-KR" b="1" kern="100" dirty="0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싶어요</a:t>
            </a:r>
            <a:r>
              <a:rPr lang="en-US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en-US" altLang="ko-KR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O)</a:t>
            </a:r>
            <a:r>
              <a:rPr lang="en-US" altLang="ko-KR" kern="100" dirty="0" err="1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Muốn</a:t>
            </a:r>
            <a:r>
              <a:rPr lang="en-US" altLang="ko-KR" kern="100" dirty="0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b="1" kern="100" dirty="0" err="1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được</a:t>
            </a:r>
            <a:r>
              <a:rPr lang="en-US" altLang="ko-KR" kern="100" dirty="0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mát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mẻ</a:t>
            </a:r>
            <a:r>
              <a:rPr lang="en-US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(O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ko-KR" altLang="ko-KR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‘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ko-KR" altLang="ko-KR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n-US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행복하다</a:t>
            </a:r>
            <a:r>
              <a:rPr lang="en-US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건강하다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ko-KR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고 싶다</a:t>
            </a:r>
            <a:r>
              <a:rPr lang="en-US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</a:p>
          <a:p>
            <a:pPr algn="just">
              <a:spcAft>
                <a:spcPts val="800"/>
              </a:spcAft>
            </a:pPr>
            <a:r>
              <a:rPr lang="en-US" altLang="ko-KR" b="1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행복하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고</a:t>
            </a:r>
            <a:r>
              <a:rPr lang="ko-KR" altLang="ko-KR" b="1" kern="100" dirty="0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싶어요</a:t>
            </a:r>
            <a:r>
              <a:rPr lang="en-US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(O) / </a:t>
            </a: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건강하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고</a:t>
            </a:r>
            <a:r>
              <a:rPr lang="ko-KR" altLang="ko-KR" b="1" kern="100" dirty="0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싶어요</a:t>
            </a:r>
            <a:r>
              <a:rPr lang="en-US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(O)</a:t>
            </a:r>
            <a:endParaRPr lang="en-US" altLang="ko-KR" kern="100" dirty="0"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n-US" altLang="ko-KR" b="1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b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ko-KR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Phúc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(O) / </a:t>
            </a:r>
            <a:r>
              <a:rPr lang="en-US" altLang="ko-KR" b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ko-KR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(O)</a:t>
            </a:r>
            <a:endParaRPr lang="ko-KR" altLang="ko-KR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ko-KR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●</a:t>
            </a:r>
            <a:r>
              <a:rPr lang="ko-KR" altLang="ko-KR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고 싶다</a:t>
            </a:r>
            <a:r>
              <a:rPr lang="en-US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>
              <a:spcAft>
                <a:spcPts val="800"/>
              </a:spcAft>
            </a:pP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mong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ko-KR" altLang="ko-KR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n-US" altLang="ko-KR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kern="100" dirty="0" err="1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흐엉</a:t>
            </a: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씨는 밥을 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먹고 싶어요</a:t>
            </a:r>
            <a:r>
              <a:rPr lang="en-US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b="1" kern="100" dirty="0"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altLang="ko-KR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ko-KR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cơm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ạ? </a:t>
            </a:r>
            <a:endParaRPr lang="ko-KR" altLang="ko-KR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024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321312" y="233981"/>
            <a:ext cx="20201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♣ L</a:t>
            </a:r>
            <a:r>
              <a:rPr lang="vi-VN" altLang="ko-KR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ƯU Ý</a:t>
            </a:r>
            <a:r>
              <a:rPr lang="en-US" altLang="ko-KR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altLang="ko-KR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ko-KR" altLang="ko-KR" sz="2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407070" y="757201"/>
            <a:ext cx="9265739" cy="58850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●</a:t>
            </a:r>
            <a:r>
              <a:rPr lang="en-US" altLang="ko-KR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고 싶다</a:t>
            </a:r>
            <a:r>
              <a:rPr lang="en-US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’ </a:t>
            </a:r>
            <a:r>
              <a:rPr lang="en-US" altLang="ko-KR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ko-KR" b="1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ko-KR" b="1" kern="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ko-KR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phủ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endParaRPr lang="ko-KR" altLang="ko-KR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공부를</a:t>
            </a:r>
            <a:r>
              <a:rPr lang="ko-KR" altLang="ko-KR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하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고</a:t>
            </a:r>
            <a:r>
              <a:rPr lang="ko-KR" altLang="ko-KR" b="1" kern="100" dirty="0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안</a:t>
            </a:r>
            <a:r>
              <a:rPr lang="ko-KR" altLang="ko-KR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싶어요</a:t>
            </a:r>
            <a:r>
              <a:rPr lang="en-US" altLang="ko-KR" b="1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.(</a:t>
            </a:r>
            <a:r>
              <a:rPr lang="en-US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X)       </a:t>
            </a: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공부를 안</a:t>
            </a:r>
            <a:r>
              <a:rPr lang="ko-KR" altLang="ko-KR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하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고</a:t>
            </a:r>
            <a:r>
              <a:rPr lang="ko-KR" altLang="ko-KR" b="1" kern="100" dirty="0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싶어요</a:t>
            </a:r>
            <a:r>
              <a:rPr lang="en-US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.(O)</a:t>
            </a:r>
            <a:endParaRPr lang="ko-KR" altLang="ko-KR" kern="100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</a:t>
            </a: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공부를 하지 않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고</a:t>
            </a:r>
            <a:r>
              <a:rPr lang="ko-KR" altLang="ko-KR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싶어요</a:t>
            </a:r>
            <a:r>
              <a:rPr lang="en-US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.(O)     </a:t>
            </a: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공부를 하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고</a:t>
            </a:r>
            <a:r>
              <a:rPr lang="ko-KR" altLang="ko-KR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싶지</a:t>
            </a:r>
            <a:r>
              <a:rPr lang="ko-KR" altLang="ko-KR" b="1" kern="100" dirty="0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않아요</a:t>
            </a:r>
            <a:r>
              <a:rPr lang="en-US" altLang="ko-KR" b="1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(O)</a:t>
            </a:r>
            <a:endParaRPr lang="ko-KR" altLang="ko-KR" kern="100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ko-KR" b="1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ko-KR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endParaRPr lang="ko-KR" altLang="ko-KR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●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고 싶다</a:t>
            </a:r>
            <a:r>
              <a:rPr lang="en-US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b="1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ko-KR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ko-KR" b="1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altLang="ko-KR" b="1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khứ</a:t>
            </a:r>
            <a:r>
              <a:rPr lang="en-US" altLang="ko-KR" b="1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b="1" kern="100" dirty="0" err="1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았</a:t>
            </a:r>
            <a:r>
              <a:rPr lang="en-US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b="1" kern="100" dirty="0" err="1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었</a:t>
            </a:r>
            <a:r>
              <a:rPr lang="en-US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b="1" kern="100" dirty="0" err="1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했</a:t>
            </a:r>
            <a:r>
              <a:rPr lang="en-US" altLang="ko-KR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altLang="ko-KR" b="1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ko-KR" b="1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ko-KR" altLang="ko-KR" b="1" kern="100" dirty="0" err="1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았</a:t>
            </a:r>
            <a:r>
              <a:rPr lang="en-US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b="1" kern="100" dirty="0" err="1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었</a:t>
            </a:r>
            <a:r>
              <a:rPr lang="en-US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b="1" kern="100" dirty="0" err="1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했</a:t>
            </a:r>
            <a:r>
              <a:rPr lang="en-US" altLang="ko-KR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en-US" altLang="ko-KR" b="1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vi-VN" altLang="ko-KR" b="1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 trước</a:t>
            </a:r>
            <a:endParaRPr lang="en-US" altLang="ko-KR" b="1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b="1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</a:t>
            </a:r>
            <a:r>
              <a:rPr lang="en-US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싶다</a:t>
            </a:r>
            <a:r>
              <a:rPr lang="en-US" altLang="ko-KR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tuyệt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b="1" kern="100" dirty="0" err="1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았</a:t>
            </a:r>
            <a:r>
              <a:rPr lang="en-US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b="1" kern="100" dirty="0" err="1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었</a:t>
            </a:r>
            <a:r>
              <a:rPr lang="en-US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b="1" kern="100" dirty="0" err="1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했</a:t>
            </a:r>
            <a:r>
              <a:rPr lang="en-US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ko-KR" b="1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altLang="ko-KR" b="1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ko-KR" b="1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ko-KR" altLang="en-US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고</a:t>
            </a:r>
            <a:r>
              <a:rPr lang="en-US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endParaRPr lang="ko-KR" altLang="ko-KR" kern="100" dirty="0"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약을 먹었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고</a:t>
            </a:r>
            <a:r>
              <a:rPr lang="ko-KR" altLang="ko-KR" b="1" kern="100" dirty="0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싶어요</a:t>
            </a:r>
            <a:r>
              <a:rPr lang="en-US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(X)</a:t>
            </a:r>
            <a:r>
              <a:rPr lang="en-US" altLang="ko-KR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</a:t>
            </a: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약을 먹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었고</a:t>
            </a:r>
            <a:r>
              <a:rPr lang="ko-KR" altLang="ko-KR" b="1" kern="100" dirty="0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싶었어요</a:t>
            </a:r>
            <a:r>
              <a:rPr lang="en-US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 (X)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</a:t>
            </a: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약을</a:t>
            </a:r>
            <a:r>
              <a:rPr lang="ko-KR" altLang="ko-KR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먹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고</a:t>
            </a:r>
            <a:r>
              <a:rPr lang="ko-KR" altLang="ko-KR" b="1" kern="100" dirty="0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싶었어요</a:t>
            </a:r>
            <a:r>
              <a:rPr lang="en-US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(O) 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ko-KR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uống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ko-KR" kern="100" dirty="0">
              <a:solidFill>
                <a:srgbClr val="C00000"/>
              </a:solidFill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●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ko-KR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고 싶다</a:t>
            </a:r>
            <a:r>
              <a:rPr lang="en-US" altLang="ko-KR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mong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ko-KR" altLang="ko-KR" b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겠</a:t>
            </a:r>
            <a:r>
              <a:rPr lang="en-US" altLang="ko-KR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ko-KR" altLang="ko-KR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나는 뉴스를 보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고</a:t>
            </a:r>
            <a:r>
              <a:rPr lang="ko-KR" altLang="ko-KR" b="1" kern="100" dirty="0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싶겠다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.(X) 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ắc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ko-KR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.(X)</a:t>
            </a:r>
            <a:endParaRPr lang="ko-KR" altLang="ko-KR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ko-K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너는 뉴스를 보</a:t>
            </a:r>
            <a:r>
              <a:rPr lang="ko-KR" altLang="ko-KR" b="1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고</a:t>
            </a:r>
            <a:r>
              <a:rPr lang="ko-KR" altLang="ko-KR" b="1" dirty="0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b="1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싶겠다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.(O)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ắc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ko-K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.(O)</a:t>
            </a:r>
            <a:endParaRPr lang="ko-KR" alt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626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41182" y="369496"/>
            <a:ext cx="4885568" cy="517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b="1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③  </a:t>
            </a:r>
            <a:r>
              <a:rPr lang="en-US" altLang="ko-KR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vi-VN" altLang="ko-KR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Ữ PHÁP TƯƠNG TỰ: </a:t>
            </a:r>
            <a:endParaRPr lang="ko-KR" altLang="ko-KR" sz="2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000759"/>
              </p:ext>
            </p:extLst>
          </p:nvPr>
        </p:nvGraphicFramePr>
        <p:xfrm>
          <a:off x="441182" y="1014871"/>
          <a:ext cx="9253715" cy="56906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80777">
                  <a:extLst>
                    <a:ext uri="{9D8B030D-6E8A-4147-A177-3AD203B41FA5}">
                      <a16:colId xmlns:a16="http://schemas.microsoft.com/office/drawing/2014/main" val="2521438777"/>
                    </a:ext>
                  </a:extLst>
                </a:gridCol>
                <a:gridCol w="5172938">
                  <a:extLst>
                    <a:ext uri="{9D8B030D-6E8A-4147-A177-3AD203B41FA5}">
                      <a16:colId xmlns:a16="http://schemas.microsoft.com/office/drawing/2014/main" val="3248818863"/>
                    </a:ext>
                  </a:extLst>
                </a:gridCol>
              </a:tblGrid>
              <a:tr h="347865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60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고 싶다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 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MUỐN</a:t>
                      </a:r>
                      <a:endParaRPr lang="ko-KR" sz="1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7778" marR="67778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60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고 싶어하다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 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MUỐN</a:t>
                      </a:r>
                      <a:endParaRPr lang="ko-KR" sz="1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7778" marR="67778" marT="0" marB="0" anchor="ctr"/>
                </a:tc>
                <a:extLst>
                  <a:ext uri="{0D108BD9-81ED-4DB2-BD59-A6C34878D82A}">
                    <a16:rowId xmlns:a16="http://schemas.microsoft.com/office/drawing/2014/main" val="2438131370"/>
                  </a:ext>
                </a:extLst>
              </a:tr>
              <a:tr h="317182">
                <a:tc gridSpan="2"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Cùng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mong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muốn</a:t>
                      </a:r>
                      <a:endParaRPr lang="ko-KR" sz="160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7778" marR="67778" marT="0" marB="0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2977755"/>
                  </a:ext>
                </a:extLst>
              </a:tr>
              <a:tr h="1763232"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Ví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dụ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나는 날씬하</a:t>
                      </a:r>
                      <a:r>
                        <a:rPr lang="ko-KR" sz="16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고</a:t>
                      </a: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o-KR" sz="16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싶다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.(X)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Tôi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muốn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mảnh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mai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.(X)</a:t>
                      </a: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나는 노래를 잘 하</a:t>
                      </a:r>
                      <a:r>
                        <a:rPr lang="ko-KR" sz="16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고</a:t>
                      </a: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o-KR" sz="16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싶다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.(O)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Tôi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muốn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giọng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hát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hay.(O)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7778" marR="67778" marT="0" marB="0" anchor="ctr"/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Tính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ko-KR" sz="160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Ví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dụ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ko-KR" sz="1600" kern="100" dirty="0" err="1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피란이도</a:t>
                      </a:r>
                      <a:r>
                        <a:rPr lang="ko-KR" sz="160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날씬하고 싶어 한다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.(O)</a:t>
                      </a:r>
                      <a:endParaRPr lang="ko-KR" sz="1600" kern="100" dirty="0">
                        <a:solidFill>
                          <a:srgbClr val="FFFF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Nghe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nói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Phi Lan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cũng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muốn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endParaRPr lang="en-US" sz="160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mảnh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mai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.(O)</a:t>
                      </a:r>
                      <a:endParaRPr lang="ko-KR" sz="160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600" kern="100" dirty="0" err="1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피란이도</a:t>
                      </a:r>
                      <a:r>
                        <a:rPr lang="ko-KR" sz="160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노래를 잘 하고 싶어 한다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.(O)</a:t>
                      </a:r>
                      <a:endParaRPr lang="ko-KR" sz="1600" kern="100" dirty="0">
                        <a:solidFill>
                          <a:srgbClr val="FFFF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Nghe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nói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Phi Lan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cũng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muốn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giọng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hát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hay.(O)</a:t>
                      </a:r>
                      <a:endParaRPr lang="ko-KR" sz="160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7778" marR="67778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0342280"/>
                  </a:ext>
                </a:extLst>
              </a:tr>
              <a:tr h="3199190"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Trần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thuật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thì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nói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sẽ</a:t>
                      </a:r>
                      <a:r>
                        <a:rPr lang="en-US" sz="1600" b="0" kern="100" baseline="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chủ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Ví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dụ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수현 씨는 </a:t>
                      </a:r>
                      <a:r>
                        <a:rPr lang="ko-KR" sz="1600" b="0" kern="100" dirty="0" err="1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하롱베이에</a:t>
                      </a: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가고 싶어요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.(X)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Soo-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hyun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cũng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muốn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Vịnh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Long.(X)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나는 </a:t>
                      </a:r>
                      <a:r>
                        <a:rPr lang="ko-KR" sz="1600" b="0" kern="100" dirty="0" err="1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하롱베이에</a:t>
                      </a: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가고 싶어요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.(O)</a:t>
                      </a:r>
                    </a:p>
                    <a:p>
                      <a:pPr marL="0" marR="0" indent="0" algn="just" defTabSz="914400" rtl="0" eaLnBrk="1" fontAlgn="auto" latinLnBrk="1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Tôi</a:t>
                      </a:r>
                      <a:r>
                        <a:rPr lang="en-US" altLang="ko-KR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ko-KR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muốn</a:t>
                      </a:r>
                      <a:r>
                        <a:rPr lang="en-US" altLang="ko-KR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ko-KR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altLang="ko-KR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ko-KR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Vịnh</a:t>
                      </a:r>
                      <a:r>
                        <a:rPr lang="en-US" altLang="ko-KR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ko-KR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</a:t>
                      </a:r>
                      <a:r>
                        <a:rPr lang="en-US" altLang="ko-KR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Long.(O)</a:t>
                      </a:r>
                      <a:endParaRPr lang="en-US" sz="1600" b="0" kern="100" dirty="0">
                        <a:solidFill>
                          <a:srgbClr val="FFFF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altLang="ko-KR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ko-KR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Nghi</a:t>
                      </a:r>
                      <a:r>
                        <a:rPr lang="en-US" altLang="ko-KR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ko-KR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Vấn</a:t>
                      </a:r>
                      <a:r>
                        <a:rPr lang="en-US" altLang="ko-KR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ko-KR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thì</a:t>
                      </a:r>
                      <a:r>
                        <a:rPr lang="en-US" altLang="ko-KR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ko-KR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altLang="ko-KR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ko-KR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nghe</a:t>
                      </a:r>
                      <a:r>
                        <a:rPr lang="en-US" altLang="ko-KR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ko-KR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sẽ</a:t>
                      </a:r>
                      <a:r>
                        <a:rPr lang="en-US" altLang="ko-KR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ko-KR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altLang="ko-KR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ko-KR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chủ</a:t>
                      </a:r>
                      <a:r>
                        <a:rPr lang="en-US" altLang="ko-KR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ko-KR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altLang="ko-KR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너도 </a:t>
                      </a:r>
                      <a:r>
                        <a:rPr lang="ko-KR" sz="1600" b="0" kern="100" dirty="0" err="1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하롱베이에</a:t>
                      </a: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가고 싶어요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?(O)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cũng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muốn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Vịnh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Long ạ? .(O)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ko-KR" sz="16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7778" marR="67778" marT="0" marB="0" anchor="ctr"/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</a:t>
                      </a:r>
                      <a:r>
                        <a:rPr lang="vi-VN" sz="16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ược </a:t>
                      </a:r>
                      <a:r>
                        <a:rPr lang="en-US" sz="16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sử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nói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lên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mong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muốn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nói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16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nghe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mà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dùng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khác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3)</a:t>
                      </a:r>
                      <a:endParaRPr lang="ko-KR" sz="160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Ví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dụ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ko-KR" sz="160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60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수현 씨도 </a:t>
                      </a:r>
                      <a:r>
                        <a:rPr lang="ko-KR" sz="1600" kern="100" dirty="0" err="1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하롱베이에</a:t>
                      </a:r>
                      <a:r>
                        <a:rPr lang="ko-KR" sz="160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가고 싶어 한다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(O)</a:t>
                      </a:r>
                      <a:endParaRPr lang="ko-KR" sz="1600" kern="100" dirty="0">
                        <a:solidFill>
                          <a:srgbClr val="FFFF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Nghe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nói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Soo-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hyun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cũng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muốn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Vịnh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Long(O)</a:t>
                      </a:r>
                      <a:endParaRPr lang="ko-KR" sz="160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60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나는 </a:t>
                      </a:r>
                      <a:r>
                        <a:rPr lang="ko-KR" sz="1600" kern="100" dirty="0" err="1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하롱베이에</a:t>
                      </a:r>
                      <a:r>
                        <a:rPr lang="ko-KR" sz="160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가고 싶어 한다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.(X)</a:t>
                      </a:r>
                      <a:endParaRPr lang="ko-KR" sz="1600" kern="100" dirty="0">
                        <a:solidFill>
                          <a:srgbClr val="FFFF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nghe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nói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tôi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cũng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muốn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Vịnh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Long (X)</a:t>
                      </a:r>
                      <a:endParaRPr lang="ko-KR" sz="160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60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너도 </a:t>
                      </a:r>
                      <a:r>
                        <a:rPr lang="ko-KR" sz="1600" kern="100" dirty="0" err="1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하롱베이에</a:t>
                      </a:r>
                      <a:r>
                        <a:rPr lang="ko-KR" sz="160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가고 싶어 한다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?(X)</a:t>
                      </a:r>
                      <a:endParaRPr lang="ko-KR" sz="1600" kern="100" dirty="0">
                        <a:solidFill>
                          <a:srgbClr val="FFFF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nghe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nói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cậu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cũng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muốn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Vịnh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Long </a:t>
                      </a:r>
                      <a:r>
                        <a:rPr lang="en-US" sz="16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hả</a:t>
                      </a:r>
                      <a:r>
                        <a:rPr lang="en-US" sz="16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?(X)</a:t>
                      </a:r>
                      <a:endParaRPr lang="ko-KR" sz="160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78" marR="67778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57457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64987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627642" y="138259"/>
            <a:ext cx="5965095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altLang="ko-KR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1 : </a:t>
            </a:r>
          </a:p>
          <a:p>
            <a:pPr algn="just"/>
            <a:endParaRPr lang="en-US" altLang="ko-KR" dirty="0">
              <a:solidFill>
                <a:srgbClr val="FFD13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‘-</a:t>
            </a:r>
            <a:r>
              <a:rPr lang="ko-KR" altLang="ko-KR" b="1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고 싶다</a:t>
            </a:r>
            <a:r>
              <a:rPr lang="en-US" altLang="ko-KR" b="1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’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endParaRPr lang="ko-KR" altLang="ko-KR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11302" y="1428143"/>
            <a:ext cx="82727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1. 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텔레비전을 보</a:t>
            </a:r>
            <a:r>
              <a:rPr lang="en-US" altLang="ko-KR" dirty="0">
                <a:latin typeface="HY견명조" panose="02030600000101010101" pitchFamily="18" charset="-127"/>
                <a:ea typeface="HY견명조" panose="02030600000101010101" pitchFamily="18" charset="-127"/>
              </a:rPr>
              <a:t>             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.(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보다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</a:t>
            </a:r>
            <a:endParaRPr lang="ko-KR" altLang="ko-KR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ko-K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TiVi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o-KR" altLang="ko-KR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11301" y="2150076"/>
            <a:ext cx="7116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2. 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졸업 후에 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취직하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             .(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취직하다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</a:t>
            </a:r>
            <a:endParaRPr lang="ko-KR" altLang="ko-KR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o-KR" altLang="ko-KR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11302" y="3072333"/>
            <a:ext cx="82727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3. 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저녁에 비빔밥을 </a:t>
            </a:r>
            <a:r>
              <a:rPr lang="ko-KR" altLang="en-US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먹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         .(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먹다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nay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Cơm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Trộn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o-KR" altLang="ko-KR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77947" y="1423470"/>
            <a:ext cx="1281355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ko-KR" altLang="en-US" u="sng" dirty="0">
                <a:latin typeface="HY견명조" panose="02030600000101010101" pitchFamily="18" charset="-127"/>
                <a:ea typeface="HY견명조" panose="02030600000101010101" pitchFamily="18" charset="-127"/>
              </a:rPr>
              <a:t>고 싶어요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172920" y="3073619"/>
            <a:ext cx="126457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ko-KR" altLang="en-US" u="sng" dirty="0">
                <a:latin typeface="HY견명조" panose="02030600000101010101" pitchFamily="18" charset="-127"/>
                <a:ea typeface="HY견명조" panose="02030600000101010101" pitchFamily="18" charset="-127"/>
              </a:rPr>
              <a:t>고 싶어요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928325" y="2145542"/>
            <a:ext cx="1220766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ko-KR" altLang="en-US" u="sng" dirty="0">
                <a:latin typeface="HY견명조" panose="02030600000101010101" pitchFamily="18" charset="-127"/>
                <a:ea typeface="HY견명조" panose="02030600000101010101" pitchFamily="18" charset="-127"/>
              </a:rPr>
              <a:t>고 싶어요</a:t>
            </a:r>
            <a:endParaRPr lang="ko-KR" altLang="en-US" dirty="0"/>
          </a:p>
        </p:txBody>
      </p:sp>
      <p:sp>
        <p:nvSpPr>
          <p:cNvPr id="2" name="직사각형 1"/>
          <p:cNvSpPr/>
          <p:nvPr/>
        </p:nvSpPr>
        <p:spPr>
          <a:xfrm>
            <a:off x="811302" y="3826472"/>
            <a:ext cx="627055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4. 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방학에 베트남에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        .(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가다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ko-K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nghỉ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ko-KR" altLang="ko-KR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142113" y="3820996"/>
            <a:ext cx="1295377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ko-KR" altLang="en-US" u="sng" dirty="0">
                <a:latin typeface="HY견명조" panose="02030600000101010101" pitchFamily="18" charset="-127"/>
                <a:ea typeface="HY견명조" panose="02030600000101010101" pitchFamily="18" charset="-127"/>
              </a:rPr>
              <a:t>고 싶어요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884520" y="4700783"/>
            <a:ext cx="126457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ko-KR" altLang="en-US" u="sng" dirty="0">
                <a:latin typeface="HY견명조" panose="02030600000101010101" pitchFamily="18" charset="-127"/>
                <a:ea typeface="HY견명조" panose="02030600000101010101" pitchFamily="18" charset="-127"/>
              </a:rPr>
              <a:t>고 싶어요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811301" y="4700996"/>
            <a:ext cx="60168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5. 1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년 후에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결혼하</a:t>
            </a:r>
            <a:r>
              <a:rPr lang="ko-KR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ko-K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.(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결혼</a:t>
            </a:r>
            <a:r>
              <a:rPr lang="ko-KR" altLang="en-US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하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다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o-KR" altLang="ko-KR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811302" y="551132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6. 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한국어를 다시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배우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        .(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배우다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o-KR" altLang="ko-KR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142112" y="5511327"/>
            <a:ext cx="1295378" cy="38351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ko-KR" altLang="en-US" u="sng" dirty="0">
                <a:latin typeface="HY견명조" panose="02030600000101010101" pitchFamily="18" charset="-127"/>
                <a:ea typeface="HY견명조" panose="02030600000101010101" pitchFamily="18" charset="-127"/>
              </a:rPr>
              <a:t>고 싶어요</a:t>
            </a:r>
          </a:p>
        </p:txBody>
      </p:sp>
    </p:spTree>
    <p:extLst>
      <p:ext uri="{BB962C8B-B14F-4D97-AF65-F5344CB8AC3E}">
        <p14:creationId xmlns:p14="http://schemas.microsoft.com/office/powerpoint/2010/main" val="297207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9" grpId="0"/>
      <p:bldP spid="10" grpId="0"/>
      <p:bldP spid="12" grpId="0"/>
      <p:bldP spid="2" grpId="0"/>
      <p:bldP spid="13" grpId="0"/>
      <p:bldP spid="14" grpId="0"/>
      <p:bldP spid="15" grpId="0"/>
      <p:bldP spid="16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588367" y="156656"/>
            <a:ext cx="8961107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altLang="ko-KR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2 : </a:t>
            </a:r>
          </a:p>
          <a:p>
            <a:pPr algn="just"/>
            <a:endParaRPr lang="en-US" altLang="ko-KR" dirty="0">
              <a:solidFill>
                <a:srgbClr val="FFD13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(O),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(X)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vói</a:t>
            </a:r>
            <a:r>
              <a:rPr lang="en-US" altLang="ko-K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ko-KR" b="1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‘-</a:t>
            </a:r>
            <a:r>
              <a:rPr lang="ko-KR" altLang="ko-KR" b="1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고 하고 싶다</a:t>
            </a:r>
            <a:r>
              <a:rPr lang="en-US" altLang="ko-KR" b="1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endParaRPr lang="ko-KR" altLang="ko-KR" dirty="0"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32555" y="1449317"/>
            <a:ext cx="82727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저는 얼굴이 예쁘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         </a:t>
            </a:r>
          </a:p>
          <a:p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khuôn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o-KR" altLang="ko-KR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1421" y="2169869"/>
            <a:ext cx="7116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2. 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한국어를 잘하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    </a:t>
            </a:r>
            <a:r>
              <a:rPr lang="en-US" altLang="ko-KR" b="1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        </a:t>
            </a:r>
          </a:p>
          <a:p>
            <a:r>
              <a:rPr lang="en-US" altLang="ko-KR" b="1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ko-KR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o-KR" altLang="ko-KR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46551" y="2933129"/>
            <a:ext cx="9049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3. 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차를 갖</a:t>
            </a:r>
          </a:p>
          <a:p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endParaRPr lang="ko-KR" altLang="ko-KR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97425" y="3610237"/>
            <a:ext cx="82727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4. 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주말에는 집에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endParaRPr lang="ko-KR" altLang="ko-KR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ko-KR" altLang="ko-KR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36425" y="1441005"/>
            <a:ext cx="1933724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ko-KR" altLang="en-US" b="1" u="sng" dirty="0">
                <a:latin typeface="HY견명조" panose="02030600000101010101" pitchFamily="18" charset="-127"/>
                <a:ea typeface="HY견명조" panose="02030600000101010101" pitchFamily="18" charset="-127"/>
              </a:rPr>
              <a:t>고 싶어요</a:t>
            </a:r>
            <a:r>
              <a:rPr lang="en-US" altLang="ko-KR" u="sng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.</a:t>
            </a:r>
            <a:r>
              <a:rPr lang="ko-KR" altLang="en-US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X)</a:t>
            </a:r>
            <a:endParaRPr lang="ko-KR" altLang="en-US" u="sng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911421" y="4395587"/>
            <a:ext cx="73748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5. 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한국 친구를 많이 사귀</a:t>
            </a:r>
          </a:p>
          <a:p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ko-K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o-KR" altLang="ko-KR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897425" y="5137492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6. 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저는 코를 수술</a:t>
            </a:r>
            <a:r>
              <a:rPr lang="ko-KR" altLang="ko-KR" b="1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하</a:t>
            </a:r>
            <a:endParaRPr lang="en-US" altLang="ko-KR" b="1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r>
              <a:rPr lang="en-US" altLang="ko-KR" b="1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phẫu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Mũi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o-KR" altLang="ko-KR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2703357" y="2175955"/>
            <a:ext cx="17908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b="1" u="sng" dirty="0">
                <a:latin typeface="HY견명조" panose="02030600000101010101" pitchFamily="18" charset="-127"/>
                <a:ea typeface="HY견명조" panose="02030600000101010101" pitchFamily="18" charset="-127"/>
              </a:rPr>
              <a:t>고 싶어요</a:t>
            </a:r>
            <a:r>
              <a:rPr lang="en-US" altLang="ko-KR" u="sng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.</a:t>
            </a:r>
            <a:r>
              <a:rPr lang="ko-KR" altLang="en-US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dirty="0" err="1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ㅇ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en-US" u="sng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2945598" y="3610237"/>
            <a:ext cx="17908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b="1" u="sng" dirty="0">
                <a:latin typeface="HY견명조" panose="02030600000101010101" pitchFamily="18" charset="-127"/>
                <a:ea typeface="HY견명조" panose="02030600000101010101" pitchFamily="18" charset="-127"/>
              </a:rPr>
              <a:t>고 싶어요</a:t>
            </a:r>
            <a:r>
              <a:rPr lang="en-US" altLang="ko-KR" u="sng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.</a:t>
            </a:r>
            <a:r>
              <a:rPr lang="ko-KR" altLang="en-US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dirty="0" err="1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ㅇ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en-US" u="sng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3492465" y="4383423"/>
            <a:ext cx="17908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b="1" u="sng" dirty="0">
                <a:latin typeface="HY견명조" panose="02030600000101010101" pitchFamily="18" charset="-127"/>
                <a:ea typeface="HY견명조" panose="02030600000101010101" pitchFamily="18" charset="-127"/>
              </a:rPr>
              <a:t>고 싶어요</a:t>
            </a:r>
            <a:r>
              <a:rPr lang="en-US" altLang="ko-KR" u="sng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.</a:t>
            </a:r>
            <a:r>
              <a:rPr lang="ko-KR" altLang="en-US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dirty="0" err="1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ㅇ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en-US" u="sng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3017471" y="5133641"/>
            <a:ext cx="17908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b="1" u="sng" dirty="0">
                <a:latin typeface="HY견명조" panose="02030600000101010101" pitchFamily="18" charset="-127"/>
                <a:ea typeface="HY견명조" panose="02030600000101010101" pitchFamily="18" charset="-127"/>
              </a:rPr>
              <a:t>고 싶어요</a:t>
            </a:r>
            <a:r>
              <a:rPr lang="en-US" altLang="ko-KR" u="sng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.</a:t>
            </a:r>
            <a:r>
              <a:rPr lang="ko-KR" altLang="en-US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dirty="0" err="1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ㅇ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en-US" u="sng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2038121" y="2945293"/>
            <a:ext cx="18173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u="sng" dirty="0">
                <a:latin typeface="HY견명조" panose="02030600000101010101" pitchFamily="18" charset="-127"/>
                <a:ea typeface="HY견명조" panose="02030600000101010101" pitchFamily="18" charset="-127"/>
              </a:rPr>
              <a:t>고 싶어요</a:t>
            </a:r>
            <a:r>
              <a:rPr lang="en-US" altLang="ko-KR" u="sng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.</a:t>
            </a:r>
            <a:r>
              <a:rPr lang="ko-KR" altLang="en-US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dirty="0" err="1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ㅇ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en-US" u="sng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87349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2" grpId="0"/>
      <p:bldP spid="15" grpId="0"/>
      <p:bldP spid="19" grpId="0"/>
      <p:bldP spid="22" grpId="0"/>
      <p:bldP spid="23" grpId="0"/>
      <p:bldP spid="24" grpId="0"/>
      <p:bldP spid="25" grpId="0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1404</TotalTime>
  <Words>1150</Words>
  <Application>Microsoft Office PowerPoint</Application>
  <PresentationFormat>와이드스크린</PresentationFormat>
  <Paragraphs>138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6</vt:i4>
      </vt:variant>
      <vt:variant>
        <vt:lpstr>슬라이드 제목</vt:lpstr>
      </vt:variant>
      <vt:variant>
        <vt:i4>8</vt:i4>
      </vt:variant>
    </vt:vector>
  </HeadingPairs>
  <TitlesOfParts>
    <vt:vector size="18" baseType="lpstr">
      <vt:lpstr>HY견명조</vt:lpstr>
      <vt:lpstr>맑은 고딕</vt:lpstr>
      <vt:lpstr>Arial</vt:lpstr>
      <vt:lpstr>Times New Roman</vt:lpstr>
      <vt:lpstr>Office 테마</vt:lpstr>
      <vt:lpstr>4_디자인 사용자 지정</vt:lpstr>
      <vt:lpstr>3_디자인 사용자 지정</vt:lpstr>
      <vt:lpstr>1_디자인 사용자 지정</vt:lpstr>
      <vt:lpstr>디자인 사용자 지정</vt:lpstr>
      <vt:lpstr>2_디자인 사용자 지정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aaa L</dc:creator>
  <cp:lastModifiedBy>이 유락</cp:lastModifiedBy>
  <cp:revision>164</cp:revision>
  <dcterms:created xsi:type="dcterms:W3CDTF">2019-08-12T02:50:54Z</dcterms:created>
  <dcterms:modified xsi:type="dcterms:W3CDTF">2020-06-05T01:44:58Z</dcterms:modified>
</cp:coreProperties>
</file>