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69" r:id="rId5"/>
    <p:sldId id="268" r:id="rId6"/>
    <p:sldId id="267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12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90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9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07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02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75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60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30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09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27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21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F7F7-5EF0-4FD5-B5A8-45ADB89CF191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33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085850" y="1202035"/>
            <a:ext cx="10941050" cy="569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47.[NGỮ PHÁP]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~</a:t>
            </a:r>
            <a:r>
              <a:rPr lang="ko-KR" altLang="ko-KR" sz="66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66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66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endParaRPr lang="ko-KR" altLang="ko-KR" sz="66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endParaRPr lang="ko-KR" altLang="ko-KR" sz="6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ko-KR" sz="6600" b="1" kern="100" dirty="0">
              <a:solidFill>
                <a:srgbClr val="C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6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30199" y="148668"/>
            <a:ext cx="10328275" cy="659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ea"/>
              <a:buAutoNum type="circleNumDbPlain"/>
            </a:pP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</a:t>
            </a: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Ĩ</a:t>
            </a: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endParaRPr lang="ko-KR" altLang="ko-KR" sz="3200" b="1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 từ (tiểu từ)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của hành động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아침에 무엇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ko-KR" altLang="ko-KR" sz="24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먹습니까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?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ă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보통 밥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먹습니다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ă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요즘 한국어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배웁니다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토요일에 같이 영화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볼까요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어제 늦게까지 일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해서 너무 피곤해요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2184400"/>
            <a:ext cx="3048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8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66400" y="203886"/>
            <a:ext cx="248177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ea"/>
              <a:buAutoNum type="circleNumDbPlain"/>
            </a:pP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ko-KR" altLang="ko-KR" sz="3200" b="1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650484"/>
              </p:ext>
            </p:extLst>
          </p:nvPr>
        </p:nvGraphicFramePr>
        <p:xfrm>
          <a:off x="444562" y="1086324"/>
          <a:ext cx="5956238" cy="1647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38">
                  <a:extLst>
                    <a:ext uri="{9D8B030D-6E8A-4147-A177-3AD203B41FA5}">
                      <a16:colId xmlns:a16="http://schemas.microsoft.com/office/drawing/2014/main" val="2234186134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126115158"/>
                    </a:ext>
                  </a:extLst>
                </a:gridCol>
                <a:gridCol w="981556">
                  <a:extLst>
                    <a:ext uri="{9D8B030D-6E8A-4147-A177-3AD203B41FA5}">
                      <a16:colId xmlns:a16="http://schemas.microsoft.com/office/drawing/2014/main" val="3199603057"/>
                    </a:ext>
                  </a:extLst>
                </a:gridCol>
                <a:gridCol w="948844">
                  <a:extLst>
                    <a:ext uri="{9D8B030D-6E8A-4147-A177-3AD203B41FA5}">
                      <a16:colId xmlns:a16="http://schemas.microsoft.com/office/drawing/2014/main" val="873641281"/>
                    </a:ext>
                  </a:extLst>
                </a:gridCol>
              </a:tblGrid>
              <a:tr h="8236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사과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Táo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를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사과를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085121"/>
                  </a:ext>
                </a:extLst>
              </a:tr>
              <a:tr h="8236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빵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Bánh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을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빵을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001755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-104085" y="2805290"/>
            <a:ext cx="705353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ko-KR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4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24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4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en-US" altLang="ko-KR" sz="24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79290" y="3658828"/>
            <a:ext cx="265760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b="1" kern="100" dirty="0">
                <a:solidFill>
                  <a:srgbClr val="FFFF00"/>
                </a:solidFill>
                <a:latin typeface="Segoe UI Symbol" panose="020B0502040204020203" pitchFamily="34" charset="0"/>
                <a:cs typeface="Segoe UI Symbol" panose="020B0502040204020203" pitchFamily="34" charset="0"/>
              </a:rPr>
              <a:t>☞</a:t>
            </a: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o-KR" altLang="ko-KR" sz="2400" b="1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208479"/>
              </p:ext>
            </p:extLst>
          </p:nvPr>
        </p:nvGraphicFramePr>
        <p:xfrm>
          <a:off x="479291" y="4447638"/>
          <a:ext cx="5235771" cy="1972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5771">
                  <a:extLst>
                    <a:ext uri="{9D8B030D-6E8A-4147-A177-3AD203B41FA5}">
                      <a16:colId xmlns:a16="http://schemas.microsoft.com/office/drawing/2014/main" val="3855249227"/>
                    </a:ext>
                  </a:extLst>
                </a:gridCol>
              </a:tblGrid>
              <a:tr h="197221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·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저는 사과</a:t>
                      </a:r>
                      <a:r>
                        <a:rPr lang="ko-KR" sz="2000" b="0" u="sng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가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r>
                        <a:rPr lang="ko-KR" sz="2000" b="0" u="sng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좋아합니다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.(X)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·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저는 사과</a:t>
                      </a:r>
                      <a:r>
                        <a:rPr lang="ko-KR" sz="2000" b="0" u="sng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를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r>
                        <a:rPr lang="ko-KR" sz="2000" b="0" u="sng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좋아합니다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(O)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·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저는 사과</a:t>
                      </a:r>
                      <a:r>
                        <a:rPr lang="ko-KR" sz="2000" b="0" u="sng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를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r>
                        <a:rPr lang="ko-KR" sz="2000" b="0" u="sng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좋아요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.(X)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·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저는 사과</a:t>
                      </a:r>
                      <a:r>
                        <a:rPr lang="ko-KR" sz="2000" b="0" u="sng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가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r>
                        <a:rPr lang="ko-KR" sz="2000" b="0" u="sng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좋아요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.(O)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346716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00" y="2805290"/>
            <a:ext cx="3355975" cy="32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6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57200" y="505304"/>
            <a:ext cx="11074400" cy="6654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TẬP1: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dụng</a:t>
            </a: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‘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ững câu sau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김밥</a:t>
            </a:r>
            <a:r>
              <a:rPr lang="en-US" altLang="ko-KR" sz="28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좋아합니다</a:t>
            </a: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ơm cuộn rong biển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여자친구와 영화</a:t>
            </a:r>
            <a:r>
              <a:rPr lang="en-US" altLang="ko-KR" sz="28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봅니다</a:t>
            </a: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 bạn gái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3. 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한국 노래</a:t>
            </a:r>
            <a:r>
              <a:rPr lang="en-US" altLang="ko-KR" sz="28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듣습니다</a:t>
            </a: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o-KR" altLang="ko-KR" sz="1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589" y="1306458"/>
            <a:ext cx="3687181" cy="25876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911" y="4572698"/>
            <a:ext cx="2286644" cy="190837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341700" y="225441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endParaRPr lang="ko-KR" altLang="en-US" sz="2800" dirty="0"/>
          </a:p>
        </p:txBody>
      </p:sp>
      <p:sp>
        <p:nvSpPr>
          <p:cNvPr id="6" name="직사각형 5"/>
          <p:cNvSpPr/>
          <p:nvPr/>
        </p:nvSpPr>
        <p:spPr>
          <a:xfrm>
            <a:off x="3540250" y="3940383"/>
            <a:ext cx="415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800" u="sng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endParaRPr lang="ko-KR" altLang="en-US" sz="2800" dirty="0"/>
          </a:p>
        </p:txBody>
      </p:sp>
      <p:sp>
        <p:nvSpPr>
          <p:cNvPr id="7" name="직사각형 6"/>
          <p:cNvSpPr/>
          <p:nvPr/>
        </p:nvSpPr>
        <p:spPr>
          <a:xfrm>
            <a:off x="2472659" y="5596336"/>
            <a:ext cx="415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800" u="sng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677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2100" y="320716"/>
            <a:ext cx="11176000" cy="6189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양고기</a:t>
            </a:r>
            <a:r>
              <a:rPr lang="en-US" altLang="ko-KR" sz="28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8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안 먹습니다</a:t>
            </a: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ă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ko-KR" altLang="ko-KR" sz="28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5. 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운동</a:t>
            </a:r>
            <a:r>
              <a:rPr lang="en-US" altLang="ko-KR" sz="28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8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싫어합니다</a:t>
            </a: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080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6. 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커피</a:t>
            </a:r>
            <a:r>
              <a:rPr lang="en-US" altLang="ko-KR" sz="28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8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마십니다</a:t>
            </a: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080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7. </a:t>
            </a:r>
            <a:r>
              <a:rPr lang="ko-KR" altLang="ko-KR" sz="2800" kern="100" dirty="0" err="1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뚜안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씨는 한국어</a:t>
            </a:r>
            <a:r>
              <a:rPr lang="en-US" altLang="ko-KR" sz="28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8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공부합니다</a:t>
            </a: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080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8. 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요즘 한국어와 영어</a:t>
            </a:r>
            <a:r>
              <a:rPr lang="en-US" altLang="ko-KR" sz="28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8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공부합니다</a:t>
            </a:r>
            <a:r>
              <a:rPr lang="en-US" altLang="ko-KR" sz="28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 </a:t>
            </a:r>
            <a:endParaRPr lang="ko-KR" altLang="ko-KR" sz="28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indent="3048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endParaRPr lang="ko-KR" altLang="ko-KR" sz="28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647340" y="3585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u="sng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endParaRPr lang="ko-KR" altLang="en-US" sz="2800" dirty="0"/>
          </a:p>
        </p:txBody>
      </p:sp>
      <p:sp>
        <p:nvSpPr>
          <p:cNvPr id="4" name="직사각형 3"/>
          <p:cNvSpPr/>
          <p:nvPr/>
        </p:nvSpPr>
        <p:spPr>
          <a:xfrm>
            <a:off x="2288526" y="256224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u="sng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endParaRPr lang="ko-KR" altLang="en-US" sz="2800" dirty="0"/>
          </a:p>
        </p:txBody>
      </p:sp>
      <p:sp>
        <p:nvSpPr>
          <p:cNvPr id="5" name="직사각형 4"/>
          <p:cNvSpPr/>
          <p:nvPr/>
        </p:nvSpPr>
        <p:spPr>
          <a:xfrm>
            <a:off x="3481866" y="368060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u="sng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endParaRPr lang="ko-KR" altLang="en-US" sz="2800" dirty="0"/>
          </a:p>
        </p:txBody>
      </p:sp>
      <p:sp>
        <p:nvSpPr>
          <p:cNvPr id="6" name="직사각형 5"/>
          <p:cNvSpPr/>
          <p:nvPr/>
        </p:nvSpPr>
        <p:spPr>
          <a:xfrm>
            <a:off x="3846319" y="536520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u="sng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endParaRPr lang="ko-KR" altLang="en-US" sz="2800" dirty="0"/>
          </a:p>
        </p:txBody>
      </p:sp>
      <p:sp>
        <p:nvSpPr>
          <p:cNvPr id="7" name="직사각형 6"/>
          <p:cNvSpPr/>
          <p:nvPr/>
        </p:nvSpPr>
        <p:spPr>
          <a:xfrm>
            <a:off x="2323251" y="145305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145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3700" y="110683"/>
            <a:ext cx="10477500" cy="659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TẬP2: </a:t>
            </a:r>
            <a:endParaRPr lang="ko-KR" altLang="ko-KR" sz="3200" b="1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ựa chọn các trợ từ thích hợp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r>
              <a:rPr lang="en-US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en-US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ững câu sau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1. </a:t>
            </a:r>
            <a:r>
              <a:rPr lang="ko-KR" altLang="ko-KR" sz="2400" kern="100" dirty="0" err="1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티란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씨는 한국 음식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좋아해요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ă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삼겹살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좋아요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3.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마이클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비빔밥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u="sng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좋아해요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thích Cơm Trộn.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한국 노래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(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좋아요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5.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마이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빵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좋아해요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en-US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thích Bánh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6.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쌀국수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좋아해요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737904" y="171647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159077" y="5177306"/>
            <a:ext cx="415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434417" y="616221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 err="1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611188" y="418188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77891" y="27119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71835" y="319922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083331" y="5177306"/>
            <a:ext cx="415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512</Words>
  <Application>Microsoft Office PowerPoint</Application>
  <PresentationFormat>와이드스크린</PresentationFormat>
  <Paragraphs>85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HY견명조</vt:lpstr>
      <vt:lpstr>맑은 고딕</vt:lpstr>
      <vt:lpstr>Arial</vt:lpstr>
      <vt:lpstr>Segoe UI Symbol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이 유락</cp:lastModifiedBy>
  <cp:revision>29</cp:revision>
  <dcterms:created xsi:type="dcterms:W3CDTF">2020-06-10T04:37:22Z</dcterms:created>
  <dcterms:modified xsi:type="dcterms:W3CDTF">2020-08-20T00:51:30Z</dcterms:modified>
</cp:coreProperties>
</file>