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1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90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9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07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02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7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60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330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09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2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21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F7F7-5EF0-4FD5-B5A8-45ADB89CF191}" type="datetimeFigureOut">
              <a:rPr lang="ko-KR" altLang="en-US" smtClean="0"/>
              <a:t>2020-07-31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33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58850" y="1265535"/>
            <a:ext cx="9201150" cy="58654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45.[NGỮ PHÁP]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BẤT QUY TÁC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ㄷ불규칙</a:t>
            </a:r>
            <a:endParaRPr lang="ko-KR" altLang="ko-KR" sz="6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b="1" kern="100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6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20700" y="439615"/>
            <a:ext cx="8953500" cy="2141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kết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thúc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bằng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ㄷ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gặp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nguyên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’, ‘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ㄷ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’→ ‘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ㄷ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+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→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+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ㄷ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+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→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+ 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218061"/>
              </p:ext>
            </p:extLst>
          </p:nvPr>
        </p:nvGraphicFramePr>
        <p:xfrm>
          <a:off x="377622" y="3007461"/>
          <a:ext cx="9010651" cy="2972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92250">
                  <a:extLst>
                    <a:ext uri="{9D8B030D-6E8A-4147-A177-3AD203B41FA5}">
                      <a16:colId xmlns:a16="http://schemas.microsoft.com/office/drawing/2014/main" val="55500437"/>
                    </a:ext>
                  </a:extLst>
                </a:gridCol>
                <a:gridCol w="4818401">
                  <a:extLst>
                    <a:ext uri="{9D8B030D-6E8A-4147-A177-3AD203B41FA5}">
                      <a16:colId xmlns:a16="http://schemas.microsoft.com/office/drawing/2014/main" val="3536442856"/>
                    </a:ext>
                  </a:extLst>
                </a:gridCol>
              </a:tblGrid>
              <a:tr h="6848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ㄷ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’+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ㄷ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’+(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732262"/>
                  </a:ext>
                </a:extLst>
              </a:tr>
              <a:tr h="2287209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들어요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ngh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물어요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hỏi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걷다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걸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걸어요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들으니까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물으니까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hỏi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걷다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걷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ko-KR" sz="2400" b="0" kern="10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걸으니까</a:t>
                      </a:r>
                      <a:r>
                        <a:rPr lang="en-US" sz="2400" b="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36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22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9900" y="550401"/>
            <a:ext cx="6096000" cy="19549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팝송을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들어요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nhạc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pop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아침마다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집에서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학교까지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걸어요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bộ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sang. </a:t>
            </a: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005814"/>
              </p:ext>
            </p:extLst>
          </p:nvPr>
        </p:nvGraphicFramePr>
        <p:xfrm>
          <a:off x="295476" y="2959817"/>
          <a:ext cx="9566153" cy="2885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6136">
                  <a:extLst>
                    <a:ext uri="{9D8B030D-6E8A-4147-A177-3AD203B41FA5}">
                      <a16:colId xmlns:a16="http://schemas.microsoft.com/office/drawing/2014/main" val="746396345"/>
                    </a:ext>
                  </a:extLst>
                </a:gridCol>
                <a:gridCol w="5270017">
                  <a:extLst>
                    <a:ext uri="{9D8B030D-6E8A-4147-A177-3AD203B41FA5}">
                      <a16:colId xmlns:a16="http://schemas.microsoft.com/office/drawing/2014/main" val="4233115138"/>
                    </a:ext>
                  </a:extLst>
                </a:gridCol>
              </a:tblGrid>
              <a:tr h="52985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,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,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아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/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어요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닫다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,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,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+(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으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457850"/>
                  </a:ext>
                </a:extLst>
              </a:tr>
              <a:tr h="23555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닫다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아요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닫아요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đóng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아요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받아요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nhận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tin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얻다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얻어요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được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닫다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으니까</a:t>
                      </a:r>
                      <a:r>
                        <a:rPr lang="en-US" alt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닫으니까</a:t>
                      </a:r>
                      <a:r>
                        <a:rPr lang="en-US" altLang="ko-KR" sz="2400" b="0" kern="100" baseline="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đóng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받으니까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nhận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믿으니까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tin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얻다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으니까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얻으니까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688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87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80774" y="275552"/>
            <a:ext cx="8249053" cy="645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bảng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biểu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1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399384"/>
              </p:ext>
            </p:extLst>
          </p:nvPr>
        </p:nvGraphicFramePr>
        <p:xfrm>
          <a:off x="399102" y="1447799"/>
          <a:ext cx="8906943" cy="4014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8275">
                  <a:extLst>
                    <a:ext uri="{9D8B030D-6E8A-4147-A177-3AD203B41FA5}">
                      <a16:colId xmlns:a16="http://schemas.microsoft.com/office/drawing/2014/main" val="3284448985"/>
                    </a:ext>
                  </a:extLst>
                </a:gridCol>
                <a:gridCol w="1644196">
                  <a:extLst>
                    <a:ext uri="{9D8B030D-6E8A-4147-A177-3AD203B41FA5}">
                      <a16:colId xmlns:a16="http://schemas.microsoft.com/office/drawing/2014/main" val="771881365"/>
                    </a:ext>
                  </a:extLst>
                </a:gridCol>
                <a:gridCol w="1623712">
                  <a:extLst>
                    <a:ext uri="{9D8B030D-6E8A-4147-A177-3AD203B41FA5}">
                      <a16:colId xmlns:a16="http://schemas.microsoft.com/office/drawing/2014/main" val="1058564988"/>
                    </a:ext>
                  </a:extLst>
                </a:gridCol>
                <a:gridCol w="1659268">
                  <a:extLst>
                    <a:ext uri="{9D8B030D-6E8A-4147-A177-3AD203B41FA5}">
                      <a16:colId xmlns:a16="http://schemas.microsoft.com/office/drawing/2014/main" val="4201215919"/>
                    </a:ext>
                  </a:extLst>
                </a:gridCol>
                <a:gridCol w="2121492">
                  <a:extLst>
                    <a:ext uri="{9D8B030D-6E8A-4147-A177-3AD203B41FA5}">
                      <a16:colId xmlns:a16="http://schemas.microsoft.com/office/drawing/2014/main" val="1418613864"/>
                    </a:ext>
                  </a:extLst>
                </a:gridCol>
              </a:tblGrid>
              <a:tr h="94450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~(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ㅂ다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~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어요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~(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니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까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~(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세요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746498"/>
                  </a:ext>
                </a:extLst>
              </a:tr>
              <a:tr h="6055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걷다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743091"/>
                  </a:ext>
                </a:extLst>
              </a:tr>
              <a:tr h="6067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676044"/>
                  </a:ext>
                </a:extLst>
              </a:tr>
              <a:tr h="6253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89613"/>
                  </a:ext>
                </a:extLst>
              </a:tr>
              <a:tr h="6067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578177"/>
                  </a:ext>
                </a:extLst>
              </a:tr>
              <a:tr h="6253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89313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48143" y="2498224"/>
            <a:ext cx="1415772" cy="441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걷습니다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211243" y="2498223"/>
            <a:ext cx="1107996" cy="441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걸어요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666567" y="2461590"/>
            <a:ext cx="1415772" cy="441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걸으니까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486306" y="2461589"/>
            <a:ext cx="1415772" cy="441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걸으세요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05617"/>
              </p:ext>
            </p:extLst>
          </p:nvPr>
        </p:nvGraphicFramePr>
        <p:xfrm>
          <a:off x="2245802" y="3010962"/>
          <a:ext cx="7048668" cy="606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196">
                  <a:extLst>
                    <a:ext uri="{9D8B030D-6E8A-4147-A177-3AD203B41FA5}">
                      <a16:colId xmlns:a16="http://schemas.microsoft.com/office/drawing/2014/main" val="2125086463"/>
                    </a:ext>
                  </a:extLst>
                </a:gridCol>
                <a:gridCol w="1623712">
                  <a:extLst>
                    <a:ext uri="{9D8B030D-6E8A-4147-A177-3AD203B41FA5}">
                      <a16:colId xmlns:a16="http://schemas.microsoft.com/office/drawing/2014/main" val="1785232489"/>
                    </a:ext>
                  </a:extLst>
                </a:gridCol>
                <a:gridCol w="1659268">
                  <a:extLst>
                    <a:ext uri="{9D8B030D-6E8A-4147-A177-3AD203B41FA5}">
                      <a16:colId xmlns:a16="http://schemas.microsoft.com/office/drawing/2014/main" val="4276924990"/>
                    </a:ext>
                  </a:extLst>
                </a:gridCol>
                <a:gridCol w="2121492">
                  <a:extLst>
                    <a:ext uri="{9D8B030D-6E8A-4147-A177-3AD203B41FA5}">
                      <a16:colId xmlns:a16="http://schemas.microsoft.com/office/drawing/2014/main" val="954992713"/>
                    </a:ext>
                  </a:extLst>
                </a:gridCol>
              </a:tblGrid>
              <a:tr h="6067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듣습니다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들어요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들으니까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들으세요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448164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656222"/>
              </p:ext>
            </p:extLst>
          </p:nvPr>
        </p:nvGraphicFramePr>
        <p:xfrm>
          <a:off x="2245802" y="3606672"/>
          <a:ext cx="7048668" cy="62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196">
                  <a:extLst>
                    <a:ext uri="{9D8B030D-6E8A-4147-A177-3AD203B41FA5}">
                      <a16:colId xmlns:a16="http://schemas.microsoft.com/office/drawing/2014/main" val="2928883804"/>
                    </a:ext>
                  </a:extLst>
                </a:gridCol>
                <a:gridCol w="1623712">
                  <a:extLst>
                    <a:ext uri="{9D8B030D-6E8A-4147-A177-3AD203B41FA5}">
                      <a16:colId xmlns:a16="http://schemas.microsoft.com/office/drawing/2014/main" val="2200527809"/>
                    </a:ext>
                  </a:extLst>
                </a:gridCol>
                <a:gridCol w="1659268">
                  <a:extLst>
                    <a:ext uri="{9D8B030D-6E8A-4147-A177-3AD203B41FA5}">
                      <a16:colId xmlns:a16="http://schemas.microsoft.com/office/drawing/2014/main" val="3708215947"/>
                    </a:ext>
                  </a:extLst>
                </a:gridCol>
                <a:gridCol w="2121492">
                  <a:extLst>
                    <a:ext uri="{9D8B030D-6E8A-4147-A177-3AD203B41FA5}">
                      <a16:colId xmlns:a16="http://schemas.microsoft.com/office/drawing/2014/main" val="1647631200"/>
                    </a:ext>
                  </a:extLst>
                </a:gridCol>
              </a:tblGrid>
              <a:tr h="6253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묻습니다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물어요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물으니까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물으세요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0395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49"/>
              </p:ext>
            </p:extLst>
          </p:nvPr>
        </p:nvGraphicFramePr>
        <p:xfrm>
          <a:off x="2245802" y="4220339"/>
          <a:ext cx="7048668" cy="606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196">
                  <a:extLst>
                    <a:ext uri="{9D8B030D-6E8A-4147-A177-3AD203B41FA5}">
                      <a16:colId xmlns:a16="http://schemas.microsoft.com/office/drawing/2014/main" val="677681019"/>
                    </a:ext>
                  </a:extLst>
                </a:gridCol>
                <a:gridCol w="1623712">
                  <a:extLst>
                    <a:ext uri="{9D8B030D-6E8A-4147-A177-3AD203B41FA5}">
                      <a16:colId xmlns:a16="http://schemas.microsoft.com/office/drawing/2014/main" val="179476146"/>
                    </a:ext>
                  </a:extLst>
                </a:gridCol>
                <a:gridCol w="1659268">
                  <a:extLst>
                    <a:ext uri="{9D8B030D-6E8A-4147-A177-3AD203B41FA5}">
                      <a16:colId xmlns:a16="http://schemas.microsoft.com/office/drawing/2014/main" val="3940515075"/>
                    </a:ext>
                  </a:extLst>
                </a:gridCol>
                <a:gridCol w="2121492">
                  <a:extLst>
                    <a:ext uri="{9D8B030D-6E8A-4147-A177-3AD203B41FA5}">
                      <a16:colId xmlns:a16="http://schemas.microsoft.com/office/drawing/2014/main" val="2625863206"/>
                    </a:ext>
                  </a:extLst>
                </a:gridCol>
              </a:tblGrid>
              <a:tr h="6067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닫습니다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닫아요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닫으니까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닫으세요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898236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633680"/>
              </p:ext>
            </p:extLst>
          </p:nvPr>
        </p:nvGraphicFramePr>
        <p:xfrm>
          <a:off x="2242273" y="4833107"/>
          <a:ext cx="7048668" cy="62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196">
                  <a:extLst>
                    <a:ext uri="{9D8B030D-6E8A-4147-A177-3AD203B41FA5}">
                      <a16:colId xmlns:a16="http://schemas.microsoft.com/office/drawing/2014/main" val="2453508863"/>
                    </a:ext>
                  </a:extLst>
                </a:gridCol>
                <a:gridCol w="1623712">
                  <a:extLst>
                    <a:ext uri="{9D8B030D-6E8A-4147-A177-3AD203B41FA5}">
                      <a16:colId xmlns:a16="http://schemas.microsoft.com/office/drawing/2014/main" val="3204915723"/>
                    </a:ext>
                  </a:extLst>
                </a:gridCol>
                <a:gridCol w="1659268">
                  <a:extLst>
                    <a:ext uri="{9D8B030D-6E8A-4147-A177-3AD203B41FA5}">
                      <a16:colId xmlns:a16="http://schemas.microsoft.com/office/drawing/2014/main" val="2190858352"/>
                    </a:ext>
                  </a:extLst>
                </a:gridCol>
                <a:gridCol w="2121492">
                  <a:extLst>
                    <a:ext uri="{9D8B030D-6E8A-4147-A177-3AD203B41FA5}">
                      <a16:colId xmlns:a16="http://schemas.microsoft.com/office/drawing/2014/main" val="2498738016"/>
                    </a:ext>
                  </a:extLst>
                </a:gridCol>
              </a:tblGrid>
              <a:tr h="6253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받습니다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받아요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받으니까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받으세요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371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14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4500" y="657704"/>
            <a:ext cx="9623534" cy="5165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모르는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것이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있을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쯔엉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씨에게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묻다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저녁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후에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동안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공원을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걷다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tối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운전할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라디오를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đài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lái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6907815" y="1843797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물어봐요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5438161" y="329544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걸었습니다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4826288" y="479569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듣습니다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2085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4500" y="1278577"/>
            <a:ext cx="9398000" cy="4868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은행은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문을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닫다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Ngân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cựa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클래식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음악을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잠이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nếu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nhạc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cổ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điển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buồn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ngủ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설날에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할머니께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세뱃돈을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받다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[ </a:t>
            </a:r>
            <a:r>
              <a:rPr lang="ko-KR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세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ː</a:t>
            </a:r>
            <a:r>
              <a:rPr lang="ko-KR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배똔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], [ </a:t>
            </a:r>
            <a:r>
              <a:rPr lang="ko-KR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세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ː</a:t>
            </a:r>
            <a:r>
              <a:rPr lang="ko-KR" altLang="en-US" sz="2400" kern="1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밷</a:t>
            </a:r>
            <a:r>
              <a:rPr lang="ko-KR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똔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]</a:t>
            </a:r>
            <a:endParaRPr lang="ko-KR" altLang="ko-KR" sz="2400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mừng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tuổi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Tết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319329" y="125995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닫아요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3525197" y="2735044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들으면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4380144" y="4239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endParaRPr lang="ko-KR" altLang="en-US" sz="24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353" y="672067"/>
            <a:ext cx="3762532" cy="198437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284" y="3712865"/>
            <a:ext cx="2768601" cy="266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74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449</Words>
  <Application>Microsoft Office PowerPoint</Application>
  <PresentationFormat>와이드스크린</PresentationFormat>
  <Paragraphs>84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HY견명조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23</cp:revision>
  <dcterms:created xsi:type="dcterms:W3CDTF">2020-06-10T04:37:22Z</dcterms:created>
  <dcterms:modified xsi:type="dcterms:W3CDTF">2020-07-31T09:14:58Z</dcterms:modified>
</cp:coreProperties>
</file>