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Masters/slideMaster2.xml" ContentType="application/vnd.openxmlformats-officedocument.presentationml.slide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?>
<Relationships xmlns="http://schemas.openxmlformats.org/package/2006/relationships"><Relationship Id="rId1" Type="http://schemas.openxmlformats.org/officeDocument/2006/relationships/officeDocument" Target="ppt/presentation.xml"></Relationship><Relationship Id="rId2" Type="http://schemas.openxmlformats.org/package/2006/relationships/metadata/core-properties" Target="docProps/core.xml"></Relationship><Relationship Id="rId3" Type="http://schemas.openxmlformats.org/officeDocument/2006/relationships/extended-properties" Target="docProps/app.xml"></Relationship><Relationship Id="rId4" Type="http://schemas.openxmlformats.org/package/2006/relationships/metadata/thumbnail" Target="docProps/thumbnail.jpeg"></Relationship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saveSubsetFonts="1">
  <p:sldMasterIdLst>
    <p:sldMasterId id="2147485797" r:id="rId26"/>
    <p:sldMasterId id="2147485798" r:id="rId28"/>
  </p:sldMasterIdLst>
  <p:sldIdLst>
    <p:sldId id="264" r:id="rId30"/>
    <p:sldId id="263" r:id="rId31"/>
    <p:sldId id="262" r:id="rId32"/>
    <p:sldId id="261" r:id="rId33"/>
    <p:sldId id="260" r:id="rId34"/>
    <p:sldId id="259" r:id="rId35"/>
    <p:sldId id="258" r:id="rId36"/>
    <p:sldId id="257" r:id="rId37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</p:extLst>
  </p:showPr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EBE6694-C492-4490-907F-9DF0673399B5}" v="8" dt="2020-08-10T01:06:00.6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View">
  <p:normalViewPr horzBarState="maximized">
    <p:restoredLeft sz="15969" autoAdjust="0"/>
    <p:restoredTop sz="94660"/>
  </p:normalViewPr>
  <p:slideViewPr>
    <p:cSldViewPr snapToGrid="0" snapToObjects="1">
      <p:cViewPr varScale="1">
        <p:scale>
          <a:sx n="85" d="100"/>
          <a:sy n="85" d="100"/>
        </p:scale>
        <p:origin x="30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?>
<Relationships xmlns="http://schemas.openxmlformats.org/package/2006/relationships"><Relationship Id="rId1" Type="http://schemas.microsoft.com/office/2015/10/relationships/revisionInfo" Target="revisionInfo.xml"></Relationship><Relationship Id="rId2" Type="http://schemas.microsoft.com/office/2016/11/relationships/changesInfo" Target="changesInfos/changesInfo1.xml"></Relationship><Relationship Id="rId3" Type="http://schemas.openxmlformats.org/officeDocument/2006/relationships/tableStyles" Target="tableStyles.xml"></Relationship><Relationship Id="rId26" Type="http://schemas.openxmlformats.org/officeDocument/2006/relationships/slideMaster" Target="slideMasters/slideMaster1.xml"></Relationship><Relationship Id="rId27" Type="http://schemas.openxmlformats.org/officeDocument/2006/relationships/theme" Target="theme/theme1.xml"></Relationship><Relationship Id="rId28" Type="http://schemas.openxmlformats.org/officeDocument/2006/relationships/slideMaster" Target="slideMasters/slideMaster2.xml"></Relationship><Relationship Id="rId30" Type="http://schemas.openxmlformats.org/officeDocument/2006/relationships/slide" Target="slides/slide1.xml"></Relationship><Relationship Id="rId31" Type="http://schemas.openxmlformats.org/officeDocument/2006/relationships/slide" Target="slides/slide2.xml"></Relationship><Relationship Id="rId32" Type="http://schemas.openxmlformats.org/officeDocument/2006/relationships/slide" Target="slides/slide3.xml"></Relationship><Relationship Id="rId33" Type="http://schemas.openxmlformats.org/officeDocument/2006/relationships/slide" Target="slides/slide4.xml"></Relationship><Relationship Id="rId34" Type="http://schemas.openxmlformats.org/officeDocument/2006/relationships/slide" Target="slides/slide5.xml"></Relationship><Relationship Id="rId35" Type="http://schemas.openxmlformats.org/officeDocument/2006/relationships/slide" Target="slides/slide6.xml"></Relationship><Relationship Id="rId36" Type="http://schemas.openxmlformats.org/officeDocument/2006/relationships/slide" Target="slides/slide7.xml"></Relationship><Relationship Id="rId37" Type="http://schemas.openxmlformats.org/officeDocument/2006/relationships/slide" Target="slides/slide8.xml"></Relationship><Relationship Id="rId38" Type="http://schemas.openxmlformats.org/officeDocument/2006/relationships/viewProps" Target="viewProps.xml"></Relationship><Relationship Id="rId39" Type="http://schemas.openxmlformats.org/officeDocument/2006/relationships/presProps" Target="presProps.xml"></Relationship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FEBE6694-C492-4490-907F-9DF0673399B5}"/>
    <pc:docChg chg="addSld addMainMaster">
      <pc:chgData name="" userId="" providerId="" clId="Web-{FEBE6694-C492-4490-907F-9DF0673399B5}" dt="2020-08-10T01:06:00.601" v="7"/>
      <pc:docMkLst>
        <pc:docMk/>
      </pc:docMkLst>
      <pc:sldChg chg="add">
        <pc:chgData name="" userId="" providerId="" clId="Web-{FEBE6694-C492-4490-907F-9DF0673399B5}" dt="2020-08-10T01:06:00.179" v="0"/>
        <pc:sldMkLst>
          <pc:docMk/>
          <pc:sldMk cId="1092582154" sldId="257"/>
        </pc:sldMkLst>
      </pc:sldChg>
      <pc:sldChg chg="add">
        <pc:chgData name="" userId="" providerId="" clId="Web-{FEBE6694-C492-4490-907F-9DF0673399B5}" dt="2020-08-10T01:06:00.288" v="1"/>
        <pc:sldMkLst>
          <pc:docMk/>
          <pc:sldMk cId="996699596" sldId="258"/>
        </pc:sldMkLst>
      </pc:sldChg>
      <pc:sldChg chg="add">
        <pc:chgData name="" userId="" providerId="" clId="Web-{FEBE6694-C492-4490-907F-9DF0673399B5}" dt="2020-08-10T01:06:00.351" v="2"/>
        <pc:sldMkLst>
          <pc:docMk/>
          <pc:sldMk cId="137974359" sldId="259"/>
        </pc:sldMkLst>
      </pc:sldChg>
      <pc:sldChg chg="add">
        <pc:chgData name="" userId="" providerId="" clId="Web-{FEBE6694-C492-4490-907F-9DF0673399B5}" dt="2020-08-10T01:06:00.398" v="3"/>
        <pc:sldMkLst>
          <pc:docMk/>
          <pc:sldMk cId="2135077731" sldId="260"/>
        </pc:sldMkLst>
      </pc:sldChg>
      <pc:sldChg chg="add">
        <pc:chgData name="" userId="" providerId="" clId="Web-{FEBE6694-C492-4490-907F-9DF0673399B5}" dt="2020-08-10T01:06:00.476" v="4"/>
        <pc:sldMkLst>
          <pc:docMk/>
          <pc:sldMk cId="3430709022" sldId="261"/>
        </pc:sldMkLst>
      </pc:sldChg>
      <pc:sldChg chg="add">
        <pc:chgData name="" userId="" providerId="" clId="Web-{FEBE6694-C492-4490-907F-9DF0673399B5}" dt="2020-08-10T01:06:00.523" v="5"/>
        <pc:sldMkLst>
          <pc:docMk/>
          <pc:sldMk cId="3135199453" sldId="262"/>
        </pc:sldMkLst>
      </pc:sldChg>
      <pc:sldChg chg="add">
        <pc:chgData name="" userId="" providerId="" clId="Web-{FEBE6694-C492-4490-907F-9DF0673399B5}" dt="2020-08-10T01:06:00.570" v="6"/>
        <pc:sldMkLst>
          <pc:docMk/>
          <pc:sldMk cId="3504373047" sldId="263"/>
        </pc:sldMkLst>
      </pc:sldChg>
      <pc:sldChg chg="add">
        <pc:chgData name="" userId="" providerId="" clId="Web-{FEBE6694-C492-4490-907F-9DF0673399B5}" dt="2020-08-10T01:06:00.601" v="7"/>
        <pc:sldMkLst>
          <pc:docMk/>
          <pc:sldMk cId="4000489421" sldId="264"/>
        </pc:sldMkLst>
      </pc:sldChg>
      <pc:sldMasterChg chg="add addSldLayout">
        <pc:chgData name="" userId="" providerId="" clId="Web-{FEBE6694-C492-4490-907F-9DF0673399B5}" dt="2020-08-10T01:06:00.179" v="0"/>
        <pc:sldMasterMkLst>
          <pc:docMk/>
          <pc:sldMasterMk cId="0" sldId="2147485792"/>
        </pc:sldMasterMkLst>
        <pc:sldLayoutChg chg="add">
          <pc:chgData name="" userId="" providerId="" clId="Web-{FEBE6694-C492-4490-907F-9DF0673399B5}" dt="2020-08-10T01:06:00.179" v="0"/>
          <pc:sldLayoutMkLst>
            <pc:docMk/>
            <pc:sldMasterMk cId="0" sldId="2147485792"/>
            <pc:sldLayoutMk cId="823612862" sldId="2147485775"/>
          </pc:sldLayoutMkLst>
        </pc:sldLayoutChg>
        <pc:sldLayoutChg chg="add">
          <pc:chgData name="" userId="" providerId="" clId="Web-{FEBE6694-C492-4490-907F-9DF0673399B5}" dt="2020-08-10T01:06:00.179" v="0"/>
          <pc:sldLayoutMkLst>
            <pc:docMk/>
            <pc:sldMasterMk cId="0" sldId="2147485792"/>
            <pc:sldLayoutMk cId="667835442" sldId="2147485777"/>
          </pc:sldLayoutMkLst>
        </pc:sldLayoutChg>
        <pc:sldLayoutChg chg="add">
          <pc:chgData name="" userId="" providerId="" clId="Web-{FEBE6694-C492-4490-907F-9DF0673399B5}" dt="2020-08-10T01:06:00.179" v="0"/>
          <pc:sldLayoutMkLst>
            <pc:docMk/>
            <pc:sldMasterMk cId="0" sldId="2147485792"/>
            <pc:sldLayoutMk cId="2731879296" sldId="2147485779"/>
          </pc:sldLayoutMkLst>
        </pc:sldLayoutChg>
        <pc:sldLayoutChg chg="add">
          <pc:chgData name="" userId="" providerId="" clId="Web-{FEBE6694-C492-4490-907F-9DF0673399B5}" dt="2020-08-10T01:06:00.179" v="0"/>
          <pc:sldLayoutMkLst>
            <pc:docMk/>
            <pc:sldMasterMk cId="0" sldId="2147485792"/>
            <pc:sldLayoutMk cId="3075349478" sldId="2147485780"/>
          </pc:sldLayoutMkLst>
        </pc:sldLayoutChg>
        <pc:sldLayoutChg chg="add">
          <pc:chgData name="" userId="" providerId="" clId="Web-{FEBE6694-C492-4490-907F-9DF0673399B5}" dt="2020-08-10T01:06:00.179" v="0"/>
          <pc:sldLayoutMkLst>
            <pc:docMk/>
            <pc:sldMasterMk cId="0" sldId="2147485792"/>
            <pc:sldLayoutMk cId="3683205536" sldId="2147485781"/>
          </pc:sldLayoutMkLst>
        </pc:sldLayoutChg>
        <pc:sldLayoutChg chg="add">
          <pc:chgData name="" userId="" providerId="" clId="Web-{FEBE6694-C492-4490-907F-9DF0673399B5}" dt="2020-08-10T01:06:00.179" v="0"/>
          <pc:sldLayoutMkLst>
            <pc:docMk/>
            <pc:sldMasterMk cId="0" sldId="2147485792"/>
            <pc:sldLayoutMk cId="140315601" sldId="2147485782"/>
          </pc:sldLayoutMkLst>
        </pc:sldLayoutChg>
        <pc:sldLayoutChg chg="add">
          <pc:chgData name="" userId="" providerId="" clId="Web-{FEBE6694-C492-4490-907F-9DF0673399B5}" dt="2020-08-10T01:06:00.179" v="0"/>
          <pc:sldLayoutMkLst>
            <pc:docMk/>
            <pc:sldMasterMk cId="0" sldId="2147485792"/>
            <pc:sldLayoutMk cId="3947789561" sldId="2147485783"/>
          </pc:sldLayoutMkLst>
        </pc:sldLayoutChg>
        <pc:sldLayoutChg chg="add">
          <pc:chgData name="" userId="" providerId="" clId="Web-{FEBE6694-C492-4490-907F-9DF0673399B5}" dt="2020-08-10T01:06:00.179" v="0"/>
          <pc:sldLayoutMkLst>
            <pc:docMk/>
            <pc:sldMasterMk cId="0" sldId="2147485792"/>
            <pc:sldLayoutMk cId="3072776913" sldId="2147485788"/>
          </pc:sldLayoutMkLst>
        </pc:sldLayoutChg>
        <pc:sldLayoutChg chg="add">
          <pc:chgData name="" userId="" providerId="" clId="Web-{FEBE6694-C492-4490-907F-9DF0673399B5}" dt="2020-08-10T01:06:00.179" v="0"/>
          <pc:sldLayoutMkLst>
            <pc:docMk/>
            <pc:sldMasterMk cId="0" sldId="2147485792"/>
            <pc:sldLayoutMk cId="3099671475" sldId="2147485789"/>
          </pc:sldLayoutMkLst>
        </pc:sldLayoutChg>
        <pc:sldLayoutChg chg="add">
          <pc:chgData name="" userId="" providerId="" clId="Web-{FEBE6694-C492-4490-907F-9DF0673399B5}" dt="2020-08-10T01:06:00.179" v="0"/>
          <pc:sldLayoutMkLst>
            <pc:docMk/>
            <pc:sldMasterMk cId="0" sldId="2147485792"/>
            <pc:sldLayoutMk cId="742399563" sldId="2147485790"/>
          </pc:sldLayoutMkLst>
        </pc:sldLayoutChg>
        <pc:sldLayoutChg chg="add">
          <pc:chgData name="" userId="" providerId="" clId="Web-{FEBE6694-C492-4490-907F-9DF0673399B5}" dt="2020-08-10T01:06:00.179" v="0"/>
          <pc:sldLayoutMkLst>
            <pc:docMk/>
            <pc:sldMasterMk cId="0" sldId="2147485792"/>
            <pc:sldLayoutMk cId="0" sldId="2147485791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Tiêu đề phụ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vi-VN"/>
              <a:t>Bấm &amp; sửa kiểu phụ đề của Bản chính</a:t>
            </a:r>
          </a:p>
        </p:txBody>
      </p:sp>
      <p:sp>
        <p:nvSpPr>
          <p:cNvPr id="4" name="Chỗ dành sẵn cho Ngày thá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7236D-C680-4349-9A96-AEA01B6A4E8F}" type="datetimeFigureOut">
              <a:rPr lang="vi-VN" smtClean="0"/>
              <a:t>09/08/2020</a:t>
            </a:fld>
            <a:endParaRPr lang="vi-VN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5828D-F580-42DE-B77E-860980F07F3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77509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ề và Văn bản Dọ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Dọ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Bấm để sửa kiểu văn bản Bản cái</a:t>
            </a:r>
          </a:p>
          <a:p>
            <a:pPr lvl="1"/>
            <a:r>
              <a:rPr lang="vi-VN"/>
              <a:t>Mức hai</a:t>
            </a:r>
          </a:p>
          <a:p>
            <a:pPr lvl="2"/>
            <a:r>
              <a:rPr lang="vi-VN"/>
              <a:t>Mức ba</a:t>
            </a:r>
          </a:p>
          <a:p>
            <a:pPr lvl="3"/>
            <a:r>
              <a:rPr lang="vi-VN"/>
              <a:t>Mức bốn</a:t>
            </a:r>
          </a:p>
          <a:p>
            <a:pPr lvl="4"/>
            <a:r>
              <a:rPr lang="vi-VN"/>
              <a:t>Mức năm</a:t>
            </a:r>
          </a:p>
        </p:txBody>
      </p:sp>
      <p:sp>
        <p:nvSpPr>
          <p:cNvPr id="4" name="Chỗ dành sẵn cho Ngày thá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7236D-C680-4349-9A96-AEA01B6A4E8F}" type="datetimeFigureOut">
              <a:rPr lang="vi-VN" smtClean="0"/>
              <a:t>09/08/2020</a:t>
            </a:fld>
            <a:endParaRPr lang="vi-VN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5828D-F580-42DE-B77E-860980F07F3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474846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ề Dọc và Văn bả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Dọc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Dọc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vi-VN"/>
              <a:t>Bấm để sửa kiểu văn bản Bản cái</a:t>
            </a:r>
          </a:p>
          <a:p>
            <a:pPr lvl="1"/>
            <a:r>
              <a:rPr lang="vi-VN"/>
              <a:t>Mức hai</a:t>
            </a:r>
          </a:p>
          <a:p>
            <a:pPr lvl="2"/>
            <a:r>
              <a:rPr lang="vi-VN"/>
              <a:t>Mức ba</a:t>
            </a:r>
          </a:p>
          <a:p>
            <a:pPr lvl="3"/>
            <a:r>
              <a:rPr lang="vi-VN"/>
              <a:t>Mức bốn</a:t>
            </a:r>
          </a:p>
          <a:p>
            <a:pPr lvl="4"/>
            <a:r>
              <a:rPr lang="vi-VN"/>
              <a:t>Mức năm</a:t>
            </a:r>
          </a:p>
        </p:txBody>
      </p:sp>
      <p:sp>
        <p:nvSpPr>
          <p:cNvPr id="4" name="Chỗ dành sẵn cho Ngày thá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7236D-C680-4349-9A96-AEA01B6A4E8F}" type="datetimeFigureOut">
              <a:rPr lang="vi-VN" smtClean="0"/>
              <a:t>09/08/2020</a:t>
            </a:fld>
            <a:endParaRPr lang="vi-VN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5828D-F580-42DE-B77E-860980F07F3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50000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메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13" descr="전등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0567" y="2025651"/>
            <a:ext cx="973667" cy="11154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그림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5901" y="1411818"/>
            <a:ext cx="2402417" cy="1068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모서리가 둥근 직사각형 6"/>
          <p:cNvSpPr/>
          <p:nvPr/>
        </p:nvSpPr>
        <p:spPr>
          <a:xfrm>
            <a:off x="2965451" y="2777067"/>
            <a:ext cx="6261100" cy="869951"/>
          </a:xfrm>
          <a:prstGeom prst="roundRect">
            <a:avLst>
              <a:gd name="adj" fmla="val 12067"/>
            </a:avLst>
          </a:prstGeom>
          <a:solidFill>
            <a:srgbClr val="17375E"/>
          </a:solidFill>
          <a:ln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81479" tIns="40739" rIns="81479" bIns="40739" anchor="ctr"/>
          <a:lstStyle/>
          <a:p>
            <a:pPr algn="ctr" eaLnBrk="1" latinLnBrk="1" hangingPunct="1">
              <a:defRPr/>
            </a:pPr>
            <a:endParaRPr lang="ko-KR" altLang="en-US" sz="3200" dirty="0">
              <a:solidFill>
                <a:srgbClr val="FFFF00"/>
              </a:solidFill>
            </a:endParaRPr>
          </a:p>
        </p:txBody>
      </p:sp>
      <p:sp>
        <p:nvSpPr>
          <p:cNvPr id="17" name="제목 1"/>
          <p:cNvSpPr>
            <a:spLocks noGrp="1"/>
          </p:cNvSpPr>
          <p:nvPr>
            <p:ph type="ctrTitle"/>
          </p:nvPr>
        </p:nvSpPr>
        <p:spPr>
          <a:xfrm>
            <a:off x="3071664" y="2996954"/>
            <a:ext cx="6048673" cy="43204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1pPr>
          </a:lstStyle>
          <a:p>
            <a:r>
              <a:rPr lang="ko-KR" altLang="en-US"/>
              <a:t>마스터 제목 스타일 편집</a:t>
            </a:r>
            <a:endParaRPr lang="ko-KR" altLang="en-US" dirty="0"/>
          </a:p>
        </p:txBody>
      </p:sp>
      <p:sp>
        <p:nvSpPr>
          <p:cNvPr id="8" name="모서리가 둥근 직사각형 7"/>
          <p:cNvSpPr/>
          <p:nvPr/>
        </p:nvSpPr>
        <p:spPr>
          <a:xfrm>
            <a:off x="2159001" y="4485218"/>
            <a:ext cx="2400300" cy="690033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latinLnBrk="1" hangingPunct="1">
              <a:spcAft>
                <a:spcPts val="0"/>
              </a:spcAft>
              <a:defRPr/>
            </a:pPr>
            <a:endParaRPr kumimoji="0" lang="en-US" altLang="ko-KR" sz="1600" b="1" dirty="0">
              <a:solidFill>
                <a:schemeClr val="bg1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12" name="텍스트 개체 틀 11"/>
          <p:cNvSpPr>
            <a:spLocks noGrp="1"/>
          </p:cNvSpPr>
          <p:nvPr>
            <p:ph type="body" sz="quarter" idx="10" hasCustomPrompt="1"/>
          </p:nvPr>
        </p:nvSpPr>
        <p:spPr>
          <a:xfrm>
            <a:off x="2077508" y="1616198"/>
            <a:ext cx="1219200" cy="58843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1pPr>
          </a:lstStyle>
          <a:p>
            <a:pPr lvl="0"/>
            <a:r>
              <a:rPr lang="en-US" altLang="ko-KR"/>
              <a:t>1</a:t>
            </a:r>
            <a:endParaRPr lang="ko-KR" altLang="en-US"/>
          </a:p>
        </p:txBody>
      </p:sp>
      <p:sp>
        <p:nvSpPr>
          <p:cNvPr id="14" name="텍스트 개체 틀 11"/>
          <p:cNvSpPr>
            <a:spLocks noGrp="1"/>
          </p:cNvSpPr>
          <p:nvPr>
            <p:ph type="body" sz="quarter" idx="11" hasCustomPrompt="1"/>
          </p:nvPr>
        </p:nvSpPr>
        <p:spPr>
          <a:xfrm>
            <a:off x="2351585" y="4536017"/>
            <a:ext cx="2016224" cy="58843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1pPr>
          </a:lstStyle>
          <a:p>
            <a:pPr lvl="0"/>
            <a:r>
              <a:rPr lang="ko-KR" altLang="en-US"/>
              <a:t>이 름</a:t>
            </a:r>
          </a:p>
        </p:txBody>
      </p:sp>
    </p:spTree>
    <p:extLst>
      <p:ext uri="{BB962C8B-B14F-4D97-AF65-F5344CB8AC3E}">
        <p14:creationId xmlns:p14="http://schemas.microsoft.com/office/powerpoint/2010/main" val="8236128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지문, 선택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1126952" y="274406"/>
            <a:ext cx="8640000" cy="695788"/>
          </a:xfrm>
          <a:prstGeom prst="rect">
            <a:avLst/>
          </a:prstGeom>
        </p:spPr>
        <p:txBody>
          <a:bodyPr anchor="ctr"/>
          <a:lstStyle>
            <a:lvl1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0" lang="ko-KR" altLang="en-US" sz="35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 ExtraBold" panose="020D0904000000000000" pitchFamily="50" charset="-127"/>
                <a:ea typeface="나눔고딕 ExtraBold" panose="020D0904000000000000" pitchFamily="50" charset="-127"/>
                <a:cs typeface="+mj-cs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pic>
        <p:nvPicPr>
          <p:cNvPr id="4" name="그림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067" y="505885"/>
            <a:ext cx="260351" cy="232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497216" y="1519346"/>
            <a:ext cx="8018421" cy="450132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100">
                <a:solidFill>
                  <a:schemeClr val="bg1"/>
                </a:solidFill>
              </a:defRPr>
            </a:lvl1pPr>
            <a:lvl2pPr>
              <a:defRPr sz="2100">
                <a:solidFill>
                  <a:schemeClr val="bg1"/>
                </a:solidFill>
              </a:defRPr>
            </a:lvl2pPr>
            <a:lvl3pPr>
              <a:defRPr sz="2100">
                <a:solidFill>
                  <a:schemeClr val="bg1"/>
                </a:solidFill>
              </a:defRPr>
            </a:lvl3pPr>
            <a:lvl4pPr>
              <a:defRPr sz="2100">
                <a:solidFill>
                  <a:schemeClr val="bg1"/>
                </a:solidFill>
              </a:defRPr>
            </a:lvl4pPr>
            <a:lvl5pPr>
              <a:defRPr sz="21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8" name="직사각형 7"/>
          <p:cNvSpPr/>
          <p:nvPr userDrawn="1"/>
        </p:nvSpPr>
        <p:spPr>
          <a:xfrm>
            <a:off x="726270" y="2370549"/>
            <a:ext cx="6999129" cy="797523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atinLnBrk="1"/>
            <a:endParaRPr lang="ko-KR" altLang="en-US" sz="2100" dirty="0">
              <a:solidFill>
                <a:schemeClr val="bg1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9" name="텍스트 개체 틀 8"/>
          <p:cNvSpPr>
            <a:spLocks noGrp="1"/>
          </p:cNvSpPr>
          <p:nvPr>
            <p:ph type="body" sz="quarter" idx="11"/>
          </p:nvPr>
        </p:nvSpPr>
        <p:spPr>
          <a:xfrm>
            <a:off x="742951" y="2369895"/>
            <a:ext cx="6982448" cy="797983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50000"/>
              </a:lnSpc>
              <a:buNone/>
              <a:defRPr sz="2100">
                <a:solidFill>
                  <a:schemeClr val="bg1"/>
                </a:solidFill>
              </a:defRPr>
            </a:lvl1pPr>
            <a:lvl2pPr>
              <a:lnSpc>
                <a:spcPct val="150000"/>
              </a:lnSpc>
              <a:defRPr sz="2100">
                <a:solidFill>
                  <a:schemeClr val="bg1"/>
                </a:solidFill>
              </a:defRPr>
            </a:lvl2pPr>
            <a:lvl3pPr>
              <a:lnSpc>
                <a:spcPct val="150000"/>
              </a:lnSpc>
              <a:defRPr sz="2100">
                <a:solidFill>
                  <a:schemeClr val="bg1"/>
                </a:solidFill>
              </a:defRPr>
            </a:lvl3pPr>
            <a:lvl4pPr>
              <a:lnSpc>
                <a:spcPct val="150000"/>
              </a:lnSpc>
              <a:defRPr sz="2100">
                <a:solidFill>
                  <a:schemeClr val="bg1"/>
                </a:solidFill>
              </a:defRPr>
            </a:lvl4pPr>
            <a:lvl5pPr>
              <a:lnSpc>
                <a:spcPct val="150000"/>
              </a:lnSpc>
              <a:defRPr sz="21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11" name="텍스트 개체 틀 10"/>
          <p:cNvSpPr>
            <a:spLocks noGrp="1"/>
          </p:cNvSpPr>
          <p:nvPr>
            <p:ph type="body" sz="quarter" idx="12"/>
          </p:nvPr>
        </p:nvSpPr>
        <p:spPr>
          <a:xfrm>
            <a:off x="742527" y="3570147"/>
            <a:ext cx="6479540" cy="2434699"/>
          </a:xfrm>
          <a:prstGeom prst="rect">
            <a:avLst/>
          </a:prstGeom>
        </p:spPr>
        <p:txBody>
          <a:bodyPr anchor="ctr"/>
          <a:lstStyle>
            <a:lvl1pPr marL="457189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1pPr>
            <a:lvl2pPr marL="910144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2pPr>
            <a:lvl3pPr marL="1363099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3pPr>
            <a:lvl4pPr marL="1816055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4pPr>
            <a:lvl5pPr marL="2269010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</p:spTree>
    <p:extLst>
      <p:ext uri="{BB962C8B-B14F-4D97-AF65-F5344CB8AC3E}">
        <p14:creationId xmlns:p14="http://schemas.microsoft.com/office/powerpoint/2010/main" val="6678354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지문, 선택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1126954" y="274406"/>
            <a:ext cx="8064897" cy="695788"/>
          </a:xfrm>
          <a:prstGeom prst="rect">
            <a:avLst/>
          </a:prstGeom>
        </p:spPr>
        <p:txBody>
          <a:bodyPr anchor="ctr"/>
          <a:lstStyle>
            <a:lvl1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0" lang="ko-KR" altLang="en-US" sz="35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 ExtraBold" panose="020D0904000000000000" pitchFamily="50" charset="-127"/>
                <a:ea typeface="나눔고딕 ExtraBold" panose="020D0904000000000000" pitchFamily="50" charset="-127"/>
                <a:cs typeface="+mj-cs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pic>
        <p:nvPicPr>
          <p:cNvPr id="4" name="그림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067" y="505885"/>
            <a:ext cx="260351" cy="232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497216" y="1519346"/>
            <a:ext cx="8018421" cy="450132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100">
                <a:solidFill>
                  <a:schemeClr val="bg1"/>
                </a:solidFill>
              </a:defRPr>
            </a:lvl1pPr>
            <a:lvl2pPr>
              <a:defRPr sz="2100">
                <a:solidFill>
                  <a:schemeClr val="bg1"/>
                </a:solidFill>
              </a:defRPr>
            </a:lvl2pPr>
            <a:lvl3pPr>
              <a:defRPr sz="2100">
                <a:solidFill>
                  <a:schemeClr val="bg1"/>
                </a:solidFill>
              </a:defRPr>
            </a:lvl3pPr>
            <a:lvl4pPr>
              <a:defRPr sz="2100">
                <a:solidFill>
                  <a:schemeClr val="bg1"/>
                </a:solidFill>
              </a:defRPr>
            </a:lvl4pPr>
            <a:lvl5pPr>
              <a:defRPr sz="21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8" name="직사각형 7"/>
          <p:cNvSpPr/>
          <p:nvPr userDrawn="1"/>
        </p:nvSpPr>
        <p:spPr>
          <a:xfrm>
            <a:off x="742526" y="2370549"/>
            <a:ext cx="6983401" cy="1516224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atinLnBrk="1"/>
            <a:endParaRPr lang="ko-KR" altLang="en-US" sz="2100" dirty="0">
              <a:solidFill>
                <a:schemeClr val="bg1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9" name="텍스트 개체 틀 8"/>
          <p:cNvSpPr>
            <a:spLocks noGrp="1"/>
          </p:cNvSpPr>
          <p:nvPr>
            <p:ph type="body" sz="quarter" idx="11"/>
          </p:nvPr>
        </p:nvSpPr>
        <p:spPr>
          <a:xfrm>
            <a:off x="742951" y="2369895"/>
            <a:ext cx="6982448" cy="1516879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50000"/>
              </a:lnSpc>
              <a:buNone/>
              <a:defRPr sz="2100">
                <a:solidFill>
                  <a:schemeClr val="bg1"/>
                </a:solidFill>
              </a:defRPr>
            </a:lvl1pPr>
            <a:lvl2pPr>
              <a:lnSpc>
                <a:spcPct val="150000"/>
              </a:lnSpc>
              <a:defRPr sz="2100">
                <a:solidFill>
                  <a:schemeClr val="bg1"/>
                </a:solidFill>
              </a:defRPr>
            </a:lvl2pPr>
            <a:lvl3pPr>
              <a:lnSpc>
                <a:spcPct val="150000"/>
              </a:lnSpc>
              <a:defRPr sz="2100">
                <a:solidFill>
                  <a:schemeClr val="bg1"/>
                </a:solidFill>
              </a:defRPr>
            </a:lvl3pPr>
            <a:lvl4pPr>
              <a:lnSpc>
                <a:spcPct val="150000"/>
              </a:lnSpc>
              <a:defRPr sz="2100">
                <a:solidFill>
                  <a:schemeClr val="bg1"/>
                </a:solidFill>
              </a:defRPr>
            </a:lvl4pPr>
            <a:lvl5pPr>
              <a:lnSpc>
                <a:spcPct val="150000"/>
              </a:lnSpc>
              <a:defRPr sz="21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11" name="텍스트 개체 틀 10"/>
          <p:cNvSpPr>
            <a:spLocks noGrp="1"/>
          </p:cNvSpPr>
          <p:nvPr>
            <p:ph type="body" sz="quarter" idx="12"/>
          </p:nvPr>
        </p:nvSpPr>
        <p:spPr>
          <a:xfrm>
            <a:off x="742527" y="4156813"/>
            <a:ext cx="6479540" cy="2434699"/>
          </a:xfrm>
          <a:prstGeom prst="rect">
            <a:avLst/>
          </a:prstGeom>
        </p:spPr>
        <p:txBody>
          <a:bodyPr anchor="ctr"/>
          <a:lstStyle>
            <a:lvl1pPr marL="457189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1pPr>
            <a:lvl2pPr marL="910144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2pPr>
            <a:lvl3pPr marL="1363099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3pPr>
            <a:lvl4pPr marL="1816055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4pPr>
            <a:lvl5pPr marL="2269010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</p:spTree>
    <p:extLst>
      <p:ext uri="{BB962C8B-B14F-4D97-AF65-F5344CB8AC3E}">
        <p14:creationId xmlns:p14="http://schemas.microsoft.com/office/powerpoint/2010/main" val="30727769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테두리 없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1126952" y="274406"/>
            <a:ext cx="8640000" cy="695788"/>
          </a:xfrm>
          <a:prstGeom prst="rect">
            <a:avLst/>
          </a:prstGeom>
        </p:spPr>
        <p:txBody>
          <a:bodyPr anchor="ctr"/>
          <a:lstStyle>
            <a:lvl1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0" lang="ko-KR" altLang="en-US" sz="35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 ExtraBold" panose="020D0904000000000000" pitchFamily="50" charset="-127"/>
                <a:ea typeface="나눔고딕 ExtraBold" panose="020D0904000000000000" pitchFamily="50" charset="-127"/>
                <a:cs typeface="+mj-cs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pic>
        <p:nvPicPr>
          <p:cNvPr id="4" name="그림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067" y="505885"/>
            <a:ext cx="260351" cy="232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497216" y="1519346"/>
            <a:ext cx="7182605" cy="450132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100">
                <a:solidFill>
                  <a:schemeClr val="bg1"/>
                </a:solidFill>
              </a:defRPr>
            </a:lvl1pPr>
            <a:lvl2pPr>
              <a:defRPr sz="2100">
                <a:solidFill>
                  <a:schemeClr val="bg1"/>
                </a:solidFill>
              </a:defRPr>
            </a:lvl2pPr>
            <a:lvl3pPr>
              <a:defRPr sz="2100">
                <a:solidFill>
                  <a:schemeClr val="bg1"/>
                </a:solidFill>
              </a:defRPr>
            </a:lvl3pPr>
            <a:lvl4pPr>
              <a:defRPr sz="2100">
                <a:solidFill>
                  <a:schemeClr val="bg1"/>
                </a:solidFill>
              </a:defRPr>
            </a:lvl4pPr>
            <a:lvl5pPr>
              <a:defRPr sz="21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1" name="텍스트 개체 틀 10"/>
          <p:cNvSpPr>
            <a:spLocks noGrp="1"/>
          </p:cNvSpPr>
          <p:nvPr>
            <p:ph type="body" sz="quarter" idx="12"/>
          </p:nvPr>
        </p:nvSpPr>
        <p:spPr>
          <a:xfrm>
            <a:off x="1015991" y="4319580"/>
            <a:ext cx="6479540" cy="2433600"/>
          </a:xfrm>
          <a:prstGeom prst="rect">
            <a:avLst/>
          </a:prstGeom>
        </p:spPr>
        <p:txBody>
          <a:bodyPr anchor="ctr"/>
          <a:lstStyle>
            <a:lvl1pPr marL="457189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1pPr>
            <a:lvl2pPr marL="910144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2pPr>
            <a:lvl3pPr marL="1363099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3pPr>
            <a:lvl4pPr marL="1816055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4pPr>
            <a:lvl5pPr marL="2269010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</p:spTree>
    <p:extLst>
      <p:ext uri="{BB962C8B-B14F-4D97-AF65-F5344CB8AC3E}">
        <p14:creationId xmlns:p14="http://schemas.microsoft.com/office/powerpoint/2010/main" val="30753494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지문, 선택지 2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1126954" y="274406"/>
            <a:ext cx="8064897" cy="695788"/>
          </a:xfrm>
          <a:prstGeom prst="rect">
            <a:avLst/>
          </a:prstGeom>
        </p:spPr>
        <p:txBody>
          <a:bodyPr anchor="ctr"/>
          <a:lstStyle>
            <a:lvl1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0" lang="ko-KR" altLang="en-US" sz="35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 ExtraBold" panose="020D0904000000000000" pitchFamily="50" charset="-127"/>
                <a:ea typeface="나눔고딕 ExtraBold" panose="020D0904000000000000" pitchFamily="50" charset="-127"/>
                <a:cs typeface="+mj-cs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pic>
        <p:nvPicPr>
          <p:cNvPr id="4" name="그림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067" y="505885"/>
            <a:ext cx="260351" cy="232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497216" y="1519346"/>
            <a:ext cx="8018421" cy="450132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100">
                <a:solidFill>
                  <a:schemeClr val="bg1"/>
                </a:solidFill>
              </a:defRPr>
            </a:lvl1pPr>
            <a:lvl2pPr>
              <a:defRPr sz="2100">
                <a:solidFill>
                  <a:schemeClr val="bg1"/>
                </a:solidFill>
              </a:defRPr>
            </a:lvl2pPr>
            <a:lvl3pPr>
              <a:defRPr sz="2100">
                <a:solidFill>
                  <a:schemeClr val="bg1"/>
                </a:solidFill>
              </a:defRPr>
            </a:lvl3pPr>
            <a:lvl4pPr>
              <a:defRPr sz="2100">
                <a:solidFill>
                  <a:schemeClr val="bg1"/>
                </a:solidFill>
              </a:defRPr>
            </a:lvl4pPr>
            <a:lvl5pPr>
              <a:defRPr sz="21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8" name="직사각형 7"/>
          <p:cNvSpPr/>
          <p:nvPr userDrawn="1"/>
        </p:nvSpPr>
        <p:spPr>
          <a:xfrm>
            <a:off x="742525" y="2370549"/>
            <a:ext cx="9076912" cy="2652064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atinLnBrk="1"/>
            <a:endParaRPr lang="ko-KR" altLang="en-US" sz="2100" dirty="0">
              <a:solidFill>
                <a:schemeClr val="bg1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9" name="텍스트 개체 틀 8"/>
          <p:cNvSpPr>
            <a:spLocks noGrp="1"/>
          </p:cNvSpPr>
          <p:nvPr>
            <p:ph type="body" sz="quarter" idx="11"/>
          </p:nvPr>
        </p:nvSpPr>
        <p:spPr>
          <a:xfrm>
            <a:off x="742950" y="2369896"/>
            <a:ext cx="9075673" cy="2653209"/>
          </a:xfrm>
          <a:prstGeom prst="rect">
            <a:avLst/>
          </a:prstGeom>
        </p:spPr>
        <p:txBody>
          <a:bodyPr anchor="ctr"/>
          <a:lstStyle>
            <a:lvl1pPr marL="457189" indent="-457189">
              <a:lnSpc>
                <a:spcPct val="150000"/>
              </a:lnSpc>
              <a:buFont typeface="+mj-lt"/>
              <a:buAutoNum type="alphaUcPeriod"/>
              <a:defRPr sz="2100">
                <a:solidFill>
                  <a:schemeClr val="bg1"/>
                </a:solidFill>
              </a:defRPr>
            </a:lvl1pPr>
            <a:lvl2pPr marL="910144" indent="-457189">
              <a:lnSpc>
                <a:spcPct val="150000"/>
              </a:lnSpc>
              <a:buFont typeface="+mj-lt"/>
              <a:buAutoNum type="alphaUcPeriod"/>
              <a:defRPr sz="2100">
                <a:solidFill>
                  <a:schemeClr val="bg1"/>
                </a:solidFill>
              </a:defRPr>
            </a:lvl2pPr>
            <a:lvl3pPr marL="1363099" indent="-457189">
              <a:lnSpc>
                <a:spcPct val="150000"/>
              </a:lnSpc>
              <a:buFont typeface="+mj-lt"/>
              <a:buAutoNum type="alphaUcPeriod"/>
              <a:defRPr sz="2100">
                <a:solidFill>
                  <a:schemeClr val="bg1"/>
                </a:solidFill>
              </a:defRPr>
            </a:lvl3pPr>
            <a:lvl4pPr marL="1816055" indent="-457189">
              <a:lnSpc>
                <a:spcPct val="150000"/>
              </a:lnSpc>
              <a:buFont typeface="+mj-lt"/>
              <a:buAutoNum type="alphaUcPeriod"/>
              <a:defRPr sz="2100">
                <a:solidFill>
                  <a:schemeClr val="bg1"/>
                </a:solidFill>
              </a:defRPr>
            </a:lvl4pPr>
            <a:lvl5pPr marL="2269010" indent="-457189">
              <a:lnSpc>
                <a:spcPct val="150000"/>
              </a:lnSpc>
              <a:buFont typeface="+mj-lt"/>
              <a:buAutoNum type="alphaUcPeriod"/>
              <a:defRPr sz="21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11" name="텍스트 개체 틀 10"/>
          <p:cNvSpPr>
            <a:spLocks noGrp="1"/>
          </p:cNvSpPr>
          <p:nvPr>
            <p:ph type="body" sz="quarter" idx="12"/>
          </p:nvPr>
        </p:nvSpPr>
        <p:spPr>
          <a:xfrm>
            <a:off x="742528" y="5266944"/>
            <a:ext cx="4166785" cy="1324568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50000"/>
              </a:lnSpc>
              <a:buFont typeface="+mj-ea"/>
              <a:buNone/>
              <a:defRPr sz="2100">
                <a:solidFill>
                  <a:schemeClr val="bg1"/>
                </a:solidFill>
              </a:defRPr>
            </a:lvl1pPr>
            <a:lvl2pPr marL="452955" indent="0">
              <a:lnSpc>
                <a:spcPct val="150000"/>
              </a:lnSpc>
              <a:buFont typeface="+mj-ea"/>
              <a:buNone/>
              <a:defRPr sz="2100">
                <a:solidFill>
                  <a:schemeClr val="bg1"/>
                </a:solidFill>
              </a:defRPr>
            </a:lvl2pPr>
            <a:lvl3pPr marL="905911" indent="0">
              <a:lnSpc>
                <a:spcPct val="150000"/>
              </a:lnSpc>
              <a:buFont typeface="+mj-ea"/>
              <a:buNone/>
              <a:defRPr sz="2100">
                <a:solidFill>
                  <a:schemeClr val="bg1"/>
                </a:solidFill>
              </a:defRPr>
            </a:lvl3pPr>
            <a:lvl4pPr marL="1358866" indent="0">
              <a:lnSpc>
                <a:spcPct val="150000"/>
              </a:lnSpc>
              <a:buFont typeface="+mj-ea"/>
              <a:buNone/>
              <a:defRPr sz="2100">
                <a:solidFill>
                  <a:schemeClr val="bg1"/>
                </a:solidFill>
              </a:defRPr>
            </a:lvl4pPr>
            <a:lvl5pPr marL="2269010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13" name="텍스트 개체 틀 10"/>
          <p:cNvSpPr>
            <a:spLocks noGrp="1"/>
          </p:cNvSpPr>
          <p:nvPr>
            <p:ph type="body" sz="quarter" idx="13"/>
          </p:nvPr>
        </p:nvSpPr>
        <p:spPr>
          <a:xfrm>
            <a:off x="4909313" y="5266944"/>
            <a:ext cx="4166785" cy="1324568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50000"/>
              </a:lnSpc>
              <a:buFont typeface="+mj-ea"/>
              <a:buNone/>
              <a:defRPr sz="2100">
                <a:solidFill>
                  <a:schemeClr val="bg1"/>
                </a:solidFill>
              </a:defRPr>
            </a:lvl1pPr>
            <a:lvl2pPr marL="452955" indent="0">
              <a:lnSpc>
                <a:spcPct val="150000"/>
              </a:lnSpc>
              <a:buFont typeface="+mj-ea"/>
              <a:buNone/>
              <a:defRPr sz="2100">
                <a:solidFill>
                  <a:schemeClr val="bg1"/>
                </a:solidFill>
              </a:defRPr>
            </a:lvl2pPr>
            <a:lvl3pPr marL="905911" indent="0">
              <a:lnSpc>
                <a:spcPct val="150000"/>
              </a:lnSpc>
              <a:buFont typeface="+mj-ea"/>
              <a:buNone/>
              <a:defRPr sz="2100">
                <a:solidFill>
                  <a:schemeClr val="bg1"/>
                </a:solidFill>
              </a:defRPr>
            </a:lvl3pPr>
            <a:lvl4pPr marL="1358866" indent="0">
              <a:lnSpc>
                <a:spcPct val="150000"/>
              </a:lnSpc>
              <a:buFont typeface="+mj-ea"/>
              <a:buNone/>
              <a:defRPr sz="2100">
                <a:solidFill>
                  <a:schemeClr val="bg1"/>
                </a:solidFill>
              </a:defRPr>
            </a:lvl4pPr>
            <a:lvl5pPr marL="2269010" indent="-457189">
              <a:lnSpc>
                <a:spcPct val="150000"/>
              </a:lnSpc>
              <a:buFont typeface="+mj-ea"/>
              <a:buAutoNum type="circleNumDbPlain" startAt="3"/>
              <a:defRPr sz="21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</p:spTree>
    <p:extLst>
      <p:ext uri="{BB962C8B-B14F-4D97-AF65-F5344CB8AC3E}">
        <p14:creationId xmlns:p14="http://schemas.microsoft.com/office/powerpoint/2010/main" val="30996714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이미지_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1126952" y="274406"/>
            <a:ext cx="8640000" cy="695788"/>
          </a:xfrm>
          <a:prstGeom prst="rect">
            <a:avLst/>
          </a:prstGeom>
        </p:spPr>
        <p:txBody>
          <a:bodyPr anchor="ctr"/>
          <a:lstStyle>
            <a:lvl1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0" lang="ko-KR" altLang="en-US" sz="35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 ExtraBold" panose="020D0904000000000000" pitchFamily="50" charset="-127"/>
                <a:ea typeface="나눔고딕 ExtraBold" panose="020D0904000000000000" pitchFamily="50" charset="-127"/>
                <a:cs typeface="+mj-cs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pic>
        <p:nvPicPr>
          <p:cNvPr id="4" name="그림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067" y="505885"/>
            <a:ext cx="260351" cy="232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497215" y="1519346"/>
            <a:ext cx="8150307" cy="450132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100">
                <a:solidFill>
                  <a:schemeClr val="bg1"/>
                </a:solidFill>
              </a:defRPr>
            </a:lvl1pPr>
            <a:lvl2pPr>
              <a:defRPr sz="2100">
                <a:solidFill>
                  <a:schemeClr val="bg1"/>
                </a:solidFill>
              </a:defRPr>
            </a:lvl2pPr>
            <a:lvl3pPr>
              <a:defRPr sz="2100">
                <a:solidFill>
                  <a:schemeClr val="bg1"/>
                </a:solidFill>
              </a:defRPr>
            </a:lvl3pPr>
            <a:lvl4pPr>
              <a:defRPr sz="2100">
                <a:solidFill>
                  <a:schemeClr val="bg1"/>
                </a:solidFill>
              </a:defRPr>
            </a:lvl4pPr>
            <a:lvl5pPr>
              <a:defRPr sz="21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1" name="텍스트 개체 틀 10"/>
          <p:cNvSpPr>
            <a:spLocks noGrp="1"/>
          </p:cNvSpPr>
          <p:nvPr>
            <p:ph type="body" sz="quarter" idx="12"/>
          </p:nvPr>
        </p:nvSpPr>
        <p:spPr>
          <a:xfrm>
            <a:off x="4290130" y="2107736"/>
            <a:ext cx="6479540" cy="2433600"/>
          </a:xfrm>
          <a:prstGeom prst="rect">
            <a:avLst/>
          </a:prstGeom>
        </p:spPr>
        <p:txBody>
          <a:bodyPr anchor="ctr"/>
          <a:lstStyle>
            <a:lvl1pPr marL="457189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1pPr>
            <a:lvl2pPr marL="910144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2pPr>
            <a:lvl3pPr marL="1363099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3pPr>
            <a:lvl4pPr marL="1816055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4pPr>
            <a:lvl5pPr marL="2269010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</p:spTree>
    <p:extLst>
      <p:ext uri="{BB962C8B-B14F-4D97-AF65-F5344CB8AC3E}">
        <p14:creationId xmlns:p14="http://schemas.microsoft.com/office/powerpoint/2010/main" val="368320553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지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1126952" y="274406"/>
            <a:ext cx="8640000" cy="695788"/>
          </a:xfrm>
          <a:prstGeom prst="rect">
            <a:avLst/>
          </a:prstGeom>
        </p:spPr>
        <p:txBody>
          <a:bodyPr anchor="ctr"/>
          <a:lstStyle>
            <a:lvl1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0" lang="ko-KR" altLang="en-US" sz="35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 ExtraBold" panose="020D0904000000000000" pitchFamily="50" charset="-127"/>
                <a:ea typeface="나눔고딕 ExtraBold" panose="020D0904000000000000" pitchFamily="50" charset="-127"/>
                <a:cs typeface="+mj-cs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pic>
        <p:nvPicPr>
          <p:cNvPr id="4" name="그림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067" y="505885"/>
            <a:ext cx="260351" cy="232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497216" y="1519346"/>
            <a:ext cx="8018421" cy="450132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100">
                <a:solidFill>
                  <a:schemeClr val="bg1"/>
                </a:solidFill>
              </a:defRPr>
            </a:lvl1pPr>
            <a:lvl2pPr>
              <a:defRPr sz="2100">
                <a:solidFill>
                  <a:schemeClr val="bg1"/>
                </a:solidFill>
              </a:defRPr>
            </a:lvl2pPr>
            <a:lvl3pPr>
              <a:defRPr sz="2100">
                <a:solidFill>
                  <a:schemeClr val="bg1"/>
                </a:solidFill>
              </a:defRPr>
            </a:lvl3pPr>
            <a:lvl4pPr>
              <a:defRPr sz="2100">
                <a:solidFill>
                  <a:schemeClr val="bg1"/>
                </a:solidFill>
              </a:defRPr>
            </a:lvl4pPr>
            <a:lvl5pPr>
              <a:defRPr sz="21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8" name="직사각형 7"/>
          <p:cNvSpPr/>
          <p:nvPr userDrawn="1"/>
        </p:nvSpPr>
        <p:spPr>
          <a:xfrm>
            <a:off x="742527" y="2370549"/>
            <a:ext cx="8054619" cy="3940327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atinLnBrk="1"/>
            <a:endParaRPr lang="ko-KR" altLang="en-US" sz="2100" dirty="0">
              <a:solidFill>
                <a:schemeClr val="bg1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9" name="텍스트 개체 틀 8"/>
          <p:cNvSpPr>
            <a:spLocks noGrp="1"/>
          </p:cNvSpPr>
          <p:nvPr>
            <p:ph type="body" sz="quarter" idx="11"/>
          </p:nvPr>
        </p:nvSpPr>
        <p:spPr>
          <a:xfrm>
            <a:off x="742952" y="2369895"/>
            <a:ext cx="8053520" cy="3942599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50000"/>
              </a:lnSpc>
              <a:buNone/>
              <a:defRPr sz="2100">
                <a:solidFill>
                  <a:schemeClr val="bg1"/>
                </a:solidFill>
              </a:defRPr>
            </a:lvl1pPr>
            <a:lvl2pPr>
              <a:lnSpc>
                <a:spcPct val="150000"/>
              </a:lnSpc>
              <a:defRPr sz="2100">
                <a:solidFill>
                  <a:schemeClr val="bg1"/>
                </a:solidFill>
              </a:defRPr>
            </a:lvl2pPr>
            <a:lvl3pPr>
              <a:lnSpc>
                <a:spcPct val="150000"/>
              </a:lnSpc>
              <a:defRPr sz="2100">
                <a:solidFill>
                  <a:schemeClr val="bg1"/>
                </a:solidFill>
              </a:defRPr>
            </a:lvl3pPr>
            <a:lvl4pPr>
              <a:lnSpc>
                <a:spcPct val="150000"/>
              </a:lnSpc>
              <a:defRPr sz="2100">
                <a:solidFill>
                  <a:schemeClr val="bg1"/>
                </a:solidFill>
              </a:defRPr>
            </a:lvl4pPr>
            <a:lvl5pPr>
              <a:lnSpc>
                <a:spcPct val="150000"/>
              </a:lnSpc>
              <a:defRPr sz="21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</p:spTree>
    <p:extLst>
      <p:ext uri="{BB962C8B-B14F-4D97-AF65-F5344CB8AC3E}">
        <p14:creationId xmlns:p14="http://schemas.microsoft.com/office/powerpoint/2010/main" val="1403156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가지 문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1126952" y="274406"/>
            <a:ext cx="8640000" cy="695788"/>
          </a:xfrm>
          <a:prstGeom prst="rect">
            <a:avLst/>
          </a:prstGeom>
        </p:spPr>
        <p:txBody>
          <a:bodyPr anchor="ctr"/>
          <a:lstStyle>
            <a:lvl1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0" lang="ko-KR" altLang="en-US" sz="35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 ExtraBold" panose="020D0904000000000000" pitchFamily="50" charset="-127"/>
                <a:ea typeface="나눔고딕 ExtraBold" panose="020D0904000000000000" pitchFamily="50" charset="-127"/>
                <a:cs typeface="+mj-cs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pic>
        <p:nvPicPr>
          <p:cNvPr id="4" name="그림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067" y="505885"/>
            <a:ext cx="260351" cy="232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497216" y="1519346"/>
            <a:ext cx="8018421" cy="450132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100">
                <a:solidFill>
                  <a:schemeClr val="bg1"/>
                </a:solidFill>
              </a:defRPr>
            </a:lvl1pPr>
            <a:lvl2pPr>
              <a:defRPr sz="2100">
                <a:solidFill>
                  <a:schemeClr val="bg1"/>
                </a:solidFill>
              </a:defRPr>
            </a:lvl2pPr>
            <a:lvl3pPr>
              <a:defRPr sz="2100">
                <a:solidFill>
                  <a:schemeClr val="bg1"/>
                </a:solidFill>
              </a:defRPr>
            </a:lvl3pPr>
            <a:lvl4pPr>
              <a:defRPr sz="2100">
                <a:solidFill>
                  <a:schemeClr val="bg1"/>
                </a:solidFill>
              </a:defRPr>
            </a:lvl4pPr>
            <a:lvl5pPr>
              <a:defRPr sz="21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8" name="직사각형 7"/>
          <p:cNvSpPr/>
          <p:nvPr userDrawn="1"/>
        </p:nvSpPr>
        <p:spPr>
          <a:xfrm>
            <a:off x="742527" y="2074288"/>
            <a:ext cx="7773747" cy="933945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atinLnBrk="1"/>
            <a:endParaRPr lang="ko-KR" altLang="en-US" sz="2100" dirty="0">
              <a:solidFill>
                <a:schemeClr val="bg1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9" name="텍스트 개체 틀 8"/>
          <p:cNvSpPr>
            <a:spLocks noGrp="1"/>
          </p:cNvSpPr>
          <p:nvPr>
            <p:ph type="body" sz="quarter" idx="11"/>
          </p:nvPr>
        </p:nvSpPr>
        <p:spPr>
          <a:xfrm>
            <a:off x="742951" y="2073634"/>
            <a:ext cx="7772687" cy="934484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50000"/>
              </a:lnSpc>
              <a:buNone/>
              <a:defRPr sz="2100">
                <a:solidFill>
                  <a:schemeClr val="bg1"/>
                </a:solidFill>
              </a:defRPr>
            </a:lvl1pPr>
            <a:lvl2pPr>
              <a:lnSpc>
                <a:spcPct val="150000"/>
              </a:lnSpc>
              <a:defRPr sz="2100">
                <a:solidFill>
                  <a:schemeClr val="bg1"/>
                </a:solidFill>
              </a:defRPr>
            </a:lvl2pPr>
            <a:lvl3pPr>
              <a:lnSpc>
                <a:spcPct val="150000"/>
              </a:lnSpc>
              <a:defRPr sz="2100">
                <a:solidFill>
                  <a:schemeClr val="bg1"/>
                </a:solidFill>
              </a:defRPr>
            </a:lvl3pPr>
            <a:lvl4pPr>
              <a:lnSpc>
                <a:spcPct val="150000"/>
              </a:lnSpc>
              <a:defRPr sz="2100">
                <a:solidFill>
                  <a:schemeClr val="bg1"/>
                </a:solidFill>
              </a:defRPr>
            </a:lvl4pPr>
            <a:lvl5pPr>
              <a:lnSpc>
                <a:spcPct val="150000"/>
              </a:lnSpc>
              <a:defRPr sz="21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11" name="텍스트 개체 틀 10"/>
          <p:cNvSpPr>
            <a:spLocks noGrp="1"/>
          </p:cNvSpPr>
          <p:nvPr>
            <p:ph type="body" sz="quarter" idx="12"/>
          </p:nvPr>
        </p:nvSpPr>
        <p:spPr>
          <a:xfrm>
            <a:off x="742527" y="3112274"/>
            <a:ext cx="6479540" cy="761820"/>
          </a:xfrm>
          <a:prstGeom prst="rect">
            <a:avLst/>
          </a:prstGeom>
        </p:spPr>
        <p:txBody>
          <a:bodyPr anchor="ctr"/>
          <a:lstStyle>
            <a:lvl1pPr marL="457189" indent="-457189"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1pPr>
            <a:lvl2pPr marL="910144" indent="-457189"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2pPr>
            <a:lvl3pPr marL="1363099" indent="-457189"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3pPr>
            <a:lvl4pPr marL="1816055" indent="-457189"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4pPr>
            <a:lvl5pPr marL="2269010" indent="-457189"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10" name="텍스트 개체 틀 2"/>
          <p:cNvSpPr>
            <a:spLocks noGrp="1"/>
          </p:cNvSpPr>
          <p:nvPr>
            <p:ph type="body" sz="quarter" idx="13"/>
          </p:nvPr>
        </p:nvSpPr>
        <p:spPr>
          <a:xfrm>
            <a:off x="496580" y="4110955"/>
            <a:ext cx="8018421" cy="450132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50000"/>
              </a:lnSpc>
              <a:buNone/>
              <a:defRPr sz="2100">
                <a:solidFill>
                  <a:schemeClr val="bg1"/>
                </a:solidFill>
              </a:defRPr>
            </a:lvl1pPr>
            <a:lvl2pPr>
              <a:lnSpc>
                <a:spcPct val="150000"/>
              </a:lnSpc>
              <a:defRPr sz="2100">
                <a:solidFill>
                  <a:schemeClr val="bg1"/>
                </a:solidFill>
              </a:defRPr>
            </a:lvl2pPr>
            <a:lvl3pPr>
              <a:lnSpc>
                <a:spcPct val="150000"/>
              </a:lnSpc>
              <a:defRPr sz="2100">
                <a:solidFill>
                  <a:schemeClr val="bg1"/>
                </a:solidFill>
              </a:defRPr>
            </a:lvl3pPr>
            <a:lvl4pPr>
              <a:lnSpc>
                <a:spcPct val="150000"/>
              </a:lnSpc>
              <a:defRPr sz="2100">
                <a:solidFill>
                  <a:schemeClr val="bg1"/>
                </a:solidFill>
              </a:defRPr>
            </a:lvl4pPr>
            <a:lvl5pPr>
              <a:lnSpc>
                <a:spcPct val="150000"/>
              </a:lnSpc>
              <a:defRPr sz="21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14" name="텍스트 개체 틀 10"/>
          <p:cNvSpPr>
            <a:spLocks noGrp="1"/>
          </p:cNvSpPr>
          <p:nvPr>
            <p:ph type="body" sz="quarter" idx="15"/>
          </p:nvPr>
        </p:nvSpPr>
        <p:spPr>
          <a:xfrm>
            <a:off x="742527" y="4768683"/>
            <a:ext cx="7773747" cy="1895667"/>
          </a:xfrm>
          <a:prstGeom prst="rect">
            <a:avLst/>
          </a:prstGeom>
        </p:spPr>
        <p:txBody>
          <a:bodyPr anchor="ctr"/>
          <a:lstStyle>
            <a:lvl1pPr marL="457189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1pPr>
            <a:lvl2pPr marL="910144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2pPr>
            <a:lvl3pPr marL="1363099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3pPr>
            <a:lvl4pPr marL="1816055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4pPr>
            <a:lvl5pPr marL="2269010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</p:spTree>
    <p:extLst>
      <p:ext uri="{BB962C8B-B14F-4D97-AF65-F5344CB8AC3E}">
        <p14:creationId xmlns:p14="http://schemas.microsoft.com/office/powerpoint/2010/main" val="3947789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ề và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ộ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Bấm để sửa kiểu văn bản Bản cái</a:t>
            </a:r>
          </a:p>
          <a:p>
            <a:pPr lvl="1"/>
            <a:r>
              <a:rPr lang="vi-VN"/>
              <a:t>Mức hai</a:t>
            </a:r>
          </a:p>
          <a:p>
            <a:pPr lvl="2"/>
            <a:r>
              <a:rPr lang="vi-VN"/>
              <a:t>Mức ba</a:t>
            </a:r>
          </a:p>
          <a:p>
            <a:pPr lvl="3"/>
            <a:r>
              <a:rPr lang="vi-VN"/>
              <a:t>Mức bốn</a:t>
            </a:r>
          </a:p>
          <a:p>
            <a:pPr lvl="4"/>
            <a:r>
              <a:rPr lang="vi-VN"/>
              <a:t>Mức năm</a:t>
            </a:r>
          </a:p>
        </p:txBody>
      </p:sp>
      <p:sp>
        <p:nvSpPr>
          <p:cNvPr id="4" name="Chỗ dành sẵn cho Ngày thá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7236D-C680-4349-9A96-AEA01B6A4E8F}" type="datetimeFigureOut">
              <a:rPr lang="vi-VN" smtClean="0"/>
              <a:t>09/08/2020</a:t>
            </a:fld>
            <a:endParaRPr lang="vi-VN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5828D-F580-42DE-B77E-860980F07F3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7393129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가지 문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1126952" y="274406"/>
            <a:ext cx="8640000" cy="695788"/>
          </a:xfrm>
          <a:prstGeom prst="rect">
            <a:avLst/>
          </a:prstGeom>
        </p:spPr>
        <p:txBody>
          <a:bodyPr anchor="ctr"/>
          <a:lstStyle>
            <a:lvl1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0" lang="ko-KR" altLang="en-US" sz="35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고딕 ExtraBold" panose="020D0904000000000000" pitchFamily="50" charset="-127"/>
                <a:ea typeface="나눔고딕 ExtraBold" panose="020D0904000000000000" pitchFamily="50" charset="-127"/>
                <a:cs typeface="+mj-cs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pic>
        <p:nvPicPr>
          <p:cNvPr id="4" name="그림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067" y="505885"/>
            <a:ext cx="260351" cy="232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>
          <a:xfrm>
            <a:off x="497216" y="1519346"/>
            <a:ext cx="8018421" cy="450132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100">
                <a:solidFill>
                  <a:schemeClr val="bg1"/>
                </a:solidFill>
              </a:defRPr>
            </a:lvl1pPr>
            <a:lvl2pPr>
              <a:defRPr sz="2100">
                <a:solidFill>
                  <a:schemeClr val="bg1"/>
                </a:solidFill>
              </a:defRPr>
            </a:lvl2pPr>
            <a:lvl3pPr>
              <a:defRPr sz="2100">
                <a:solidFill>
                  <a:schemeClr val="bg1"/>
                </a:solidFill>
              </a:defRPr>
            </a:lvl3pPr>
            <a:lvl4pPr>
              <a:defRPr sz="2100">
                <a:solidFill>
                  <a:schemeClr val="bg1"/>
                </a:solidFill>
              </a:defRPr>
            </a:lvl4pPr>
            <a:lvl5pPr>
              <a:defRPr sz="21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11" name="텍스트 개체 틀 10"/>
          <p:cNvSpPr>
            <a:spLocks noGrp="1"/>
          </p:cNvSpPr>
          <p:nvPr>
            <p:ph type="body" sz="quarter" idx="12"/>
          </p:nvPr>
        </p:nvSpPr>
        <p:spPr>
          <a:xfrm>
            <a:off x="742527" y="2342274"/>
            <a:ext cx="6479540" cy="761820"/>
          </a:xfrm>
          <a:prstGeom prst="rect">
            <a:avLst/>
          </a:prstGeom>
        </p:spPr>
        <p:txBody>
          <a:bodyPr anchor="ctr"/>
          <a:lstStyle>
            <a:lvl1pPr marL="457189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1pPr>
            <a:lvl2pPr marL="910144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2pPr>
            <a:lvl3pPr marL="1363099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3pPr>
            <a:lvl4pPr marL="1816055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4pPr>
            <a:lvl5pPr marL="2269010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10" name="텍스트 개체 틀 2"/>
          <p:cNvSpPr>
            <a:spLocks noGrp="1"/>
          </p:cNvSpPr>
          <p:nvPr>
            <p:ph type="body" sz="quarter" idx="13"/>
          </p:nvPr>
        </p:nvSpPr>
        <p:spPr>
          <a:xfrm>
            <a:off x="496580" y="3762622"/>
            <a:ext cx="8018421" cy="450132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100">
                <a:solidFill>
                  <a:schemeClr val="bg1"/>
                </a:solidFill>
              </a:defRPr>
            </a:lvl1pPr>
            <a:lvl2pPr>
              <a:defRPr sz="2100">
                <a:solidFill>
                  <a:schemeClr val="bg1"/>
                </a:solidFill>
              </a:defRPr>
            </a:lvl2pPr>
            <a:lvl3pPr>
              <a:defRPr sz="2100">
                <a:solidFill>
                  <a:schemeClr val="bg1"/>
                </a:solidFill>
              </a:defRPr>
            </a:lvl3pPr>
            <a:lvl4pPr>
              <a:defRPr sz="2100">
                <a:solidFill>
                  <a:schemeClr val="bg1"/>
                </a:solidFill>
              </a:defRPr>
            </a:lvl4pPr>
            <a:lvl5pPr>
              <a:defRPr sz="21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14" name="텍스트 개체 틀 10"/>
          <p:cNvSpPr>
            <a:spLocks noGrp="1"/>
          </p:cNvSpPr>
          <p:nvPr>
            <p:ph type="body" sz="quarter" idx="15"/>
          </p:nvPr>
        </p:nvSpPr>
        <p:spPr>
          <a:xfrm>
            <a:off x="742527" y="4475349"/>
            <a:ext cx="7773747" cy="1895667"/>
          </a:xfrm>
          <a:prstGeom prst="rect">
            <a:avLst/>
          </a:prstGeom>
        </p:spPr>
        <p:txBody>
          <a:bodyPr anchor="ctr"/>
          <a:lstStyle>
            <a:lvl1pPr marL="457189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1pPr>
            <a:lvl2pPr marL="910144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2pPr>
            <a:lvl3pPr marL="1363099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3pPr>
            <a:lvl4pPr marL="1816055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4pPr>
            <a:lvl5pPr marL="2269010" indent="-457189">
              <a:lnSpc>
                <a:spcPct val="150000"/>
              </a:lnSpc>
              <a:buFont typeface="+mj-ea"/>
              <a:buAutoNum type="circleNumDbPlain"/>
              <a:defRPr sz="2100">
                <a:solidFill>
                  <a:schemeClr val="bg1"/>
                </a:solidFill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</p:spTree>
    <p:extLst>
      <p:ext uri="{BB962C8B-B14F-4D97-AF65-F5344CB8AC3E}">
        <p14:creationId xmlns:p14="http://schemas.microsoft.com/office/powerpoint/2010/main" val="74239956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hasCustomPrompt="1"/>
          </p:nvPr>
        </p:nvSpPr>
        <p:spPr>
          <a:xfrm>
            <a:off x="623392" y="2084852"/>
            <a:ext cx="10515600" cy="1325033"/>
          </a:xfrm>
          <a:prstGeom prst="rect">
            <a:avLst/>
          </a:prstGeom>
        </p:spPr>
        <p:txBody>
          <a:bodyPr/>
          <a:lstStyle>
            <a:lvl1pPr>
              <a:defRPr sz="5300">
                <a:solidFill>
                  <a:schemeClr val="bg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defRPr>
            </a:lvl1pPr>
          </a:lstStyle>
          <a:p>
            <a:r>
              <a:rPr lang="ko-KR" altLang="en-US"/>
              <a:t>수고하셨습니다</a:t>
            </a:r>
            <a:r>
              <a:rPr lang="en-US" altLang="ko-KR"/>
              <a:t>.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318792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중단원 소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내용 개체 틀 2"/>
          <p:cNvSpPr>
            <a:spLocks noGrp="1"/>
          </p:cNvSpPr>
          <p:nvPr>
            <p:ph idx="1"/>
          </p:nvPr>
        </p:nvSpPr>
        <p:spPr>
          <a:xfrm>
            <a:off x="2111456" y="2396596"/>
            <a:ext cx="8305024" cy="2846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7899" tIns="33949" rIns="67899" bIns="33949">
            <a:spAutoFit/>
          </a:bodyPr>
          <a:lstStyle>
            <a:lvl1pPr marL="452659" indent="-452659" algn="just" rtl="0" eaLnBrk="0" fontAlgn="base" latinLnBrk="1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  <a:defRPr kumimoji="1" lang="ko-KR" altLang="en-US" sz="3200" b="1" kern="12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+mn-cs"/>
              </a:defRPr>
            </a:lvl1pPr>
            <a:lvl2pPr marL="792155" indent="-339493" algn="just" rtl="0" eaLnBrk="0" fontAlgn="base" latinLnBrk="1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arenR"/>
              <a:defRPr kumimoji="1" lang="ko-KR" altLang="en-US" sz="3200" b="1" kern="12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+mn-cs"/>
              </a:defRPr>
            </a:lvl2pPr>
            <a:lvl3pPr marL="1244814" indent="-339493" algn="just" rtl="0" eaLnBrk="0" fontAlgn="base" latinLnBrk="1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Font typeface="+mj-ea"/>
              <a:buAutoNum type="circleNumDbPlain"/>
              <a:defRPr kumimoji="1" lang="ko-KR" altLang="en-US" sz="3200" b="1" kern="12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+mn-cs"/>
              </a:defRPr>
            </a:lvl3pPr>
            <a:lvl4pPr algn="just" rtl="0" eaLnBrk="0" fontAlgn="base" latinLnBrk="1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defRPr kumimoji="1" lang="ko-KR" altLang="en-US" sz="3200" b="1" kern="1200" dirty="0" smtClean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  <a:cs typeface="+mn-cs"/>
              </a:defRPr>
            </a:lvl4pPr>
            <a:lvl5pPr algn="just" rtl="0" eaLnBrk="0" fontAlgn="base" latinLnBrk="1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defRPr kumimoji="1" lang="ko-KR" altLang="en-US" sz="3200" b="1" kern="1200" dirty="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  <a:cs typeface="+mn-cs"/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</p:txBody>
      </p:sp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1919434" y="1412777"/>
            <a:ext cx="8064897" cy="695788"/>
          </a:xfrm>
          <a:prstGeom prst="rect">
            <a:avLst/>
          </a:prstGeom>
        </p:spPr>
        <p:txBody>
          <a:bodyPr/>
          <a:lstStyle>
            <a:lvl1pPr algn="l" rtl="0" eaLnBrk="0" fontAlgn="base" latinLnBrk="1" hangingPunct="0">
              <a:spcBef>
                <a:spcPct val="0"/>
              </a:spcBef>
              <a:spcAft>
                <a:spcPct val="0"/>
              </a:spcAft>
              <a:defRPr kumimoji="0" lang="ko-KR" altLang="en-US" sz="3700" b="1" kern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  <a:cs typeface="+mj-cs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Bấm để sửa kiểu văn bản Bản cái</a:t>
            </a:r>
          </a:p>
        </p:txBody>
      </p:sp>
      <p:sp>
        <p:nvSpPr>
          <p:cNvPr id="4" name="Chỗ dành sẵn cho Ngày thá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7236D-C680-4349-9A96-AEA01B6A4E8F}" type="datetimeFigureOut">
              <a:rPr lang="vi-VN" smtClean="0"/>
              <a:t>09/08/2020</a:t>
            </a:fld>
            <a:endParaRPr lang="vi-VN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5828D-F580-42DE-B77E-860980F07F3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39344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ội dung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Bấm để sửa kiểu văn bản Bản cái</a:t>
            </a:r>
          </a:p>
          <a:p>
            <a:pPr lvl="1"/>
            <a:r>
              <a:rPr lang="vi-VN"/>
              <a:t>Mức hai</a:t>
            </a:r>
          </a:p>
          <a:p>
            <a:pPr lvl="2"/>
            <a:r>
              <a:rPr lang="vi-VN"/>
              <a:t>Mức ba</a:t>
            </a:r>
          </a:p>
          <a:p>
            <a:pPr lvl="3"/>
            <a:r>
              <a:rPr lang="vi-VN"/>
              <a:t>Mức bốn</a:t>
            </a:r>
          </a:p>
          <a:p>
            <a:pPr lvl="4"/>
            <a:r>
              <a:rPr lang="vi-VN"/>
              <a:t>Mức năm</a:t>
            </a:r>
          </a:p>
        </p:txBody>
      </p:sp>
      <p:sp>
        <p:nvSpPr>
          <p:cNvPr id="4" name="Chỗ dành sẵn cho Nội dung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Bấm để sửa kiểu văn bản Bản cái</a:t>
            </a:r>
          </a:p>
          <a:p>
            <a:pPr lvl="1"/>
            <a:r>
              <a:rPr lang="vi-VN"/>
              <a:t>Mức hai</a:t>
            </a:r>
          </a:p>
          <a:p>
            <a:pPr lvl="2"/>
            <a:r>
              <a:rPr lang="vi-VN"/>
              <a:t>Mức ba</a:t>
            </a:r>
          </a:p>
          <a:p>
            <a:pPr lvl="3"/>
            <a:r>
              <a:rPr lang="vi-VN"/>
              <a:t>Mức bốn</a:t>
            </a:r>
          </a:p>
          <a:p>
            <a:pPr lvl="4"/>
            <a:r>
              <a:rPr lang="vi-VN"/>
              <a:t>Mức năm</a:t>
            </a:r>
          </a:p>
        </p:txBody>
      </p:sp>
      <p:sp>
        <p:nvSpPr>
          <p:cNvPr id="5" name="Chỗ dành sẵn cho Ngày thá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7236D-C680-4349-9A96-AEA01B6A4E8F}" type="datetimeFigureOut">
              <a:rPr lang="vi-VN" smtClean="0"/>
              <a:t>09/08/2020</a:t>
            </a:fld>
            <a:endParaRPr lang="vi-VN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Chỗ dành sẵn cho Số hiệu Bản chiế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5828D-F580-42DE-B77E-860980F07F3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71434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để sửa kiểu văn bản Bản cái</a:t>
            </a:r>
          </a:p>
        </p:txBody>
      </p:sp>
      <p:sp>
        <p:nvSpPr>
          <p:cNvPr id="4" name="Chỗ dành sẵn cho Nội dung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vi-VN"/>
              <a:t>Bấm để sửa kiểu văn bản Bản cái</a:t>
            </a:r>
          </a:p>
          <a:p>
            <a:pPr lvl="1"/>
            <a:r>
              <a:rPr lang="vi-VN"/>
              <a:t>Mức hai</a:t>
            </a:r>
          </a:p>
          <a:p>
            <a:pPr lvl="2"/>
            <a:r>
              <a:rPr lang="vi-VN"/>
              <a:t>Mức ba</a:t>
            </a:r>
          </a:p>
          <a:p>
            <a:pPr lvl="3"/>
            <a:r>
              <a:rPr lang="vi-VN"/>
              <a:t>Mức bốn</a:t>
            </a:r>
          </a:p>
          <a:p>
            <a:pPr lvl="4"/>
            <a:r>
              <a:rPr lang="vi-VN"/>
              <a:t>Mức năm</a:t>
            </a:r>
          </a:p>
        </p:txBody>
      </p:sp>
      <p:sp>
        <p:nvSpPr>
          <p:cNvPr id="5" name="Chỗ dành sẵn cho Văn bản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để sửa kiểu văn bản Bản cái</a:t>
            </a:r>
          </a:p>
        </p:txBody>
      </p:sp>
      <p:sp>
        <p:nvSpPr>
          <p:cNvPr id="6" name="Chỗ dành sẵn cho Nội dung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vi-VN"/>
              <a:t>Bấm để sửa kiểu văn bản Bản cái</a:t>
            </a:r>
          </a:p>
          <a:p>
            <a:pPr lvl="1"/>
            <a:r>
              <a:rPr lang="vi-VN"/>
              <a:t>Mức hai</a:t>
            </a:r>
          </a:p>
          <a:p>
            <a:pPr lvl="2"/>
            <a:r>
              <a:rPr lang="vi-VN"/>
              <a:t>Mức ba</a:t>
            </a:r>
          </a:p>
          <a:p>
            <a:pPr lvl="3"/>
            <a:r>
              <a:rPr lang="vi-VN"/>
              <a:t>Mức bốn</a:t>
            </a:r>
          </a:p>
          <a:p>
            <a:pPr lvl="4"/>
            <a:r>
              <a:rPr lang="vi-VN"/>
              <a:t>Mức năm</a:t>
            </a:r>
          </a:p>
        </p:txBody>
      </p:sp>
      <p:sp>
        <p:nvSpPr>
          <p:cNvPr id="7" name="Chỗ dành sẵn cho Ngày tháng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7236D-C680-4349-9A96-AEA01B6A4E8F}" type="datetimeFigureOut">
              <a:rPr lang="vi-VN" smtClean="0"/>
              <a:t>09/08/2020</a:t>
            </a:fld>
            <a:endParaRPr lang="vi-VN"/>
          </a:p>
        </p:txBody>
      </p:sp>
      <p:sp>
        <p:nvSpPr>
          <p:cNvPr id="8" name="Chỗ dành sẵn cho Chân trang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Chỗ dành sẵn cho Số hiệu Bản chiế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5828D-F580-42DE-B77E-860980F07F3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95300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gày tháng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7236D-C680-4349-9A96-AEA01B6A4E8F}" type="datetimeFigureOut">
              <a:rPr lang="vi-VN" smtClean="0"/>
              <a:t>09/08/2020</a:t>
            </a:fld>
            <a:endParaRPr lang="vi-VN"/>
          </a:p>
        </p:txBody>
      </p:sp>
      <p:sp>
        <p:nvSpPr>
          <p:cNvPr id="4" name="Chỗ dành sẵn cho Chân trang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Chỗ dành sẵn cho Số hiệu Bản chiế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5828D-F580-42DE-B77E-860980F07F3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134013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Ngày tháng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7236D-C680-4349-9A96-AEA01B6A4E8F}" type="datetimeFigureOut">
              <a:rPr lang="vi-VN" smtClean="0"/>
              <a:t>09/08/2020</a:t>
            </a:fld>
            <a:endParaRPr lang="vi-VN"/>
          </a:p>
        </p:txBody>
      </p:sp>
      <p:sp>
        <p:nvSpPr>
          <p:cNvPr id="3" name="Chỗ dành sẵn cho Chân trang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5828D-F580-42DE-B77E-860980F07F3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38579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Phụ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ội dung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Bấm để sửa kiểu văn bản Bản cái</a:t>
            </a:r>
          </a:p>
          <a:p>
            <a:pPr lvl="1"/>
            <a:r>
              <a:rPr lang="vi-VN"/>
              <a:t>Mức hai</a:t>
            </a:r>
          </a:p>
          <a:p>
            <a:pPr lvl="2"/>
            <a:r>
              <a:rPr lang="vi-VN"/>
              <a:t>Mức ba</a:t>
            </a:r>
          </a:p>
          <a:p>
            <a:pPr lvl="3"/>
            <a:r>
              <a:rPr lang="vi-VN"/>
              <a:t>Mức bốn</a:t>
            </a:r>
          </a:p>
          <a:p>
            <a:pPr lvl="4"/>
            <a:r>
              <a:rPr lang="vi-VN"/>
              <a:t>Mức năm</a:t>
            </a:r>
          </a:p>
        </p:txBody>
      </p:sp>
      <p:sp>
        <p:nvSpPr>
          <p:cNvPr id="4" name="Chỗ dành sẵn cho Văn bản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Bấm để sửa kiểu văn bản Bản cái</a:t>
            </a:r>
          </a:p>
        </p:txBody>
      </p:sp>
      <p:sp>
        <p:nvSpPr>
          <p:cNvPr id="5" name="Chỗ dành sẵn cho Ngày thá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7236D-C680-4349-9A96-AEA01B6A4E8F}" type="datetimeFigureOut">
              <a:rPr lang="vi-VN" smtClean="0"/>
              <a:t>09/08/2020</a:t>
            </a:fld>
            <a:endParaRPr lang="vi-VN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Chỗ dành sẵn cho Số hiệu Bản chiế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5828D-F580-42DE-B77E-860980F07F3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38026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Phụ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Hình ảnh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Chỗ dành sẵn cho Văn bản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Bấm để sửa kiểu văn bản Bản cái</a:t>
            </a:r>
          </a:p>
        </p:txBody>
      </p:sp>
      <p:sp>
        <p:nvSpPr>
          <p:cNvPr id="5" name="Chỗ dành sẵn cho Ngày thá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7236D-C680-4349-9A96-AEA01B6A4E8F}" type="datetimeFigureOut">
              <a:rPr lang="vi-VN" smtClean="0"/>
              <a:t>09/08/2020</a:t>
            </a:fld>
            <a:endParaRPr lang="vi-VN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Chỗ dành sẵn cho Số hiệu Bản chiế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5828D-F580-42DE-B77E-860980F07F3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60145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Tiêu đê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Bấm để sửa kiểu văn bản Bản cái</a:t>
            </a:r>
          </a:p>
          <a:p>
            <a:pPr lvl="1"/>
            <a:r>
              <a:rPr lang="vi-VN"/>
              <a:t>Mức hai</a:t>
            </a:r>
          </a:p>
          <a:p>
            <a:pPr lvl="2"/>
            <a:r>
              <a:rPr lang="vi-VN"/>
              <a:t>Mức ba</a:t>
            </a:r>
          </a:p>
          <a:p>
            <a:pPr lvl="3"/>
            <a:r>
              <a:rPr lang="vi-VN"/>
              <a:t>Mức bốn</a:t>
            </a:r>
          </a:p>
          <a:p>
            <a:pPr lvl="4"/>
            <a:r>
              <a:rPr lang="vi-VN"/>
              <a:t>Mức năm</a:t>
            </a:r>
          </a:p>
        </p:txBody>
      </p:sp>
      <p:sp>
        <p:nvSpPr>
          <p:cNvPr id="4" name="Chỗ dành sẵn cho Ngày tháng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87236D-C680-4349-9A96-AEA01B6A4E8F}" type="datetimeFigureOut">
              <a:rPr lang="vi-VN" smtClean="0"/>
              <a:t>09/08/2020</a:t>
            </a:fld>
            <a:endParaRPr lang="vi-VN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Chỗ dành sẵn cho Số hiệu Bản chiế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5828D-F580-42DE-B77E-860980F07F32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36428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5775" r:id="rId1"/>
    <p:sldLayoutId id="2147485777" r:id="rId2"/>
    <p:sldLayoutId id="2147485788" r:id="rId3"/>
    <p:sldLayoutId id="2147485780" r:id="rId4"/>
    <p:sldLayoutId id="2147485789" r:id="rId5"/>
    <p:sldLayoutId id="2147485781" r:id="rId6"/>
    <p:sldLayoutId id="2147485782" r:id="rId7"/>
    <p:sldLayoutId id="2147485783" r:id="rId8"/>
    <p:sldLayoutId id="2147485790" r:id="rId9"/>
    <p:sldLayoutId id="2147485779" r:id="rId10"/>
    <p:sldLayoutId id="2147485791" r:id="rId11"/>
  </p:sldLayoutIdLst>
  <p:txStyles>
    <p:titleStyle>
      <a:lvl1pPr algn="l" rtl="0" eaLnBrk="1" fontAlgn="base" latinLnBrk="1" hangingPunct="1">
        <a:spcBef>
          <a:spcPct val="0"/>
        </a:spcBef>
        <a:spcAft>
          <a:spcPct val="0"/>
        </a:spcAft>
        <a:defRPr sz="3200" kern="1200">
          <a:solidFill>
            <a:schemeClr val="bg1"/>
          </a:solidFill>
          <a:latin typeface="HY견고딕" panose="02030600000101010101" pitchFamily="18" charset="-127"/>
          <a:ea typeface="HY견고딕" panose="02030600000101010101" pitchFamily="18" charset="-127"/>
          <a:cs typeface="+mj-cs"/>
        </a:defRPr>
      </a:lvl1pPr>
      <a:lvl2pPr algn="l" rtl="0" eaLnBrk="1" fontAlgn="base" latinLnBrk="1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HY견고딕" pitchFamily="18" charset="-127"/>
          <a:ea typeface="HY견고딕" pitchFamily="18" charset="-127"/>
        </a:defRPr>
      </a:lvl2pPr>
      <a:lvl3pPr algn="l" rtl="0" eaLnBrk="1" fontAlgn="base" latinLnBrk="1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HY견고딕" pitchFamily="18" charset="-127"/>
          <a:ea typeface="HY견고딕" pitchFamily="18" charset="-127"/>
        </a:defRPr>
      </a:lvl3pPr>
      <a:lvl4pPr algn="l" rtl="0" eaLnBrk="1" fontAlgn="base" latinLnBrk="1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HY견고딕" pitchFamily="18" charset="-127"/>
          <a:ea typeface="HY견고딕" pitchFamily="18" charset="-127"/>
        </a:defRPr>
      </a:lvl4pPr>
      <a:lvl5pPr algn="l" rtl="0" eaLnBrk="1" fontAlgn="base" latinLnBrk="1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HY견고딕" pitchFamily="18" charset="-127"/>
          <a:ea typeface="HY견고딕" pitchFamily="18" charset="-127"/>
        </a:defRPr>
      </a:lvl5pPr>
      <a:lvl6pPr marL="452629" algn="l" rtl="0" eaLnBrk="1" fontAlgn="base" latinLnBrk="1" hangingPunct="1">
        <a:spcBef>
          <a:spcPct val="0"/>
        </a:spcBef>
        <a:spcAft>
          <a:spcPct val="0"/>
        </a:spcAft>
        <a:defRPr sz="3300">
          <a:solidFill>
            <a:schemeClr val="bg1"/>
          </a:solidFill>
          <a:latin typeface="-윤고딕340" pitchFamily="18" charset="-127"/>
          <a:ea typeface="-윤고딕340" pitchFamily="18" charset="-127"/>
        </a:defRPr>
      </a:lvl6pPr>
      <a:lvl7pPr marL="905259" algn="l" rtl="0" eaLnBrk="1" fontAlgn="base" latinLnBrk="1" hangingPunct="1">
        <a:spcBef>
          <a:spcPct val="0"/>
        </a:spcBef>
        <a:spcAft>
          <a:spcPct val="0"/>
        </a:spcAft>
        <a:defRPr sz="3300">
          <a:solidFill>
            <a:schemeClr val="bg1"/>
          </a:solidFill>
          <a:latin typeface="-윤고딕340" pitchFamily="18" charset="-127"/>
          <a:ea typeface="-윤고딕340" pitchFamily="18" charset="-127"/>
        </a:defRPr>
      </a:lvl7pPr>
      <a:lvl8pPr marL="1357889" algn="l" rtl="0" eaLnBrk="1" fontAlgn="base" latinLnBrk="1" hangingPunct="1">
        <a:spcBef>
          <a:spcPct val="0"/>
        </a:spcBef>
        <a:spcAft>
          <a:spcPct val="0"/>
        </a:spcAft>
        <a:defRPr sz="3300">
          <a:solidFill>
            <a:schemeClr val="bg1"/>
          </a:solidFill>
          <a:latin typeface="-윤고딕340" pitchFamily="18" charset="-127"/>
          <a:ea typeface="-윤고딕340" pitchFamily="18" charset="-127"/>
        </a:defRPr>
      </a:lvl8pPr>
      <a:lvl9pPr marL="1810519" algn="l" rtl="0" eaLnBrk="1" fontAlgn="base" latinLnBrk="1" hangingPunct="1">
        <a:spcBef>
          <a:spcPct val="0"/>
        </a:spcBef>
        <a:spcAft>
          <a:spcPct val="0"/>
        </a:spcAft>
        <a:defRPr sz="3300">
          <a:solidFill>
            <a:schemeClr val="bg1"/>
          </a:solidFill>
          <a:latin typeface="-윤고딕340" pitchFamily="18" charset="-127"/>
          <a:ea typeface="-윤고딕340" pitchFamily="18" charset="-127"/>
        </a:defRPr>
      </a:lvl9pPr>
    </p:titleStyle>
    <p:bodyStyle>
      <a:lvl1pPr marL="336542" indent="-336542" algn="l" rtl="0" eaLnBrk="1" fontAlgn="base" latinLnBrk="1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HY견고딕" panose="02030600000101010101" pitchFamily="18" charset="-127"/>
          <a:ea typeface="HY견고딕" panose="02030600000101010101" pitchFamily="18" charset="-127"/>
          <a:cs typeface="+mn-cs"/>
        </a:defRPr>
      </a:lvl1pPr>
      <a:lvl2pPr marL="732348" indent="-279393" algn="l" rtl="0" eaLnBrk="1" fontAlgn="base" latinLnBrk="1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700" kern="1200">
          <a:solidFill>
            <a:schemeClr val="tx1"/>
          </a:solidFill>
          <a:latin typeface="HY견고딕" panose="02030600000101010101" pitchFamily="18" charset="-127"/>
          <a:ea typeface="HY견고딕" panose="02030600000101010101" pitchFamily="18" charset="-127"/>
          <a:cs typeface="+mn-cs"/>
        </a:defRPr>
      </a:lvl2pPr>
      <a:lvl3pPr marL="1128156" indent="-222245" algn="l" rtl="0" eaLnBrk="1" fontAlgn="base" latinLnBrk="1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Y견고딕" panose="02030600000101010101" pitchFamily="18" charset="-127"/>
          <a:ea typeface="HY견고딕" panose="02030600000101010101" pitchFamily="18" charset="-127"/>
          <a:cs typeface="+mn-cs"/>
        </a:defRPr>
      </a:lvl3pPr>
      <a:lvl4pPr marL="1581111" indent="-222245" algn="l" rtl="0" eaLnBrk="1" fontAlgn="base" latinLnBrk="1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HY견고딕" panose="02030600000101010101" pitchFamily="18" charset="-127"/>
          <a:ea typeface="HY견고딕" panose="02030600000101010101" pitchFamily="18" charset="-127"/>
          <a:cs typeface="+mn-cs"/>
        </a:defRPr>
      </a:lvl4pPr>
      <a:lvl5pPr marL="2034066" indent="-222245" algn="l" rtl="0" eaLnBrk="1" fontAlgn="base" latinLnBrk="1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HY견고딕" panose="02030600000101010101" pitchFamily="18" charset="-127"/>
          <a:ea typeface="HY견고딕" panose="02030600000101010101" pitchFamily="18" charset="-127"/>
          <a:cs typeface="+mn-cs"/>
        </a:defRPr>
      </a:lvl5pPr>
      <a:lvl6pPr marL="2489462" indent="-226316" algn="l" defTabSz="905259" rtl="0" eaLnBrk="1" latinLnBrk="1" hangingPunct="1">
        <a:spcBef>
          <a:spcPct val="2000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2942092" indent="-226316" algn="l" defTabSz="905259" rtl="0" eaLnBrk="1" latinLnBrk="1" hangingPunct="1">
        <a:spcBef>
          <a:spcPct val="2000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394722" indent="-226316" algn="l" defTabSz="905259" rtl="0" eaLnBrk="1" latinLnBrk="1" hangingPunct="1">
        <a:spcBef>
          <a:spcPct val="2000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3847353" indent="-226316" algn="l" defTabSz="905259" rtl="0" eaLnBrk="1" latinLnBrk="1" hangingPunct="1">
        <a:spcBef>
          <a:spcPct val="2000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05259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2629" algn="l" defTabSz="905259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05259" algn="l" defTabSz="905259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57889" algn="l" defTabSz="905259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10519" algn="l" defTabSz="905259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63147" algn="l" defTabSz="905259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15779" algn="l" defTabSz="905259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68406" algn="l" defTabSz="905259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21037" algn="l" defTabSz="905259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18.xml"></Relationship></Relationships>
</file>

<file path=ppt/slides/_rels/slide3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20.xml"></Relationship></Relationships>
</file>

<file path=ppt/slides/_rels/slide4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18.xml"></Relationship></Relationships>
</file>

<file path=ppt/slides/_rels/slide5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20.xml"></Relationship></Relationships>
</file>

<file path=ppt/slides/_rels/slide6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18.xml"></Relationship></Relationships>
</file>

<file path=ppt/slides/_rels/slide7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19.xml"></Relationship></Relationships>
</file>

<file path=ppt/slides/_rels/slide8.xml.rels><?xml version="1.0" encoding="UTF-8"?>
<Relationships xmlns="http://schemas.openxmlformats.org/package/2006/relationships"><Relationship Id="rId1" Type="http://schemas.openxmlformats.org/officeDocument/2006/relationships/slideLayout" Target="../slideLayouts/slideLayout21.xml"></Relationship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/>
              <a:t>TOPIK </a:t>
            </a:r>
            <a:r>
              <a:rPr lang="ko-KR" altLang="en-US" dirty="0"/>
              <a:t>읽기 유형</a:t>
            </a:r>
            <a:r>
              <a:rPr lang="en-US" altLang="ko-KR" dirty="0"/>
              <a:t>7 </a:t>
            </a:r>
            <a:r>
              <a:rPr lang="ko-KR" altLang="en-US" dirty="0"/>
              <a:t>통합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dirty="0"/>
              <a:t>17</a:t>
            </a:r>
            <a:endParaRPr lang="ko-KR" alt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ko-KR" altLang="en-US" dirty="0"/>
              <a:t>유형</a:t>
            </a:r>
            <a:r>
              <a:rPr lang="en-US" altLang="ko-KR" dirty="0"/>
              <a:t>7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004894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1" latinLnBrk="1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Tx/>
              <a:buNone/>
            </a:pPr>
            <a:r>
              <a:rPr sz="2400">
                <a:solidFill>
                  <a:schemeClr val="tx1"/>
                </a:solidFill>
                <a:latin typeface="HY견고딕" charset="0"/>
                <a:ea typeface="HY견고딕" charset="0"/>
                <a:cs typeface="+mn-cs"/>
              </a:rPr>
              <a:t>3-4. 다음을 읽고 물음에 답하십시오.</a:t>
            </a:r>
            <a:endParaRPr lang="ko-KR" altLang="en-US" sz="2400">
              <a:solidFill>
                <a:schemeClr val="tx1"/>
              </a:solidFill>
              <a:latin typeface="HY견고딕" charset="0"/>
              <a:ea typeface="HY견고딕" charset="0"/>
              <a:cs typeface="+mn-cs"/>
            </a:endParaRPr>
          </a:p>
        </p:txBody>
      </p:sp>
      <p:sp>
        <p:nvSpPr>
          <p:cNvPr id="11" name="텍스트 개체 틀 10"/>
          <p:cNvSpPr txBox="1">
            <a:spLocks/>
          </p:cNvSpPr>
          <p:nvPr>
            <p:ph type="body" sz="quarter" idx="11"/>
          </p:nvPr>
        </p:nvSpPr>
        <p:spPr>
          <a:xfrm rot="0">
            <a:off x="742950" y="2423795"/>
            <a:ext cx="6980555" cy="3890645"/>
          </a:xfrm>
          <a:prstGeom prst="rect"/>
          <a:ln w="0" cap="flat" cmpd="sng">
            <a:solidFill>
              <a:srgbClr val="000000">
                <a:alpha val="100000"/>
              </a:srgbClr>
            </a:solidFill>
            <a:prstDash val="solid"/>
          </a:ln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1" latinLnBrk="1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FontTx/>
              <a:buNone/>
            </a:pPr>
            <a:r>
              <a:rPr sz="2100">
                <a:solidFill>
                  <a:schemeClr val="tx1"/>
                </a:solidFill>
                <a:latin typeface="HY견고딕" charset="0"/>
                <a:ea typeface="HY견고딕" charset="0"/>
                <a:cs typeface="+mn-cs"/>
              </a:rPr>
              <a:t>몇 십 년 후에는 자전거가 하늘로 다닐 것입니다. 그러면 그 자전거를 만드는 사람이 필요합니다. 그리고 하늘에 자전거가 있으면 하늘에서 일하는 사람들도 있어야 합니다. 지금은 이런 사람들을 ( ㉠ ) 없습니다. 하지만 앞으로는 이런 사람들을 자주 볼 수 있을 것입니다.</a:t>
            </a:r>
            <a:endParaRPr lang="ko-KR" altLang="en-US" sz="2100">
              <a:solidFill>
                <a:schemeClr val="tx1"/>
              </a:solidFill>
              <a:latin typeface="HY견고딕" charset="0"/>
              <a:ea typeface="HY견고딕" charset="0"/>
              <a:cs typeface="+mn-cs"/>
            </a:endParaRPr>
          </a:p>
        </p:txBody>
      </p:sp>
      <p:sp>
        <p:nvSpPr>
          <p:cNvPr id="6" name="제목 2"/>
          <p:cNvSpPr>
            <a:spLocks noGrp="1"/>
          </p:cNvSpPr>
          <p:nvPr>
            <p:ph type="title"/>
          </p:nvPr>
        </p:nvSpPr>
        <p:spPr>
          <a:xfrm>
            <a:off x="1127125" y="274320"/>
            <a:ext cx="10908665" cy="696595"/>
          </a:xfrm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0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b="1">
                <a:solidFill>
                  <a:schemeClr val="tx1"/>
                </a:solidFill>
                <a:effectLst>
                  <a:outerShdw sx="100000" sy="100000" blurRad="38100" dist="38100" dir="2700000" rotWithShape="1" algn="tl">
                    <a:srgbClr val="000000">
                      <a:alpha val="42745"/>
                    </a:srgbClr>
                  </a:outerShdw>
                </a:effectLst>
                <a:latin typeface="나눔고딕 ExtraBold" charset="0"/>
                <a:ea typeface="나눔고딕 ExtraBold" charset="0"/>
                <a:cs typeface="+mj-cs"/>
              </a:rPr>
              <a:t>유형 7(49~56, 59~70): </a:t>
            </a:r>
            <a:r>
              <a:rPr sz="3200" b="1">
                <a:solidFill>
                  <a:schemeClr val="tx1"/>
                </a:solidFill>
                <a:effectLst>
                  <a:outerShdw sx="100000" sy="100000" blurRad="38100" dist="38100" dir="2700000" rotWithShape="1" algn="tl">
                    <a:srgbClr val="000000">
                      <a:alpha val="42745"/>
                    </a:srgbClr>
                  </a:outerShdw>
                </a:effectLst>
                <a:latin typeface="나눔고딕 ExtraBold" charset="0"/>
                <a:ea typeface="나눔고딕 ExtraBold" charset="0"/>
                <a:cs typeface="+mj-cs"/>
              </a:rPr>
              <a:t>빈칸 채우기/세부내용 파악하기</a:t>
            </a:r>
            <a:endParaRPr lang="ko-KR" altLang="en-US" sz="3200" b="1">
              <a:solidFill>
                <a:schemeClr val="tx1"/>
              </a:solidFill>
              <a:latin typeface="나눔고딕 ExtraBold" charset="0"/>
              <a:ea typeface="나눔고딕 ExtraBold" charset="0"/>
              <a:cs typeface="+mj-cs"/>
            </a:endParaRPr>
          </a:p>
        </p:txBody>
      </p:sp>
      <p:sp>
        <p:nvSpPr>
          <p:cNvPr id="12" name="텍스트 상자 11"/>
          <p:cNvSpPr txBox="1">
            <a:spLocks/>
          </p:cNvSpPr>
          <p:nvPr/>
        </p:nvSpPr>
        <p:spPr>
          <a:xfrm rot="0">
            <a:off x="7820659" y="1153795"/>
            <a:ext cx="4171315" cy="1936115"/>
          </a:xfrm>
          <a:prstGeom prst="rect"/>
          <a:noFill/>
        </p:spPr>
        <p:txBody>
          <a:bodyPr wrap="square" lIns="91440" tIns="45720" rIns="91440" bIns="45720" vert="horz" anchor="t">
            <a:spAutoFit/>
          </a:bodyPr>
          <a:lstStyle/>
          <a:p>
            <a:pPr marL="0" indent="0" algn="just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2000" b="1">
                <a:solidFill>
                  <a:srgbClr val="D04D02"/>
                </a:solidFill>
                <a:latin typeface="Arial" charset="0"/>
                <a:ea typeface="Arial" charset="0"/>
              </a:rPr>
              <a:t>- </a:t>
            </a:r>
            <a:r>
              <a:rPr sz="2000" b="1">
                <a:solidFill>
                  <a:srgbClr val="D04D02"/>
                </a:solidFill>
                <a:latin typeface="Arial" charset="0"/>
                <a:ea typeface="Arial" charset="0"/>
              </a:rPr>
              <a:t>몇</a:t>
            </a:r>
            <a:r>
              <a:rPr sz="2000" b="1">
                <a:solidFill>
                  <a:srgbClr val="D04D02"/>
                </a:solidFill>
                <a:latin typeface="Arial" charset="0"/>
                <a:ea typeface="Arial" charset="0"/>
              </a:rPr>
              <a:t>: Vài</a:t>
            </a:r>
            <a:endParaRPr lang="ko-KR" altLang="en-US" sz="20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just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2000" b="1">
                <a:solidFill>
                  <a:srgbClr val="D04D02"/>
                </a:solidFill>
                <a:latin typeface="Arial" charset="0"/>
                <a:ea typeface="Arial" charset="0"/>
              </a:rPr>
              <a:t>- </a:t>
            </a:r>
            <a:r>
              <a:rPr sz="2000" b="1">
                <a:solidFill>
                  <a:srgbClr val="D04D02"/>
                </a:solidFill>
                <a:latin typeface="Arial" charset="0"/>
                <a:ea typeface="Arial" charset="0"/>
              </a:rPr>
              <a:t>십</a:t>
            </a:r>
            <a:r>
              <a:rPr sz="2000" b="1">
                <a:solidFill>
                  <a:srgbClr val="D04D02"/>
                </a:solidFill>
                <a:latin typeface="Arial" charset="0"/>
                <a:ea typeface="Arial" charset="0"/>
              </a:rPr>
              <a:t>: Chục</a:t>
            </a:r>
            <a:endParaRPr lang="ko-KR" altLang="en-US" sz="20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just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2000" b="1">
                <a:solidFill>
                  <a:srgbClr val="D04D02"/>
                </a:solidFill>
                <a:latin typeface="Arial" charset="0"/>
                <a:ea typeface="Arial" charset="0"/>
              </a:rPr>
              <a:t>- </a:t>
            </a:r>
            <a:r>
              <a:rPr sz="2000" b="1">
                <a:solidFill>
                  <a:srgbClr val="D04D02"/>
                </a:solidFill>
                <a:latin typeface="Arial" charset="0"/>
                <a:ea typeface="Arial" charset="0"/>
              </a:rPr>
              <a:t>자전거</a:t>
            </a:r>
            <a:r>
              <a:rPr sz="2000" b="1">
                <a:solidFill>
                  <a:srgbClr val="D04D02"/>
                </a:solidFill>
                <a:latin typeface="Arial" charset="0"/>
                <a:ea typeface="Arial" charset="0"/>
              </a:rPr>
              <a:t>: Xe đạp</a:t>
            </a:r>
            <a:endParaRPr lang="ko-KR" altLang="en-US" sz="20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just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2000" b="1">
                <a:solidFill>
                  <a:srgbClr val="D04D02"/>
                </a:solidFill>
                <a:latin typeface="Arial" charset="0"/>
                <a:ea typeface="Arial" charset="0"/>
              </a:rPr>
              <a:t>- </a:t>
            </a:r>
            <a:r>
              <a:rPr sz="2000" b="1">
                <a:solidFill>
                  <a:srgbClr val="D04D02"/>
                </a:solidFill>
                <a:latin typeface="Arial" charset="0"/>
                <a:ea typeface="Arial" charset="0"/>
              </a:rPr>
              <a:t>하늘</a:t>
            </a:r>
            <a:r>
              <a:rPr sz="2000" b="1">
                <a:solidFill>
                  <a:srgbClr val="D04D02"/>
                </a:solidFill>
                <a:latin typeface="Arial" charset="0"/>
                <a:ea typeface="Arial" charset="0"/>
              </a:rPr>
              <a:t>: Bầu trời</a:t>
            </a:r>
            <a:endParaRPr lang="ko-KR" altLang="en-US" sz="20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just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2000" b="1">
                <a:solidFill>
                  <a:srgbClr val="D04D02"/>
                </a:solidFill>
                <a:latin typeface="Arial" charset="0"/>
                <a:ea typeface="Arial" charset="0"/>
              </a:rPr>
              <a:t>- </a:t>
            </a:r>
            <a:r>
              <a:rPr sz="2000" b="1">
                <a:solidFill>
                  <a:srgbClr val="D04D02"/>
                </a:solidFill>
                <a:latin typeface="Arial" charset="0"/>
                <a:ea typeface="Arial" charset="0"/>
              </a:rPr>
              <a:t>다</a:t>
            </a:r>
            <a:r>
              <a:rPr sz="2000" b="1">
                <a:solidFill>
                  <a:srgbClr val="D04D02"/>
                </a:solidFill>
                <a:latin typeface="Arial" charset="0"/>
                <a:ea typeface="Arial" charset="0"/>
              </a:rPr>
              <a:t>니다: Đi lại</a:t>
            </a:r>
            <a:endParaRPr lang="ko-KR" altLang="en-US" sz="20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just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2000" b="1">
                <a:solidFill>
                  <a:srgbClr val="D04D02"/>
                </a:solidFill>
                <a:latin typeface="Arial" charset="0"/>
                <a:ea typeface="Arial" charset="0"/>
              </a:rPr>
              <a:t>- </a:t>
            </a:r>
            <a:r>
              <a:rPr sz="2000" b="1">
                <a:solidFill>
                  <a:srgbClr val="D04D02"/>
                </a:solidFill>
                <a:latin typeface="Arial" charset="0"/>
                <a:ea typeface="Arial" charset="0"/>
              </a:rPr>
              <a:t>자주</a:t>
            </a:r>
            <a:r>
              <a:rPr sz="2000" b="1">
                <a:solidFill>
                  <a:srgbClr val="D04D02"/>
                </a:solidFill>
                <a:latin typeface="Arial" charset="0"/>
                <a:ea typeface="Arial" charset="0"/>
              </a:rPr>
              <a:t>: Thường xuyên</a:t>
            </a:r>
            <a:endParaRPr lang="ko-KR" altLang="en-US" sz="2000" b="1">
              <a:solidFill>
                <a:srgbClr val="D04D02"/>
              </a:solidFill>
              <a:latin typeface="Arial" charset="0"/>
              <a:ea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43730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1" latinLnBrk="1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Tx/>
              <a:buNone/>
            </a:pPr>
            <a:r>
              <a:rPr sz="24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3. ㉠에 들어갈 알맞은 말을 고르십시오.</a:t>
            </a:r>
            <a:endParaRPr lang="ko-KR" altLang="en-US" sz="24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2"/>
          </p:nvPr>
        </p:nvSpPr>
        <p:spPr>
          <a:xfrm>
            <a:off x="742315" y="2342515"/>
            <a:ext cx="6480175" cy="762635"/>
          </a:xfrm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1" latinLnBrk="1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FontTx/>
              <a:buNone/>
            </a:pPr>
            <a:r>
              <a:rPr sz="21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① 만날 수	 	② 기다릴 수 </a:t>
            </a:r>
            <a:endParaRPr lang="ko-KR" altLang="en-US" sz="21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  <a:p>
            <a:pPr marL="0" indent="0" algn="l" fontAlgn="base" defTabSz="914400" eaLnBrk="1" latinLnBrk="1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FontTx/>
              <a:buNone/>
            </a:pPr>
            <a:r>
              <a:rPr sz="21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③ 가르칠 수 		④ 보낼 수</a:t>
            </a:r>
            <a:endParaRPr lang="ko-KR" altLang="en-US" sz="21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</p:txBody>
      </p:sp>
      <p:sp>
        <p:nvSpPr>
          <p:cNvPr id="5" name="텍스트 개체 틀 4"/>
          <p:cNvSpPr txBox="1">
            <a:spLocks/>
          </p:cNvSpPr>
          <p:nvPr>
            <p:ph type="body" sz="quarter" idx="13"/>
          </p:nvPr>
        </p:nvSpPr>
        <p:spPr>
          <a:xfrm rot="0">
            <a:off x="496569" y="3762374"/>
            <a:ext cx="7226935" cy="451485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1" latinLnBrk="1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Tx/>
              <a:buNone/>
            </a:pPr>
            <a:r>
              <a:rPr sz="22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4. 무엇에 대한 이야기인지 맞는 것을 고르십시오.</a:t>
            </a:r>
            <a:endParaRPr lang="ko-KR" altLang="en-US" sz="22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</p:txBody>
      </p:sp>
      <p:sp>
        <p:nvSpPr>
          <p:cNvPr id="12" name="텍스트 개체 틀 11"/>
          <p:cNvSpPr>
            <a:spLocks noGrp="1"/>
          </p:cNvSpPr>
          <p:nvPr>
            <p:ph type="body" sz="quarter" idx="15"/>
          </p:nvPr>
        </p:nvSpPr>
        <p:spPr>
          <a:xfrm>
            <a:off x="742315" y="4475480"/>
            <a:ext cx="7774305" cy="1896110"/>
          </a:xfrm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1" latinLnBrk="1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FontTx/>
              <a:buNone/>
            </a:pPr>
            <a:r>
              <a:rPr sz="21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① 미래의 자전거 </a:t>
            </a:r>
            <a:endParaRPr lang="ko-KR" altLang="en-US" sz="21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  <a:p>
            <a:pPr marL="0" indent="0" algn="l" fontAlgn="base" defTabSz="914400" eaLnBrk="1" latinLnBrk="1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FontTx/>
              <a:buNone/>
            </a:pPr>
            <a:r>
              <a:rPr sz="21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② 미래의 생활</a:t>
            </a:r>
            <a:endParaRPr lang="ko-KR" altLang="en-US" sz="21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  <a:p>
            <a:pPr marL="0" indent="0" algn="l" fontAlgn="base" defTabSz="914400" eaLnBrk="1" latinLnBrk="1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FontTx/>
              <a:buNone/>
            </a:pPr>
            <a:r>
              <a:rPr sz="21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③ 내가 만든 자전거 </a:t>
            </a:r>
            <a:endParaRPr lang="ko-KR" altLang="en-US" sz="21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  <a:p>
            <a:pPr marL="0" indent="0" algn="l" fontAlgn="base" defTabSz="914400" eaLnBrk="1" latinLnBrk="1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FontTx/>
              <a:buNone/>
            </a:pPr>
            <a:r>
              <a:rPr sz="21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④ 내가 좋아하는 자전거</a:t>
            </a:r>
            <a:endParaRPr lang="ko-KR" altLang="en-US" sz="21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</p:txBody>
      </p:sp>
      <p:sp>
        <p:nvSpPr>
          <p:cNvPr id="7" name="타원 6"/>
          <p:cNvSpPr/>
          <p:nvPr/>
        </p:nvSpPr>
        <p:spPr>
          <a:xfrm>
            <a:off x="878205" y="2333625"/>
            <a:ext cx="262890" cy="26289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800">
              <a:solidFill>
                <a:srgbClr val="000000"/>
              </a:solidFill>
              <a:latin typeface="Calibri" charset="0"/>
              <a:ea typeface="Arial" charset="0"/>
              <a:cs typeface="+mn-cs"/>
            </a:endParaRPr>
          </a:p>
        </p:txBody>
      </p:sp>
      <p:sp>
        <p:nvSpPr>
          <p:cNvPr id="8" name="타원 7"/>
          <p:cNvSpPr/>
          <p:nvPr/>
        </p:nvSpPr>
        <p:spPr>
          <a:xfrm>
            <a:off x="871220" y="4484370"/>
            <a:ext cx="262890" cy="26289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800">
              <a:solidFill>
                <a:srgbClr val="000000"/>
              </a:solidFill>
              <a:latin typeface="Calibri" charset="0"/>
              <a:ea typeface="Arial" charset="0"/>
              <a:cs typeface="+mn-cs"/>
            </a:endParaRPr>
          </a:p>
        </p:txBody>
      </p:sp>
      <p:sp>
        <p:nvSpPr>
          <p:cNvPr id="10" name="제목 2"/>
          <p:cNvSpPr>
            <a:spLocks noGrp="1"/>
          </p:cNvSpPr>
          <p:nvPr>
            <p:ph type="title"/>
          </p:nvPr>
        </p:nvSpPr>
        <p:spPr>
          <a:xfrm>
            <a:off x="1127125" y="274320"/>
            <a:ext cx="10908665" cy="696595"/>
          </a:xfrm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0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b="1">
                <a:solidFill>
                  <a:srgbClr val="000000"/>
                </a:solidFill>
                <a:effectLst>
                  <a:outerShdw sx="100000" sy="100000" blurRad="38100" dist="38100" dir="2700000" rotWithShape="1" algn="tl">
                    <a:srgbClr val="000000">
                      <a:alpha val="42745"/>
                    </a:srgbClr>
                  </a:outerShdw>
                </a:effectLst>
                <a:latin typeface="나눔고딕 ExtraBold" charset="0"/>
                <a:ea typeface="나눔고딕 ExtraBold" charset="0"/>
                <a:cs typeface="+mj-cs"/>
              </a:rPr>
              <a:t>유형 7(49~56, 59~70): </a:t>
            </a:r>
            <a:r>
              <a:rPr sz="3200" b="1">
                <a:solidFill>
                  <a:srgbClr val="000000"/>
                </a:solidFill>
                <a:effectLst>
                  <a:outerShdw sx="100000" sy="100000" blurRad="38100" dist="38100" dir="2700000" rotWithShape="1" algn="tl">
                    <a:srgbClr val="000000">
                      <a:alpha val="42745"/>
                    </a:srgbClr>
                  </a:outerShdw>
                </a:effectLst>
                <a:latin typeface="나눔고딕 ExtraBold" charset="0"/>
                <a:ea typeface="나눔고딕 ExtraBold" charset="0"/>
                <a:cs typeface="+mj-cs"/>
              </a:rPr>
              <a:t>빈칸 채우기/세부내용 파악하기</a:t>
            </a:r>
            <a:endParaRPr lang="ko-KR" altLang="en-US" sz="3200" b="1">
              <a:solidFill>
                <a:srgbClr val="000000"/>
              </a:solidFill>
              <a:latin typeface="나눔고딕 ExtraBold" charset="0"/>
              <a:ea typeface="나눔고딕 ExtraBold" charset="0"/>
              <a:cs typeface="+mj-cs"/>
            </a:endParaRPr>
          </a:p>
        </p:txBody>
      </p:sp>
      <p:sp>
        <p:nvSpPr>
          <p:cNvPr id="13" name="텍스트 개체 틀 12"/>
          <p:cNvSpPr txBox="1">
            <a:spLocks/>
          </p:cNvSpPr>
          <p:nvPr>
            <p:ph type="body" idx="16"/>
          </p:nvPr>
        </p:nvSpPr>
        <p:spPr>
          <a:xfrm rot="0">
            <a:off x="7219950" y="1031240"/>
            <a:ext cx="4453255" cy="3670935"/>
          </a:xfrm>
          <a:prstGeom prst="rect"/>
          <a:solidFill>
            <a:schemeClr val="bg1"/>
          </a:solidFill>
          <a:ln w="0" cap="flat" cmpd="sng">
            <a:solidFill>
              <a:srgbClr val="000000">
                <a:alpha val="100000"/>
              </a:srgbClr>
            </a:solidFill>
            <a:prstDash val="solid"/>
          </a:ln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1" latinLnBrk="1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Tx/>
              <a:buNone/>
            </a:pPr>
            <a:r>
              <a:rPr sz="2100">
                <a:solidFill>
                  <a:schemeClr val="tx1"/>
                </a:solidFill>
                <a:latin typeface="HY견고딕" charset="0"/>
                <a:ea typeface="HY견고딕" charset="0"/>
                <a:cs typeface="+mn-cs"/>
              </a:rPr>
              <a:t>몇 십 년 후에는 자전거가 하늘로 다닐 것입니다. 그러면 그 자전거를 만드는 사람이 필요합니다. 그리고 하늘에 자전거가 있으면 하늘에서 일하는 사람들도 있어야 합니다. 지금은 이런 사람들을 ( ㉠ ) 없습니다. 하지만 앞으로는 이런 사람들을 자주 볼 수 있을 것입니다.</a:t>
            </a:r>
            <a:endParaRPr lang="ko-KR" altLang="en-US" sz="2100">
              <a:solidFill>
                <a:schemeClr val="tx1"/>
              </a:solidFill>
              <a:latin typeface="HY견고딕" charset="0"/>
              <a:ea typeface="HY견고딕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51994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1" latinLnBrk="1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Tx/>
              <a:buNone/>
            </a:pPr>
            <a:r>
              <a:rPr sz="24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5-6. </a:t>
            </a:r>
            <a:r>
              <a:rPr sz="2400" b="1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다음을 읽고 물음에 답하십시오.</a:t>
            </a:r>
            <a:endParaRPr lang="ko-KR" altLang="en-US" sz="2400" b="1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</p:txBody>
      </p:sp>
      <p:sp>
        <p:nvSpPr>
          <p:cNvPr id="11" name="텍스트 개체 틀 10"/>
          <p:cNvSpPr txBox="1">
            <a:spLocks/>
          </p:cNvSpPr>
          <p:nvPr>
            <p:ph type="body" sz="quarter" idx="11"/>
          </p:nvPr>
        </p:nvSpPr>
        <p:spPr>
          <a:xfrm rot="0">
            <a:off x="742950" y="2369820"/>
            <a:ext cx="6774180" cy="3944620"/>
          </a:xfrm>
          <a:prstGeom prst="rect"/>
          <a:ln w="0" cap="flat" cmpd="sng">
            <a:solidFill>
              <a:srgbClr val="000000">
                <a:alpha val="100000"/>
              </a:srgbClr>
            </a:solidFill>
            <a:prstDash val="solid"/>
          </a:ln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1" latinLnBrk="1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FontTx/>
              <a:buNone/>
            </a:pPr>
            <a:r>
              <a:rPr sz="21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저는 새벽에 일어나서 혼자 운동을 합니다. 운동을 하면 즐겁습니다. 그런데 새벽에 ( ㉠ ) 일어나는 것이 힘들어서 가끔 운동을 못 합니다. 그래서 다음 주부터는 밤에 언니와 같이 운동을 하기로 했습니다. 이제 매일 운동을 할 것 같습니다.</a:t>
            </a:r>
            <a:endParaRPr lang="ko-KR" altLang="en-US" sz="21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</p:txBody>
      </p:sp>
      <p:sp>
        <p:nvSpPr>
          <p:cNvPr id="6" name="제목 2"/>
          <p:cNvSpPr>
            <a:spLocks noGrp="1"/>
          </p:cNvSpPr>
          <p:nvPr>
            <p:ph type="title"/>
          </p:nvPr>
        </p:nvSpPr>
        <p:spPr>
          <a:xfrm>
            <a:off x="1127125" y="274320"/>
            <a:ext cx="10908665" cy="696595"/>
          </a:xfrm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0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b="1">
                <a:solidFill>
                  <a:srgbClr val="000000"/>
                </a:solidFill>
                <a:effectLst>
                  <a:outerShdw sx="100000" sy="100000" blurRad="38100" dist="38100" dir="2700000" rotWithShape="1" algn="tl">
                    <a:srgbClr val="000000">
                      <a:alpha val="42745"/>
                    </a:srgbClr>
                  </a:outerShdw>
                </a:effectLst>
                <a:latin typeface="나눔고딕 ExtraBold" charset="0"/>
                <a:ea typeface="나눔고딕 ExtraBold" charset="0"/>
                <a:cs typeface="+mj-cs"/>
              </a:rPr>
              <a:t>유형 7(49~56, 59~70): </a:t>
            </a:r>
            <a:r>
              <a:rPr sz="3200" b="1">
                <a:solidFill>
                  <a:srgbClr val="000000"/>
                </a:solidFill>
                <a:effectLst>
                  <a:outerShdw sx="100000" sy="100000" blurRad="38100" dist="38100" dir="2700000" rotWithShape="1" algn="tl">
                    <a:srgbClr val="000000">
                      <a:alpha val="42745"/>
                    </a:srgbClr>
                  </a:outerShdw>
                </a:effectLst>
                <a:latin typeface="나눔고딕 ExtraBold" charset="0"/>
                <a:ea typeface="나눔고딕 ExtraBold" charset="0"/>
                <a:cs typeface="+mj-cs"/>
              </a:rPr>
              <a:t>빈칸 채우기/세부내용 파악하기</a:t>
            </a:r>
            <a:endParaRPr lang="ko-KR" altLang="en-US" sz="3200" b="1">
              <a:solidFill>
                <a:srgbClr val="000000"/>
              </a:solidFill>
              <a:latin typeface="나눔고딕 ExtraBold" charset="0"/>
              <a:ea typeface="나눔고딕 ExtraBold" charset="0"/>
              <a:cs typeface="+mj-cs"/>
            </a:endParaRPr>
          </a:p>
        </p:txBody>
      </p:sp>
      <p:sp>
        <p:nvSpPr>
          <p:cNvPr id="12" name="텍스트 상자 11"/>
          <p:cNvSpPr txBox="1">
            <a:spLocks/>
          </p:cNvSpPr>
          <p:nvPr/>
        </p:nvSpPr>
        <p:spPr>
          <a:xfrm rot="0">
            <a:off x="7679055" y="1179830"/>
            <a:ext cx="4171315" cy="2720975"/>
          </a:xfrm>
          <a:prstGeom prst="rect"/>
          <a:noFill/>
        </p:spPr>
        <p:txBody>
          <a:bodyPr wrap="square" lIns="91440" tIns="45720" rIns="91440" bIns="45720" vert="horz" anchor="t">
            <a:spAutoFit/>
          </a:bodyPr>
          <a:lstStyle/>
          <a:p>
            <a:pPr marL="0" indent="0" algn="just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- </a:t>
            </a: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새벽</a:t>
            </a: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: Sáng sớm</a:t>
            </a:r>
            <a:endParaRPr lang="ko-KR" altLang="en-US" sz="19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just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- </a:t>
            </a: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일어나</a:t>
            </a: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다: Dậy, tỉnh giấc</a:t>
            </a:r>
            <a:endParaRPr lang="ko-KR" altLang="en-US" sz="19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just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- 운동: Vận động</a:t>
            </a:r>
            <a:endParaRPr lang="ko-KR" altLang="en-US" sz="19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just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- </a:t>
            </a: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즐겁</a:t>
            </a: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다: Vui vẻ</a:t>
            </a:r>
            <a:endParaRPr lang="ko-KR" altLang="en-US" sz="19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just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- </a:t>
            </a: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가끔</a:t>
            </a: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: Thỉnh thoảng</a:t>
            </a:r>
            <a:endParaRPr lang="ko-KR" altLang="en-US" sz="19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just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- </a:t>
            </a: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기로</a:t>
            </a: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 하다: Thể hiện quyết tâm, hứa hẹn</a:t>
            </a:r>
            <a:endParaRPr lang="ko-KR" altLang="en-US" sz="19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just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- (으)ㄹ</a:t>
            </a: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 것 같</a:t>
            </a:r>
            <a:r>
              <a:rPr sz="1900" b="1">
                <a:solidFill>
                  <a:srgbClr val="D04D02"/>
                </a:solidFill>
                <a:latin typeface="Arial" charset="0"/>
                <a:ea typeface="Arial" charset="0"/>
              </a:rPr>
              <a:t>다: Phỏng đoán một điều gì đó sẽ xảy ra trong tương lai</a:t>
            </a:r>
            <a:endParaRPr lang="ko-KR" altLang="en-US" sz="1900" b="1">
              <a:solidFill>
                <a:srgbClr val="D04D02"/>
              </a:solidFill>
              <a:latin typeface="Arial" charset="0"/>
              <a:ea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07090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 txBox="1">
            <a:spLocks/>
          </p:cNvSpPr>
          <p:nvPr>
            <p:ph type="body" sz="quarter" idx="10"/>
          </p:nvPr>
        </p:nvSpPr>
        <p:spPr>
          <a:xfrm rot="0">
            <a:off x="497205" y="1519555"/>
            <a:ext cx="8018780" cy="45085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1" latinLnBrk="1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Tx/>
              <a:buNone/>
            </a:pPr>
            <a:r>
              <a:rPr sz="24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5. ㉠에 들어갈 알맞은 말을 고르십시오.</a:t>
            </a:r>
            <a:endParaRPr lang="ko-KR" altLang="en-US" sz="24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</p:txBody>
      </p:sp>
      <p:sp>
        <p:nvSpPr>
          <p:cNvPr id="4" name="텍스트 개체 틀 3"/>
          <p:cNvSpPr txBox="1">
            <a:spLocks/>
          </p:cNvSpPr>
          <p:nvPr>
            <p:ph type="body" sz="quarter" idx="12"/>
          </p:nvPr>
        </p:nvSpPr>
        <p:spPr>
          <a:xfrm rot="0">
            <a:off x="742315" y="2342515"/>
            <a:ext cx="8326120" cy="762635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1" latinLnBrk="1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FontTx/>
              <a:buNone/>
            </a:pPr>
            <a:r>
              <a:rPr sz="21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① 많이 			② 잠깐</a:t>
            </a:r>
            <a:endParaRPr lang="ko-KR" altLang="en-US" sz="21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  <a:p>
            <a:pPr marL="0" indent="0" algn="l" fontAlgn="base" defTabSz="914400" eaLnBrk="1" latinLnBrk="1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FontTx/>
              <a:buNone/>
            </a:pPr>
            <a:r>
              <a:rPr sz="21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③ 늦게 			④ 일찍</a:t>
            </a:r>
            <a:endParaRPr lang="ko-KR" altLang="en-US" sz="21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</p:txBody>
      </p:sp>
      <p:sp>
        <p:nvSpPr>
          <p:cNvPr id="5" name="텍스트 개체 틀 4"/>
          <p:cNvSpPr txBox="1">
            <a:spLocks/>
          </p:cNvSpPr>
          <p:nvPr>
            <p:ph type="body" sz="quarter" idx="13"/>
          </p:nvPr>
        </p:nvSpPr>
        <p:spPr>
          <a:xfrm rot="0">
            <a:off x="496570" y="3762375"/>
            <a:ext cx="8018780" cy="450850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1" latinLnBrk="1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Tx/>
              <a:buNone/>
            </a:pPr>
            <a:r>
              <a:rPr sz="24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6. 이 글의 내용과 같은 것을 고르십시오.</a:t>
            </a:r>
            <a:endParaRPr lang="ko-KR" altLang="en-US" sz="24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</p:txBody>
      </p:sp>
      <p:sp>
        <p:nvSpPr>
          <p:cNvPr id="12" name="텍스트 개체 틀 11"/>
          <p:cNvSpPr txBox="1">
            <a:spLocks/>
          </p:cNvSpPr>
          <p:nvPr>
            <p:ph type="body" sz="quarter" idx="15"/>
          </p:nvPr>
        </p:nvSpPr>
        <p:spPr>
          <a:xfrm rot="0">
            <a:off x="742315" y="4475480"/>
            <a:ext cx="7774940" cy="1896745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1" latinLnBrk="1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FontTx/>
              <a:buNone/>
            </a:pPr>
            <a:r>
              <a:rPr sz="21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① 이 사람은 저녁에 운동을 했습니다.</a:t>
            </a:r>
            <a:endParaRPr lang="ko-KR" altLang="en-US" sz="21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  <a:p>
            <a:pPr marL="0" indent="0" algn="l" fontAlgn="base" defTabSz="914400" eaLnBrk="1" latinLnBrk="1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FontTx/>
              <a:buNone/>
            </a:pPr>
            <a:r>
              <a:rPr sz="21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② 이 사람은 아침마다 언니를 만납니다.</a:t>
            </a:r>
            <a:endParaRPr lang="ko-KR" altLang="en-US" sz="21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  <a:p>
            <a:pPr marL="0" indent="0" algn="l" fontAlgn="base" defTabSz="914400" eaLnBrk="1" latinLnBrk="1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FontTx/>
              <a:buNone/>
            </a:pPr>
            <a:r>
              <a:rPr sz="21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③ 이 사람은 언니와 운동을 할 것입니다.</a:t>
            </a:r>
            <a:endParaRPr lang="ko-KR" altLang="en-US" sz="21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  <a:p>
            <a:pPr marL="0" indent="0" algn="l" fontAlgn="base" defTabSz="914400" eaLnBrk="1" latinLnBrk="1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FontTx/>
              <a:buNone/>
            </a:pPr>
            <a:r>
              <a:rPr sz="21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④ 이 사람은 언니와 약속을 하려고 합니다.</a:t>
            </a:r>
            <a:endParaRPr lang="ko-KR" altLang="en-US" sz="21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</p:txBody>
      </p:sp>
      <p:sp>
        <p:nvSpPr>
          <p:cNvPr id="7" name="타원 6"/>
          <p:cNvSpPr>
            <a:spLocks/>
          </p:cNvSpPr>
          <p:nvPr/>
        </p:nvSpPr>
        <p:spPr>
          <a:xfrm rot="0">
            <a:off x="4535805" y="2894330"/>
            <a:ext cx="262890" cy="262890"/>
          </a:xfrm>
          <a:prstGeom prst="ellipse"/>
          <a:noFill/>
          <a:ln w="38100" cap="flat" cmpd="sng">
            <a:solidFill>
              <a:srgbClr val="FF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800">
              <a:solidFill>
                <a:srgbClr val="000000"/>
              </a:solidFill>
              <a:latin typeface="Calibri" charset="0"/>
              <a:ea typeface="Arial" charset="0"/>
              <a:cs typeface="+mn-cs"/>
            </a:endParaRPr>
          </a:p>
        </p:txBody>
      </p:sp>
      <p:sp>
        <p:nvSpPr>
          <p:cNvPr id="8" name="타원 7"/>
          <p:cNvSpPr>
            <a:spLocks/>
          </p:cNvSpPr>
          <p:nvPr/>
        </p:nvSpPr>
        <p:spPr>
          <a:xfrm rot="0">
            <a:off x="864235" y="5598795"/>
            <a:ext cx="262890" cy="262890"/>
          </a:xfrm>
          <a:prstGeom prst="ellipse"/>
          <a:noFill/>
          <a:ln w="38100" cap="flat" cmpd="sng">
            <a:solidFill>
              <a:srgbClr val="FF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800">
              <a:solidFill>
                <a:srgbClr val="000000"/>
              </a:solidFill>
              <a:latin typeface="Calibri" charset="0"/>
              <a:ea typeface="Arial" charset="0"/>
              <a:cs typeface="+mn-cs"/>
            </a:endParaRPr>
          </a:p>
        </p:txBody>
      </p:sp>
      <p:sp>
        <p:nvSpPr>
          <p:cNvPr id="10" name="제목 2"/>
          <p:cNvSpPr txBox="1">
            <a:spLocks/>
          </p:cNvSpPr>
          <p:nvPr>
            <p:ph type="title"/>
          </p:nvPr>
        </p:nvSpPr>
        <p:spPr>
          <a:xfrm rot="0">
            <a:off x="1127125" y="274320"/>
            <a:ext cx="10908665" cy="696595"/>
          </a:xfrm>
          <a:prstGeom prst="rect"/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0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b="1">
                <a:solidFill>
                  <a:srgbClr val="000000"/>
                </a:solidFill>
                <a:effectLst>
                  <a:outerShdw sx="100000" sy="100000" blurRad="38100" dist="38100" dir="2700000" rotWithShape="1" algn="tl">
                    <a:srgbClr val="000000">
                      <a:alpha val="42745"/>
                    </a:srgbClr>
                  </a:outerShdw>
                </a:effectLst>
                <a:latin typeface="나눔고딕 ExtraBold" charset="0"/>
                <a:ea typeface="나눔고딕 ExtraBold" charset="0"/>
                <a:cs typeface="+mj-cs"/>
              </a:rPr>
              <a:t>유형 7(49~56, 59~70): </a:t>
            </a:r>
            <a:r>
              <a:rPr sz="3200" b="1">
                <a:solidFill>
                  <a:srgbClr val="000000"/>
                </a:solidFill>
                <a:effectLst>
                  <a:outerShdw sx="100000" sy="100000" blurRad="38100" dist="38100" dir="2700000" rotWithShape="1" algn="tl">
                    <a:srgbClr val="000000">
                      <a:alpha val="42745"/>
                    </a:srgbClr>
                  </a:outerShdw>
                </a:effectLst>
                <a:latin typeface="나눔고딕 ExtraBold" charset="0"/>
                <a:ea typeface="나눔고딕 ExtraBold" charset="0"/>
                <a:cs typeface="+mj-cs"/>
              </a:rPr>
              <a:t>빈칸 채우기/세부내용 파악하기</a:t>
            </a:r>
            <a:endParaRPr lang="ko-KR" altLang="en-US" sz="3200" b="1">
              <a:solidFill>
                <a:srgbClr val="000000"/>
              </a:solidFill>
              <a:latin typeface="나눔고딕 ExtraBold" charset="0"/>
              <a:ea typeface="나눔고딕 ExtraBold" charset="0"/>
              <a:cs typeface="+mj-cs"/>
            </a:endParaRPr>
          </a:p>
        </p:txBody>
      </p:sp>
      <p:sp>
        <p:nvSpPr>
          <p:cNvPr id="13" name="텍스트 개체 틀 12"/>
          <p:cNvSpPr txBox="1">
            <a:spLocks/>
          </p:cNvSpPr>
          <p:nvPr>
            <p:ph type="body" idx="16"/>
          </p:nvPr>
        </p:nvSpPr>
        <p:spPr>
          <a:xfrm rot="0">
            <a:off x="6536690" y="1224915"/>
            <a:ext cx="4646295" cy="3773805"/>
          </a:xfrm>
          <a:prstGeom prst="rect"/>
          <a:solidFill>
            <a:srgbClr val="FFFFFF"/>
          </a:solidFill>
          <a:ln w="0" cap="flat" cmpd="sng">
            <a:solidFill>
              <a:srgbClr val="000000">
                <a:alpha val="100000"/>
              </a:srgbClr>
            </a:solidFill>
            <a:prstDash val="solid"/>
          </a:ln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1" latinLnBrk="1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FontTx/>
              <a:buNone/>
            </a:pPr>
            <a:r>
              <a:rPr sz="21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저는 새벽에 일어나서 혼자 운동을 합니다. 운동을 하면 즐겁습니다. 그런데 새벽에 ( ㉠ ) 일어나는 것이 힘들어서 가끔 운동을 못 합니다. 그래서 다음 주부터는 밤에 언니와 같이 운동을 하기로 했습니다. 이제 매일 운동을 할 것 같습니다.</a:t>
            </a:r>
            <a:endParaRPr lang="ko-KR" altLang="en-US" sz="21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350777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1" latinLnBrk="1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Tx/>
              <a:buNone/>
            </a:pPr>
            <a:r>
              <a:rPr sz="24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9-10. 다음을 읽고 물음에 답하십시오.</a:t>
            </a:r>
            <a:endParaRPr lang="ko-KR" altLang="en-US" sz="24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</p:txBody>
      </p:sp>
      <p:sp>
        <p:nvSpPr>
          <p:cNvPr id="11" name="텍스트 개체 틀 10"/>
          <p:cNvSpPr txBox="1">
            <a:spLocks/>
          </p:cNvSpPr>
          <p:nvPr>
            <p:ph type="body" sz="quarter" idx="11"/>
          </p:nvPr>
        </p:nvSpPr>
        <p:spPr>
          <a:xfrm rot="0">
            <a:off x="742950" y="2369820"/>
            <a:ext cx="6877050" cy="3944620"/>
          </a:xfrm>
          <a:prstGeom prst="rect"/>
          <a:ln w="0" cap="flat" cmpd="sng">
            <a:solidFill>
              <a:srgbClr val="000000">
                <a:alpha val="100000"/>
              </a:srgbClr>
            </a:solidFill>
            <a:prstDash val="solid"/>
          </a:ln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1" latinLnBrk="1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FontTx/>
              <a:buNone/>
            </a:pPr>
            <a:r>
              <a:rPr sz="21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라면은 맛있지만 소금이 많이 들어 있어서 건강에 나쁩니다. ( ㉠ )라면의 소금은 보통 국물을 만드는 수프에 있습니다. ( ㉡ ) 그래도 국물을 먹고 싶으면 수프를 조금만 넣습니다. ( ㉢ ) 그리고 라면을 끓일 때 수프를 늦게 넣는 것도 소금을 덜 먹는 또 하나의 방법입니다. ( ㉣ )</a:t>
            </a:r>
            <a:endParaRPr lang="ko-KR" altLang="en-US" sz="21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</p:txBody>
      </p:sp>
      <p:sp>
        <p:nvSpPr>
          <p:cNvPr id="7" name="제목 2"/>
          <p:cNvSpPr>
            <a:spLocks noGrp="1"/>
          </p:cNvSpPr>
          <p:nvPr>
            <p:ph type="title"/>
          </p:nvPr>
        </p:nvSpPr>
        <p:spPr>
          <a:xfrm>
            <a:off x="1127125" y="274320"/>
            <a:ext cx="10908665" cy="696595"/>
          </a:xfrm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0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b="1">
                <a:solidFill>
                  <a:srgbClr val="000000"/>
                </a:solidFill>
                <a:effectLst>
                  <a:outerShdw sx="100000" sy="100000" blurRad="38100" dist="38100" dir="2700000" rotWithShape="1" algn="tl">
                    <a:srgbClr val="000000">
                      <a:alpha val="42745"/>
                    </a:srgbClr>
                  </a:outerShdw>
                </a:effectLst>
                <a:latin typeface="나눔고딕 ExtraBold" charset="0"/>
                <a:ea typeface="나눔고딕 ExtraBold" charset="0"/>
                <a:cs typeface="+mj-cs"/>
              </a:rPr>
              <a:t>유형 7(49~56, 59~70): </a:t>
            </a:r>
            <a:r>
              <a:rPr sz="3200" b="1">
                <a:solidFill>
                  <a:srgbClr val="000000"/>
                </a:solidFill>
                <a:effectLst>
                  <a:outerShdw sx="100000" sy="100000" blurRad="38100" dist="38100" dir="2700000" rotWithShape="1" algn="tl">
                    <a:srgbClr val="000000">
                      <a:alpha val="42745"/>
                    </a:srgbClr>
                  </a:outerShdw>
                </a:effectLst>
                <a:latin typeface="나눔고딕 ExtraBold" charset="0"/>
                <a:ea typeface="나눔고딕 ExtraBold" charset="0"/>
                <a:cs typeface="+mj-cs"/>
              </a:rPr>
              <a:t>빈칸 채우기/세부내용 파악하기</a:t>
            </a:r>
            <a:endParaRPr lang="ko-KR" altLang="en-US" sz="3200" b="1">
              <a:solidFill>
                <a:srgbClr val="000000"/>
              </a:solidFill>
              <a:latin typeface="나눔고딕 ExtraBold" charset="0"/>
              <a:ea typeface="나눔고딕 ExtraBold" charset="0"/>
              <a:cs typeface="+mj-cs"/>
            </a:endParaRPr>
          </a:p>
        </p:txBody>
      </p:sp>
      <p:sp>
        <p:nvSpPr>
          <p:cNvPr id="12" name="텍스트 상자 11"/>
          <p:cNvSpPr txBox="1">
            <a:spLocks/>
          </p:cNvSpPr>
          <p:nvPr/>
        </p:nvSpPr>
        <p:spPr>
          <a:xfrm rot="0">
            <a:off x="7820659" y="1153795"/>
            <a:ext cx="4171315" cy="3324225"/>
          </a:xfrm>
          <a:prstGeom prst="rect"/>
          <a:noFill/>
        </p:spPr>
        <p:txBody>
          <a:bodyPr wrap="square" lIns="91440" tIns="45720" rIns="91440" bIns="45720" vert="horz" anchor="t">
            <a:spAutoFit/>
          </a:bodyPr>
          <a:lstStyle/>
          <a:p>
            <a:pPr marL="0" indent="0" algn="just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2100" b="1">
                <a:solidFill>
                  <a:srgbClr val="D04D02"/>
                </a:solidFill>
                <a:latin typeface="Arial" charset="0"/>
                <a:ea typeface="Arial" charset="0"/>
              </a:rPr>
              <a:t>- </a:t>
            </a:r>
            <a:r>
              <a:rPr sz="2100" b="1">
                <a:solidFill>
                  <a:srgbClr val="D04D02"/>
                </a:solidFill>
                <a:latin typeface="Arial" charset="0"/>
                <a:ea typeface="Arial" charset="0"/>
              </a:rPr>
              <a:t>라면</a:t>
            </a:r>
            <a:r>
              <a:rPr sz="2100" b="1">
                <a:solidFill>
                  <a:srgbClr val="D04D02"/>
                </a:solidFill>
                <a:latin typeface="Arial" charset="0"/>
                <a:ea typeface="Arial" charset="0"/>
              </a:rPr>
              <a:t>: Mỳ tôm</a:t>
            </a:r>
            <a:endParaRPr lang="ko-KR" altLang="en-US" sz="21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just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2100" b="1">
                <a:solidFill>
                  <a:srgbClr val="D04D02"/>
                </a:solidFill>
                <a:latin typeface="Arial" charset="0"/>
                <a:ea typeface="Arial" charset="0"/>
              </a:rPr>
              <a:t>- </a:t>
            </a:r>
            <a:r>
              <a:rPr sz="2100" b="1">
                <a:solidFill>
                  <a:srgbClr val="D04D02"/>
                </a:solidFill>
                <a:latin typeface="Arial" charset="0"/>
                <a:ea typeface="Arial" charset="0"/>
              </a:rPr>
              <a:t>소금</a:t>
            </a:r>
            <a:r>
              <a:rPr sz="2100" b="1">
                <a:solidFill>
                  <a:srgbClr val="D04D02"/>
                </a:solidFill>
                <a:latin typeface="Arial" charset="0"/>
                <a:ea typeface="Arial" charset="0"/>
              </a:rPr>
              <a:t>: Muối</a:t>
            </a:r>
            <a:endParaRPr lang="ko-KR" altLang="en-US" sz="21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just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2100" b="1">
                <a:solidFill>
                  <a:srgbClr val="D04D02"/>
                </a:solidFill>
                <a:latin typeface="Arial" charset="0"/>
                <a:ea typeface="Arial" charset="0"/>
              </a:rPr>
              <a:t>- 들어 있다: Có</a:t>
            </a:r>
            <a:endParaRPr lang="ko-KR" altLang="en-US" sz="21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just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2100" b="1">
                <a:solidFill>
                  <a:srgbClr val="D04D02"/>
                </a:solidFill>
                <a:latin typeface="Arial" charset="0"/>
                <a:ea typeface="Arial" charset="0"/>
              </a:rPr>
              <a:t>- </a:t>
            </a:r>
            <a:r>
              <a:rPr sz="2100" b="1">
                <a:solidFill>
                  <a:srgbClr val="D04D02"/>
                </a:solidFill>
                <a:latin typeface="Arial" charset="0"/>
                <a:ea typeface="Arial" charset="0"/>
              </a:rPr>
              <a:t>건강</a:t>
            </a:r>
            <a:r>
              <a:rPr sz="2100" b="1">
                <a:solidFill>
                  <a:srgbClr val="D04D02"/>
                </a:solidFill>
                <a:latin typeface="Arial" charset="0"/>
                <a:ea typeface="Arial" charset="0"/>
              </a:rPr>
              <a:t>: Sức khoẻ</a:t>
            </a:r>
            <a:endParaRPr lang="ko-KR" altLang="en-US" sz="21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just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2100" b="1">
                <a:solidFill>
                  <a:srgbClr val="D04D02"/>
                </a:solidFill>
                <a:latin typeface="Arial" charset="0"/>
                <a:ea typeface="Arial" charset="0"/>
              </a:rPr>
              <a:t>- </a:t>
            </a:r>
            <a:r>
              <a:rPr sz="2100" b="1">
                <a:solidFill>
                  <a:srgbClr val="D04D02"/>
                </a:solidFill>
                <a:latin typeface="Arial" charset="0"/>
                <a:ea typeface="Arial" charset="0"/>
              </a:rPr>
              <a:t>국물</a:t>
            </a:r>
            <a:r>
              <a:rPr sz="2100" b="1">
                <a:solidFill>
                  <a:srgbClr val="D04D02"/>
                </a:solidFill>
                <a:latin typeface="Arial" charset="0"/>
                <a:ea typeface="Arial" charset="0"/>
              </a:rPr>
              <a:t>: Nước dùng, nước súp</a:t>
            </a:r>
            <a:endParaRPr lang="ko-KR" altLang="en-US" sz="21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just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2100" b="1">
                <a:solidFill>
                  <a:srgbClr val="D04D02"/>
                </a:solidFill>
                <a:latin typeface="Arial" charset="0"/>
                <a:ea typeface="Arial" charset="0"/>
              </a:rPr>
              <a:t>- </a:t>
            </a:r>
            <a:r>
              <a:rPr sz="2100" b="1">
                <a:solidFill>
                  <a:srgbClr val="D04D02"/>
                </a:solidFill>
                <a:latin typeface="Arial" charset="0"/>
                <a:ea typeface="Arial" charset="0"/>
              </a:rPr>
              <a:t>수프</a:t>
            </a:r>
            <a:r>
              <a:rPr sz="2100" b="1">
                <a:solidFill>
                  <a:srgbClr val="D04D02"/>
                </a:solidFill>
                <a:latin typeface="Arial" charset="0"/>
                <a:ea typeface="Arial" charset="0"/>
              </a:rPr>
              <a:t>: Súp, gia vị</a:t>
            </a:r>
            <a:endParaRPr lang="ko-KR" altLang="en-US" sz="21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just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2100" b="1">
                <a:solidFill>
                  <a:srgbClr val="D04D02"/>
                </a:solidFill>
                <a:latin typeface="Arial" charset="0"/>
                <a:ea typeface="Arial" charset="0"/>
              </a:rPr>
              <a:t>- </a:t>
            </a:r>
            <a:r>
              <a:rPr sz="2100" b="1">
                <a:solidFill>
                  <a:srgbClr val="D04D02"/>
                </a:solidFill>
                <a:latin typeface="Arial" charset="0"/>
                <a:ea typeface="Arial" charset="0"/>
              </a:rPr>
              <a:t>조금만</a:t>
            </a:r>
            <a:r>
              <a:rPr sz="2100" b="1">
                <a:solidFill>
                  <a:srgbClr val="D04D02"/>
                </a:solidFill>
                <a:latin typeface="Arial" charset="0"/>
                <a:ea typeface="Arial" charset="0"/>
              </a:rPr>
              <a:t>: Một chút</a:t>
            </a:r>
            <a:endParaRPr lang="ko-KR" altLang="en-US" sz="21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just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2100" b="1">
                <a:solidFill>
                  <a:srgbClr val="D04D02"/>
                </a:solidFill>
                <a:latin typeface="Arial" charset="0"/>
                <a:ea typeface="Arial" charset="0"/>
              </a:rPr>
              <a:t>- </a:t>
            </a:r>
            <a:r>
              <a:rPr sz="2100" b="1">
                <a:solidFill>
                  <a:srgbClr val="D04D02"/>
                </a:solidFill>
                <a:latin typeface="Arial" charset="0"/>
                <a:ea typeface="Arial" charset="0"/>
              </a:rPr>
              <a:t>끓</a:t>
            </a:r>
            <a:r>
              <a:rPr sz="2100" b="1">
                <a:solidFill>
                  <a:srgbClr val="D04D02"/>
                </a:solidFill>
                <a:latin typeface="Arial" charset="0"/>
                <a:ea typeface="Arial" charset="0"/>
              </a:rPr>
              <a:t>이다: Đun, nấu</a:t>
            </a:r>
            <a:endParaRPr lang="ko-KR" altLang="en-US" sz="21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just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2100" b="1">
                <a:solidFill>
                  <a:srgbClr val="D04D02"/>
                </a:solidFill>
                <a:latin typeface="Arial" charset="0"/>
                <a:ea typeface="Arial" charset="0"/>
              </a:rPr>
              <a:t>- 덜: Ít hơn</a:t>
            </a:r>
            <a:endParaRPr lang="ko-KR" altLang="en-US" sz="2100" b="1">
              <a:solidFill>
                <a:srgbClr val="D04D02"/>
              </a:solidFill>
              <a:latin typeface="Arial" charset="0"/>
              <a:ea typeface="Arial" charset="0"/>
            </a:endParaRPr>
          </a:p>
          <a:p>
            <a:pPr marL="0" indent="0" algn="just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2100" b="1">
                <a:solidFill>
                  <a:srgbClr val="D04D02"/>
                </a:solidFill>
                <a:latin typeface="Arial" charset="0"/>
                <a:ea typeface="Arial" charset="0"/>
              </a:rPr>
              <a:t>- 또: Hơn nữa, đồng thời</a:t>
            </a:r>
            <a:endParaRPr lang="ko-KR" altLang="en-US" sz="2100" b="1">
              <a:solidFill>
                <a:srgbClr val="D04D02"/>
              </a:solidFill>
              <a:latin typeface="Arial" charset="0"/>
              <a:ea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9743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1" latinLnBrk="1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Tx/>
              <a:buNone/>
            </a:pPr>
            <a:r>
              <a:rPr sz="24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9. 다음 문장이 들어갈 곳을 고르십시오.</a:t>
            </a:r>
            <a:endParaRPr lang="ko-KR" altLang="en-US" sz="24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</p:txBody>
      </p:sp>
      <p:sp>
        <p:nvSpPr>
          <p:cNvPr id="4" name="텍스트 개체 틀 3"/>
          <p:cNvSpPr txBox="1">
            <a:spLocks/>
          </p:cNvSpPr>
          <p:nvPr>
            <p:ph type="body" sz="quarter" idx="11"/>
          </p:nvPr>
        </p:nvSpPr>
        <p:spPr>
          <a:xfrm rot="0">
            <a:off x="742950" y="2073910"/>
            <a:ext cx="6696710" cy="935990"/>
          </a:xfrm>
          <a:prstGeom prst="rect"/>
          <a:ln w="0" cap="flat" cmpd="sng">
            <a:solidFill>
              <a:srgbClr val="000000">
                <a:alpha val="100000"/>
              </a:srgbClr>
            </a:solidFill>
            <a:prstDash val="solid"/>
          </a:ln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1" latinLnBrk="1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FontTx/>
              <a:buNone/>
            </a:pPr>
            <a:r>
              <a:rPr sz="17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그래서 소금을 적게 먹으려면 라면 국물을 먹지 않는 게 좋습니다.</a:t>
            </a:r>
            <a:endParaRPr lang="ko-KR" altLang="en-US" sz="17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2"/>
          </p:nvPr>
        </p:nvSpPr>
        <p:spPr>
          <a:xfrm>
            <a:off x="742315" y="3112135"/>
            <a:ext cx="6480175" cy="762635"/>
          </a:xfrm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1" latinLnBrk="1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Tx/>
              <a:buNone/>
            </a:pPr>
            <a:r>
              <a:rPr sz="24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① ㉠	② ㉡	③ ㉢	④ ㉣</a:t>
            </a:r>
            <a:endParaRPr lang="ko-KR" altLang="en-US" sz="24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</p:txBody>
      </p:sp>
      <p:sp>
        <p:nvSpPr>
          <p:cNvPr id="12" name="텍스트 개체 틀 11"/>
          <p:cNvSpPr>
            <a:spLocks noGrp="1"/>
          </p:cNvSpPr>
          <p:nvPr>
            <p:ph type="body" sz="quarter" idx="13"/>
          </p:nvPr>
        </p:nvSpPr>
        <p:spPr>
          <a:xfrm>
            <a:off x="496570" y="4110990"/>
            <a:ext cx="8018780" cy="450850"/>
          </a:xfrm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1" latinLnBrk="1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FontTx/>
              <a:buNone/>
            </a:pPr>
            <a:r>
              <a:rPr sz="21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10. 이 글의 내용과 같은 것을 고르십시오.</a:t>
            </a:r>
            <a:endParaRPr lang="ko-KR" altLang="en-US" sz="21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</p:txBody>
      </p:sp>
      <p:sp>
        <p:nvSpPr>
          <p:cNvPr id="6" name="텍스트 개체 틀 5"/>
          <p:cNvSpPr>
            <a:spLocks noGrp="1"/>
          </p:cNvSpPr>
          <p:nvPr>
            <p:ph type="body" sz="quarter" idx="15"/>
          </p:nvPr>
        </p:nvSpPr>
        <p:spPr>
          <a:xfrm>
            <a:off x="742315" y="4768850"/>
            <a:ext cx="7774305" cy="1896110"/>
          </a:xfrm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1" latinLnBrk="1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FontTx/>
              <a:buNone/>
            </a:pPr>
            <a:r>
              <a:rPr sz="21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① 라면은 건강에 좋은 음식입니다.</a:t>
            </a:r>
            <a:endParaRPr lang="ko-KR" altLang="en-US" sz="21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  <a:p>
            <a:pPr marL="0" indent="0" algn="l" fontAlgn="base" defTabSz="914400" eaLnBrk="1" latinLnBrk="1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FontTx/>
              <a:buNone/>
            </a:pPr>
            <a:r>
              <a:rPr sz="21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② 수프를 많이 넣으면 건강에 좋습니다.</a:t>
            </a:r>
            <a:endParaRPr lang="ko-KR" altLang="en-US" sz="21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  <a:p>
            <a:pPr marL="0" indent="0" algn="l" fontAlgn="base" defTabSz="914400" eaLnBrk="1" latinLnBrk="1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FontTx/>
              <a:buNone/>
            </a:pPr>
            <a:r>
              <a:rPr sz="21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③ 수프를 먼저 넣으면 소금을 많이 먹게 됩니다.</a:t>
            </a:r>
            <a:endParaRPr lang="ko-KR" altLang="en-US" sz="21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  <a:p>
            <a:pPr marL="0" indent="0" algn="l" fontAlgn="base" defTabSz="914400" eaLnBrk="1" latinLnBrk="1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FontTx/>
              <a:buNone/>
            </a:pPr>
            <a:r>
              <a:rPr sz="21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④ 라면의 소금을 적게 먹는 방법은 한 가지입니다.</a:t>
            </a:r>
            <a:endParaRPr lang="ko-KR" altLang="en-US" sz="21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</p:txBody>
      </p:sp>
      <p:sp>
        <p:nvSpPr>
          <p:cNvPr id="8" name="타원 7"/>
          <p:cNvSpPr>
            <a:spLocks/>
          </p:cNvSpPr>
          <p:nvPr/>
        </p:nvSpPr>
        <p:spPr>
          <a:xfrm rot="0">
            <a:off x="1776095" y="3370580"/>
            <a:ext cx="263525" cy="263525"/>
          </a:xfrm>
          <a:prstGeom prst="ellipse"/>
          <a:noFill/>
          <a:ln w="38100" cap="flat" cmpd="sng">
            <a:solidFill>
              <a:srgbClr val="FF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800">
              <a:solidFill>
                <a:srgbClr val="000000"/>
              </a:solidFill>
              <a:latin typeface="Calibri" charset="0"/>
              <a:ea typeface="Arial" charset="0"/>
              <a:cs typeface="+mn-cs"/>
            </a:endParaRPr>
          </a:p>
        </p:txBody>
      </p:sp>
      <p:sp>
        <p:nvSpPr>
          <p:cNvPr id="9" name="타원 8"/>
          <p:cNvSpPr/>
          <p:nvPr/>
        </p:nvSpPr>
        <p:spPr>
          <a:xfrm>
            <a:off x="878205" y="5878830"/>
            <a:ext cx="262890" cy="26289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numCol="1" vert="horz" anchor="ctr">
            <a:noAutofit/>
          </a:bodyPr>
          <a:lstStyle/>
          <a:p>
            <a:pPr marL="0" indent="0" algn="ctr" defTabSz="9144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ko-KR" altLang="en-US" sz="1800">
              <a:solidFill>
                <a:srgbClr val="000000"/>
              </a:solidFill>
              <a:latin typeface="Calibri" charset="0"/>
              <a:ea typeface="Arial" charset="0"/>
              <a:cs typeface="+mn-cs"/>
            </a:endParaRPr>
          </a:p>
        </p:txBody>
      </p:sp>
      <p:sp>
        <p:nvSpPr>
          <p:cNvPr id="11" name="제목 2"/>
          <p:cNvSpPr>
            <a:spLocks noGrp="1"/>
          </p:cNvSpPr>
          <p:nvPr>
            <p:ph type="title"/>
          </p:nvPr>
        </p:nvSpPr>
        <p:spPr>
          <a:xfrm>
            <a:off x="1127125" y="274320"/>
            <a:ext cx="10908665" cy="696595"/>
          </a:xfrm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0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3500" b="1">
                <a:solidFill>
                  <a:srgbClr val="000000"/>
                </a:solidFill>
                <a:effectLst>
                  <a:outerShdw sx="100000" sy="100000" blurRad="38100" dist="38100" dir="2700000" rotWithShape="1" algn="tl">
                    <a:srgbClr val="000000">
                      <a:alpha val="42745"/>
                    </a:srgbClr>
                  </a:outerShdw>
                </a:effectLst>
                <a:latin typeface="나눔고딕 ExtraBold" charset="0"/>
                <a:ea typeface="나눔고딕 ExtraBold" charset="0"/>
                <a:cs typeface="+mj-cs"/>
              </a:rPr>
              <a:t>유형 7(49~56, 59~70): </a:t>
            </a:r>
            <a:r>
              <a:rPr sz="3200" b="1">
                <a:solidFill>
                  <a:srgbClr val="000000"/>
                </a:solidFill>
                <a:effectLst>
                  <a:outerShdw sx="100000" sy="100000" blurRad="38100" dist="38100" dir="2700000" rotWithShape="1" algn="tl">
                    <a:srgbClr val="000000">
                      <a:alpha val="42745"/>
                    </a:srgbClr>
                  </a:outerShdw>
                </a:effectLst>
                <a:latin typeface="나눔고딕 ExtraBold" charset="0"/>
                <a:ea typeface="나눔고딕 ExtraBold" charset="0"/>
                <a:cs typeface="+mj-cs"/>
              </a:rPr>
              <a:t>빈칸 채우기/세부내용 파악하기</a:t>
            </a:r>
            <a:endParaRPr lang="ko-KR" altLang="en-US" sz="3200" b="1">
              <a:solidFill>
                <a:srgbClr val="000000"/>
              </a:solidFill>
              <a:latin typeface="나눔고딕 ExtraBold" charset="0"/>
              <a:ea typeface="나눔고딕 ExtraBold" charset="0"/>
              <a:cs typeface="+mj-cs"/>
            </a:endParaRPr>
          </a:p>
        </p:txBody>
      </p:sp>
      <p:sp>
        <p:nvSpPr>
          <p:cNvPr id="13" name="텍스트 개체 틀 12"/>
          <p:cNvSpPr txBox="1">
            <a:spLocks/>
          </p:cNvSpPr>
          <p:nvPr>
            <p:ph type="body" idx="16"/>
          </p:nvPr>
        </p:nvSpPr>
        <p:spPr>
          <a:xfrm rot="0">
            <a:off x="7516495" y="979805"/>
            <a:ext cx="4512945" cy="3133090"/>
          </a:xfrm>
          <a:prstGeom prst="rect"/>
          <a:solidFill>
            <a:srgbClr val="FFFFFF"/>
          </a:solidFill>
          <a:ln w="0" cap="flat" cmpd="sng">
            <a:solidFill>
              <a:srgbClr val="000000">
                <a:alpha val="100000"/>
              </a:srgbClr>
            </a:solidFill>
            <a:prstDash val="solid"/>
          </a:ln>
        </p:spPr>
        <p:txBody>
          <a:bodyPr wrap="square" lIns="91440" tIns="45720" rIns="91440" bIns="45720" numCol="1" vert="horz" anchor="ctr">
            <a:noAutofit/>
          </a:bodyPr>
          <a:lstStyle/>
          <a:p>
            <a:pPr marL="0" indent="0" algn="l" fontAlgn="base" defTabSz="914400" eaLnBrk="1" latinLnBrk="1" hangingPunct="1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FontTx/>
              <a:buNone/>
            </a:pPr>
            <a:r>
              <a:rPr sz="1800">
                <a:solidFill>
                  <a:srgbClr val="000000"/>
                </a:solidFill>
                <a:latin typeface="HY견고딕" charset="0"/>
                <a:ea typeface="HY견고딕" charset="0"/>
                <a:cs typeface="+mn-cs"/>
              </a:rPr>
              <a:t>라면은 맛있지만 소금이 많이 들어 있어서 건강에 나쁩니다. ( ㉠ )라면의 소금은 보통 국물을 만드는 수프에 있습니다. ( ㉡ ) 그래도 국물을 먹고 싶으면 수프를 조금만 넣습니다. ( ㉢ ) 그리고 라면을 끓일 때 수프를 늦게 넣는 것도 소금을 덜 먹는 또 하나의 방법입니다. ( ㉣ )</a:t>
            </a:r>
            <a:endParaRPr lang="ko-KR" altLang="en-US" sz="1800">
              <a:solidFill>
                <a:srgbClr val="000000"/>
              </a:solidFill>
              <a:latin typeface="HY견고딕" charset="0"/>
              <a:ea typeface="HY견고딕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966995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623570" y="2084704"/>
            <a:ext cx="10516235" cy="1325880"/>
          </a:xfrm>
        </p:spPr>
        <p:txBody>
          <a:bodyPr wrap="square" lIns="91440" tIns="45720" rIns="91440" bIns="45720" numCol="1" vert="horz" anchor="t">
            <a:noAutofit/>
          </a:bodyPr>
          <a:lstStyle/>
          <a:p>
            <a:pPr marL="0" indent="0" algn="l" fontAlgn="base" defTabSz="91440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sz="5300">
                <a:solidFill>
                  <a:srgbClr val="000000"/>
                </a:solidFill>
                <a:latin typeface="나눔고딕 ExtraBold" charset="0"/>
                <a:ea typeface="나눔고딕 ExtraBold" charset="0"/>
              </a:rPr>
              <a:t>감사합니다.</a:t>
            </a:r>
            <a:endParaRPr lang="ko-KR" altLang="en-US" sz="5300">
              <a:solidFill>
                <a:srgbClr val="000000"/>
              </a:solidFill>
              <a:latin typeface="나눔고딕 ExtraBold" charset="0"/>
              <a:ea typeface="나눔고딕 Extra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25821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Văn phòng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칠판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칠판 테마" id="{79B717BB-EDF7-4CE2-B1FF-CC9C47730053}" vid="{D3F7E5C9-0125-4529-BE1C-98214DB34E2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AppVersion>12.000</AppVersion>
  <Characters>0</Characters>
  <CharactersWithSpaces>0</CharactersWithSpaces>
  <DocSecurity>0</DocSecurity>
  <HyperlinksChanged>false</HyperlinksChanged>
  <Lines>0</Lines>
  <LinksUpToDate>false</LinksUpToDate>
  <Pages>8</Pages>
  <Paragraphs>0</Paragraphs>
  <Words>0</Words>
  <TotalTime>0</TotalTime>
  <MMClips>0</MMClips>
  <ScaleCrop>false</ScaleCrop>
  <HeadingPairs>
    <vt:vector size="2" baseType="variant">
      <vt:variant>
        <vt:lpstr>제목</vt:lpstr>
      </vt:variant>
      <vt:variant>
        <vt:i4>1</vt:i4>
      </vt:variant>
    </vt:vector>
  </HeadingPairs>
  <TitlesOfParts>
    <vt:vector size="1" baseType="lpstr">
      <vt:lpstr>Title text</vt:lpstr>
    </vt:vector>
  </TitlesOfParts>
  <SharedDoc>false</SharedDoc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revision>3</cp:revision>
  <cp:lastModifiedBy>hathupham98</cp:lastModifiedBy>
  <dc:title>Bản trình bày PowerPoint</dc:title>
  <dcterms:modified xsi:type="dcterms:W3CDTF">2020-08-10T01:06:01Z</dcterms:modified>
</cp:coreProperties>
</file>