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82" r:id="rId3"/>
    <p:sldId id="288" r:id="rId4"/>
    <p:sldId id="287" r:id="rId5"/>
    <p:sldId id="286" r:id="rId6"/>
    <p:sldId id="285" r:id="rId7"/>
    <p:sldId id="292" r:id="rId8"/>
    <p:sldId id="293" r:id="rId9"/>
    <p:sldId id="290" r:id="rId10"/>
    <p:sldId id="289" r:id="rId11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82" y="2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80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1906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5143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3896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6658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153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6715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9731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8495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549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0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5101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80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82255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5">
          <a:fgClr>
            <a:srgbClr val="FFFF0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2020-07-03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250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1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00" y="180000"/>
            <a:ext cx="108585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1079500" y="1085850"/>
            <a:ext cx="8686800" cy="44709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21.[NGỮPHÁP] ĐỘNG TỪ-TÍNH TỪ: </a:t>
            </a:r>
            <a:r>
              <a:rPr lang="ko-KR" altLang="ko-KR" sz="6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안</a:t>
            </a:r>
            <a:r>
              <a:rPr lang="en-US" altLang="ko-KR" sz="6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~</a:t>
            </a:r>
            <a:r>
              <a:rPr lang="ko-KR" altLang="ko-KR" sz="6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지</a:t>
            </a:r>
            <a:r>
              <a:rPr lang="ko-KR" altLang="ko-KR" sz="6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6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않다</a:t>
            </a:r>
            <a:endParaRPr lang="ko-KR" altLang="ko-KR" sz="6600" b="1" kern="1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o-KR" altLang="ko-KR" sz="6600" kern="1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2108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04800" y="367298"/>
            <a:ext cx="8991600" cy="64936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2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LUYỆN TẬP3: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Hãy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biến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đổi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những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câu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đây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thành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안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학교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팜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씨는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주말에</a:t>
            </a:r>
            <a:r>
              <a:rPr lang="en-US" altLang="ko-KR" sz="2400" kern="100" dirty="0"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     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Anh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Pham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học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vào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cuối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tuần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2. (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책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읽다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민호씨는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              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en-US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Anh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Minho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đọc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sách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3.  (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요리하다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유진씨는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             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ạn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Yujin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nấu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ăn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4.  (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외식하다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마이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씨는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             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Chị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Mai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ăn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ở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ngoài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5. (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운동하다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진수는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             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Jinsu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tập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thể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dục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123825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 </a:t>
            </a:r>
            <a:endParaRPr lang="ko-KR" altLang="ko-KR" sz="12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4431093" y="1496556"/>
            <a:ext cx="25571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학교에</a:t>
            </a:r>
            <a:r>
              <a:rPr lang="ko-KR" altLang="ko-KR" sz="2400" u="sng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안</a:t>
            </a:r>
            <a:r>
              <a:rPr lang="ko-KR" altLang="ko-KR" sz="2400" u="sng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갑니다</a:t>
            </a:r>
            <a:endParaRPr lang="ko-KR" altLang="en-US" sz="2400" dirty="0"/>
          </a:p>
        </p:txBody>
      </p:sp>
      <p:sp>
        <p:nvSpPr>
          <p:cNvPr id="3" name="직사각형 2"/>
          <p:cNvSpPr/>
          <p:nvPr/>
        </p:nvSpPr>
        <p:spPr>
          <a:xfrm>
            <a:off x="3215750" y="2487026"/>
            <a:ext cx="25571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책을</a:t>
            </a:r>
            <a:r>
              <a:rPr lang="ko-KR" altLang="ko-KR" sz="2400" u="sng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안</a:t>
            </a:r>
            <a:r>
              <a:rPr lang="ko-KR" altLang="ko-KR" sz="2400" u="sng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읽습니다</a:t>
            </a:r>
            <a:endParaRPr lang="ko-KR" altLang="en-US" sz="2400" dirty="0"/>
          </a:p>
        </p:txBody>
      </p:sp>
      <p:sp>
        <p:nvSpPr>
          <p:cNvPr id="5" name="직사각형 4"/>
          <p:cNvSpPr/>
          <p:nvPr/>
        </p:nvSpPr>
        <p:spPr>
          <a:xfrm>
            <a:off x="3429445" y="3464308"/>
            <a:ext cx="25571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요리를</a:t>
            </a:r>
            <a:r>
              <a:rPr lang="ko-KR" altLang="ko-KR" sz="2400" u="sng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안</a:t>
            </a:r>
            <a:r>
              <a:rPr lang="ko-KR" altLang="ko-KR" sz="2400" u="sng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합니다</a:t>
            </a:r>
            <a:endParaRPr lang="ko-KR" altLang="en-US" sz="2400" dirty="0"/>
          </a:p>
        </p:txBody>
      </p:sp>
      <p:sp>
        <p:nvSpPr>
          <p:cNvPr id="6" name="직사각형 5"/>
          <p:cNvSpPr/>
          <p:nvPr/>
        </p:nvSpPr>
        <p:spPr>
          <a:xfrm>
            <a:off x="3498895" y="4441478"/>
            <a:ext cx="25571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외식을</a:t>
            </a:r>
            <a:r>
              <a:rPr lang="ko-KR" altLang="ko-KR" sz="2400" u="sng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안</a:t>
            </a:r>
            <a:r>
              <a:rPr lang="ko-KR" altLang="ko-KR" sz="2400" u="sng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합니다</a:t>
            </a:r>
            <a:endParaRPr lang="ko-KR" altLang="en-US" sz="2400" dirty="0"/>
          </a:p>
        </p:txBody>
      </p:sp>
      <p:sp>
        <p:nvSpPr>
          <p:cNvPr id="7" name="직사각형 6"/>
          <p:cNvSpPr/>
          <p:nvPr/>
        </p:nvSpPr>
        <p:spPr>
          <a:xfrm>
            <a:off x="3053705" y="5455099"/>
            <a:ext cx="25571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운동을</a:t>
            </a:r>
            <a:r>
              <a:rPr lang="ko-KR" altLang="ko-KR" sz="2400" u="sng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안</a:t>
            </a:r>
            <a:r>
              <a:rPr lang="ko-KR" altLang="ko-KR" sz="2400" u="sng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합니다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864281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304800" y="188461"/>
            <a:ext cx="10477500" cy="70534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3600" b="1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①</a:t>
            </a:r>
            <a:r>
              <a:rPr lang="ko-KR" altLang="ko-KR" sz="3600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600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 NGH</a:t>
            </a:r>
            <a:r>
              <a:rPr lang="en-US" altLang="ko-KR" sz="3600" b="1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ĨA: 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안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‘~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지</a:t>
            </a:r>
            <a:r>
              <a:rPr lang="ko-KR" altLang="ko-KR" sz="2400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않다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안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ko-KR" sz="24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ă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‘~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지</a:t>
            </a:r>
            <a:r>
              <a:rPr lang="ko-KR" altLang="ko-KR" sz="2400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않다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ko-KR" sz="24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ă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chẳng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latin typeface="맑은 고딕" panose="020B0503020000020004" pitchFamily="50" charset="-127"/>
                <a:ea typeface="바탕" panose="02030600000101010101" pitchFamily="18" charset="-127"/>
                <a:cs typeface="바탕" panose="02030600000101010101" pitchFamily="18" charset="-127"/>
              </a:rPr>
              <a:t>ⓐ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안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토요일에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회사에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갑니까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아니요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안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갑니다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làm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수박이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안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커요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Dưa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Hấu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to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기분이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안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좋아요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Tâm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trạng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vui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오늘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학교에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안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nay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40805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381000" y="660931"/>
            <a:ext cx="6096000" cy="53626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36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ⓑ</a:t>
            </a:r>
            <a:r>
              <a:rPr lang="ko-KR" altLang="ko-KR" sz="36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600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~</a:t>
            </a:r>
            <a:r>
              <a:rPr lang="ko-KR" altLang="ko-KR" sz="36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지</a:t>
            </a:r>
            <a:r>
              <a:rPr lang="ko-KR" altLang="ko-KR" sz="3600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6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않다</a:t>
            </a:r>
            <a:r>
              <a:rPr lang="ko-KR" altLang="ko-KR" sz="36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600" b="1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chẳng</a:t>
            </a:r>
            <a:r>
              <a:rPr lang="en-US" altLang="ko-KR" sz="3600" b="1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3600" b="1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endParaRPr lang="en-US" altLang="ko-KR" sz="3600" b="1" kern="1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36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키가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크지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않습니다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cao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날씨가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좋지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않습니다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Thời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tiết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tốt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술을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마시지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않습니다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uống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rượu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학교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식당은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일요일에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문을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열지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않습니다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24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ă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2673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19101" y="533400"/>
            <a:ext cx="65771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ko-KR" sz="3600" b="1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②</a:t>
            </a:r>
            <a:r>
              <a:rPr lang="en-US" altLang="ko-KR" sz="3600" b="1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HÌ</a:t>
            </a:r>
            <a:r>
              <a:rPr lang="en-US" altLang="ko-K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 TH</a:t>
            </a:r>
            <a:r>
              <a:rPr lang="vi-VN" altLang="ko-KR" sz="3600" b="1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ỨC</a:t>
            </a:r>
            <a:endParaRPr lang="ko-KR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419100" y="1359271"/>
            <a:ext cx="11010899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ⓐ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안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Phó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đứng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trước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động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hay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tính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để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phủ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định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hay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phản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đối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một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việc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nào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đó</a:t>
            </a:r>
            <a:r>
              <a:rPr lang="vi-VN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아니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9607460"/>
              </p:ext>
            </p:extLst>
          </p:nvPr>
        </p:nvGraphicFramePr>
        <p:xfrm>
          <a:off x="419100" y="2565400"/>
          <a:ext cx="8041994" cy="27019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61155">
                  <a:extLst>
                    <a:ext uri="{9D8B030D-6E8A-4147-A177-3AD203B41FA5}">
                      <a16:colId xmlns:a16="http://schemas.microsoft.com/office/drawing/2014/main" val="997626278"/>
                    </a:ext>
                  </a:extLst>
                </a:gridCol>
                <a:gridCol w="2641211">
                  <a:extLst>
                    <a:ext uri="{9D8B030D-6E8A-4147-A177-3AD203B41FA5}">
                      <a16:colId xmlns:a16="http://schemas.microsoft.com/office/drawing/2014/main" val="1706724972"/>
                    </a:ext>
                  </a:extLst>
                </a:gridCol>
                <a:gridCol w="4039628">
                  <a:extLst>
                    <a:ext uri="{9D8B030D-6E8A-4147-A177-3AD203B41FA5}">
                      <a16:colId xmlns:a16="http://schemas.microsoft.com/office/drawing/2014/main" val="1569912193"/>
                    </a:ext>
                  </a:extLst>
                </a:gridCol>
              </a:tblGrid>
              <a:tr h="90064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크다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To,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lớn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높다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Cao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안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크다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lớn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안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높다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Cao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38632785"/>
                  </a:ext>
                </a:extLst>
              </a:tr>
              <a:tr h="1801283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가다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먹다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Ăn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공부하다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청소하다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Dọn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dẹp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안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가다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안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먹다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Ăn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공부 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안 하다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청소 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안 하다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Dọn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dẹp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54615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3317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393700" y="372393"/>
            <a:ext cx="9156700" cy="1117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3200" b="1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ⓑ</a:t>
            </a:r>
            <a:r>
              <a:rPr lang="ko-KR" altLang="ko-KR" sz="3200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~</a:t>
            </a:r>
            <a:r>
              <a:rPr lang="ko-KR" altLang="ko-KR" sz="32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지</a:t>
            </a:r>
            <a:r>
              <a:rPr lang="ko-KR" altLang="ko-KR" sz="32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32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않다</a:t>
            </a:r>
            <a:r>
              <a:rPr lang="ko-KR" altLang="ko-KR" sz="32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đứng sau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động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tính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thể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để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phủ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định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một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hành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vi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1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trang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thái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nào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đó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지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아니하다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1438324"/>
              </p:ext>
            </p:extLst>
          </p:nvPr>
        </p:nvGraphicFramePr>
        <p:xfrm>
          <a:off x="541654" y="1969103"/>
          <a:ext cx="6938646" cy="35751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52266">
                  <a:extLst>
                    <a:ext uri="{9D8B030D-6E8A-4147-A177-3AD203B41FA5}">
                      <a16:colId xmlns:a16="http://schemas.microsoft.com/office/drawing/2014/main" val="3296975975"/>
                    </a:ext>
                  </a:extLst>
                </a:gridCol>
                <a:gridCol w="2235878">
                  <a:extLst>
                    <a:ext uri="{9D8B030D-6E8A-4147-A177-3AD203B41FA5}">
                      <a16:colId xmlns:a16="http://schemas.microsoft.com/office/drawing/2014/main" val="2946894281"/>
                    </a:ext>
                  </a:extLst>
                </a:gridCol>
                <a:gridCol w="3550502">
                  <a:extLst>
                    <a:ext uri="{9D8B030D-6E8A-4147-A177-3AD203B41FA5}">
                      <a16:colId xmlns:a16="http://schemas.microsoft.com/office/drawing/2014/main" val="951204321"/>
                    </a:ext>
                  </a:extLst>
                </a:gridCol>
              </a:tblGrid>
              <a:tr h="1787585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크</a:t>
                      </a:r>
                      <a:r>
                        <a:rPr lang="ko-KR" alt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다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지 않다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To+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높</a:t>
                      </a:r>
                      <a:r>
                        <a:rPr lang="ko-KR" alt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다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지 않다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Cao+không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크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지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않다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To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높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지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않다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Cao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50130247"/>
                  </a:ext>
                </a:extLst>
              </a:tr>
              <a:tr h="1787585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가</a:t>
                      </a:r>
                      <a:r>
                        <a:rPr lang="ko-KR" alt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다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지 않다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Đi+không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먹</a:t>
                      </a:r>
                      <a:r>
                        <a:rPr lang="ko-KR" alt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다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지 않다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Ăn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+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가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지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않다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먹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지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않다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Ăn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18727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52877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241300" y="542908"/>
            <a:ext cx="8039100" cy="5263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★"/>
            </a:pPr>
            <a:r>
              <a:rPr lang="en-US" altLang="ko-KR" sz="3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</a:t>
            </a:r>
            <a:r>
              <a:rPr lang="vi-VN" altLang="ko-KR" sz="3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ƯU Ý:</a:t>
            </a:r>
            <a:endParaRPr lang="en-US" altLang="ko-KR" sz="3600" kern="1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★"/>
            </a:pPr>
            <a:endParaRPr lang="ko-KR" altLang="ko-KR" sz="36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술을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안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좋아해요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(O)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술을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좋아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안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해요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(X)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thích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Rượu</a:t>
            </a:r>
            <a:endParaRPr lang="en-US" altLang="ko-KR" sz="2400" kern="1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우리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학교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화장실은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안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깨끗합니다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(O)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우리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학교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화장실은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깨끗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안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합니다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(X)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Phòng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vệ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sinh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của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trường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chúng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sạch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 </a:t>
            </a:r>
            <a:endParaRPr lang="ko-KR" altLang="ko-KR" sz="12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48872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48659" y="364452"/>
            <a:ext cx="2982483" cy="5824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2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LUYỆN TẬP1: </a:t>
            </a:r>
            <a:endParaRPr lang="ko-KR" altLang="ko-KR" sz="3200" b="1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8067237"/>
              </p:ext>
            </p:extLst>
          </p:nvPr>
        </p:nvGraphicFramePr>
        <p:xfrm>
          <a:off x="248659" y="1286826"/>
          <a:ext cx="8127999" cy="4269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70760165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119753347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907465974"/>
                    </a:ext>
                  </a:extLst>
                </a:gridCol>
              </a:tblGrid>
              <a:tr h="85380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altLang="ko-KR" sz="2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2400" b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vi-VN" altLang="ko-KR" sz="2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ức </a:t>
                      </a:r>
                      <a:endParaRPr lang="ko-KR" altLang="ko-KR" sz="2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vi-VN" altLang="ko-KR" sz="2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cơ bản</a:t>
                      </a:r>
                      <a:endParaRPr lang="ko-KR" altLang="en-US" sz="2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ko-KR" sz="2400" b="0" kern="12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안</a:t>
                      </a:r>
                      <a:r>
                        <a:rPr lang="en-US" altLang="ko-KR" sz="2400" b="0" kern="12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2400" b="0" kern="12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không</a:t>
                      </a:r>
                      <a:endParaRPr lang="ko-KR" altLang="en-US" sz="2400" b="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0" kern="12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~</a:t>
                      </a:r>
                      <a:r>
                        <a:rPr lang="ko-KR" altLang="ko-KR" sz="2400" b="0" kern="12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지 않다</a:t>
                      </a:r>
                      <a:r>
                        <a:rPr lang="en-US" altLang="ko-KR" sz="2400" b="0" kern="12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2400" b="0" kern="12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không</a:t>
                      </a:r>
                      <a:endParaRPr lang="ko-KR" altLang="en-US" sz="2400" b="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03796745"/>
                  </a:ext>
                </a:extLst>
              </a:tr>
              <a:tr h="85380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ko-KR" sz="2400" b="0" kern="12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예쁘다</a:t>
                      </a:r>
                    </a:p>
                    <a:p>
                      <a:pPr algn="ctr"/>
                      <a:r>
                        <a:rPr lang="en-US" altLang="ko-KR" sz="2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2400" b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đẹp</a:t>
                      </a:r>
                      <a:endParaRPr lang="ko-KR" altLang="en-US" sz="2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ko-KR" sz="2400" b="0" kern="12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안</a:t>
                      </a:r>
                      <a:r>
                        <a:rPr lang="ko-KR" altLang="ko-KR" sz="2400" b="0" kern="12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예쁘다</a:t>
                      </a:r>
                    </a:p>
                    <a:p>
                      <a:pPr algn="ctr"/>
                      <a:r>
                        <a:rPr lang="en-US" altLang="ko-KR" sz="2400" b="0" kern="12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altLang="ko-KR" sz="2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2400" b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đẹp</a:t>
                      </a:r>
                      <a:endParaRPr lang="ko-KR" altLang="en-US" sz="2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ko-KR" sz="2400" b="0" kern="12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예쁘지 않다</a:t>
                      </a:r>
                    </a:p>
                    <a:p>
                      <a:pPr algn="ctr"/>
                      <a:r>
                        <a:rPr lang="en-US" altLang="ko-KR" sz="2400" b="0" kern="12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altLang="ko-KR" sz="2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2400" b="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đẹp</a:t>
                      </a:r>
                      <a:endParaRPr lang="ko-KR" altLang="en-US" sz="2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9594929"/>
                  </a:ext>
                </a:extLst>
              </a:tr>
              <a:tr h="853804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좋다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tốt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안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좋다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b="0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tốt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좋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지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않다</a:t>
                      </a:r>
                      <a:endParaRPr lang="ko-KR" sz="2400" b="0" kern="1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tốt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7342991"/>
                  </a:ext>
                </a:extLst>
              </a:tr>
              <a:tr h="853804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덥다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nóng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안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덥다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nóng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덥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지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않다</a:t>
                      </a:r>
                      <a:endParaRPr lang="ko-KR" sz="2400" b="0" kern="1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nóng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803301"/>
                  </a:ext>
                </a:extLst>
              </a:tr>
              <a:tr h="853804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깨끗하다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sạch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sẽ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안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깨끗하다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sạch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sẽ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깨끗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하지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않다</a:t>
                      </a:r>
                      <a:endParaRPr lang="ko-KR" sz="2400" b="0" kern="1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sạch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sẽ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46032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5288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48659" y="364452"/>
            <a:ext cx="2982483" cy="5824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2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LUYỆN TẬP1: </a:t>
            </a:r>
            <a:endParaRPr lang="ko-KR" altLang="ko-KR" sz="3200" b="1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0812298"/>
              </p:ext>
            </p:extLst>
          </p:nvPr>
        </p:nvGraphicFramePr>
        <p:xfrm>
          <a:off x="248659" y="1286826"/>
          <a:ext cx="8127999" cy="45892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70760165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119753347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907465974"/>
                    </a:ext>
                  </a:extLst>
                </a:gridCol>
              </a:tblGrid>
              <a:tr h="853804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오다</a:t>
                      </a:r>
                      <a:r>
                        <a:rPr lang="ko-KR" sz="2400" b="0" kern="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o-KR" sz="2400" b="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đến</a:t>
                      </a:r>
                      <a:endParaRPr lang="ko-KR" sz="2400" b="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안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맑은 고딕" panose="020B0503020000020004" pitchFamily="50" charset="-12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오다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b="0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đến</a:t>
                      </a:r>
                      <a:endParaRPr lang="ko-KR" sz="2400" b="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오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지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맑은 고딕" panose="020B0503020000020004" pitchFamily="50" charset="-12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않다</a:t>
                      </a:r>
                      <a:endParaRPr lang="ko-KR" sz="2400" b="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b="0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đến</a:t>
                      </a:r>
                      <a:endParaRPr lang="ko-KR" sz="2400" b="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3796745"/>
                  </a:ext>
                </a:extLst>
              </a:tr>
              <a:tr h="853804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읽다</a:t>
                      </a:r>
                      <a:r>
                        <a:rPr lang="ko-KR" sz="2400" b="0" kern="1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o-KR" sz="2400" b="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đọc</a:t>
                      </a:r>
                      <a:endParaRPr lang="ko-KR" sz="2400" b="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안</a:t>
                      </a:r>
                      <a:r>
                        <a:rPr lang="ko-KR" sz="2400" b="0" kern="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sz="2400" b="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읽다</a:t>
                      </a:r>
                      <a:endParaRPr lang="ko-KR" sz="2400" b="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b="0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đọc</a:t>
                      </a:r>
                      <a:endParaRPr lang="ko-KR" sz="2400" b="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읽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지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맑은 고딕" panose="020B0503020000020004" pitchFamily="50" charset="-12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않다</a:t>
                      </a:r>
                      <a:endParaRPr lang="ko-KR" sz="2400" b="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b="0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đọc</a:t>
                      </a:r>
                      <a:endParaRPr lang="ko-KR" sz="2400" b="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9594929"/>
                  </a:ext>
                </a:extLst>
              </a:tr>
              <a:tr h="853804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가르치다</a:t>
                      </a:r>
                      <a:r>
                        <a:rPr lang="ko-KR" sz="2400" b="0" kern="1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o-KR" sz="2400" b="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dạy</a:t>
                      </a:r>
                      <a:endParaRPr lang="ko-KR" sz="2400" b="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안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맑은 고딕" panose="020B0503020000020004" pitchFamily="50" charset="-12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sz="2400" b="0" kern="100" dirty="0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가르치다</a:t>
                      </a:r>
                      <a:endParaRPr lang="ko-KR" sz="2400" b="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b="0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dạy</a:t>
                      </a:r>
                      <a:endParaRPr lang="ko-KR" sz="2400" b="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가르치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지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맑은 고딕" panose="020B0503020000020004" pitchFamily="50" charset="-12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않다</a:t>
                      </a:r>
                      <a:endParaRPr lang="ko-KR" sz="2400" b="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b="0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dạy</a:t>
                      </a:r>
                      <a:endParaRPr lang="ko-KR" sz="2400" b="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7342991"/>
                  </a:ext>
                </a:extLst>
              </a:tr>
              <a:tr h="853804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운동하다</a:t>
                      </a:r>
                      <a:r>
                        <a:rPr lang="ko-KR" sz="2400" b="0" kern="1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o-KR" sz="2400" b="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tập thể dục</a:t>
                      </a:r>
                      <a:endParaRPr lang="ko-KR" sz="2400" b="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운동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맑은 고딕" panose="020B0503020000020004" pitchFamily="50" charset="-12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안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맑은 고딕" panose="020B0503020000020004" pitchFamily="50" charset="-12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sz="2400" b="0" kern="100" dirty="0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하다</a:t>
                      </a:r>
                      <a:endParaRPr lang="ko-KR" sz="2400" b="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b="0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tập</a:t>
                      </a:r>
                      <a:r>
                        <a:rPr lang="en-US" sz="2400" b="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400" b="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dục</a:t>
                      </a:r>
                      <a:endParaRPr lang="ko-KR" sz="2400" b="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운동하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지</a:t>
                      </a:r>
                      <a:r>
                        <a:rPr lang="ko-KR" sz="2400" b="0" kern="10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않다</a:t>
                      </a:r>
                      <a:endParaRPr lang="ko-KR" sz="2400" b="0" kern="100" dirty="0">
                        <a:solidFill>
                          <a:srgbClr val="C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b="0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tập</a:t>
                      </a:r>
                      <a:r>
                        <a:rPr lang="en-US" sz="2400" b="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400" b="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dục</a:t>
                      </a:r>
                      <a:endParaRPr lang="ko-KR" sz="2400" b="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803301"/>
                  </a:ext>
                </a:extLst>
              </a:tr>
              <a:tr h="853804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숙제하다</a:t>
                      </a:r>
                      <a:r>
                        <a:rPr lang="ko-KR" sz="2400" b="0" kern="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o-KR" sz="2400" b="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400" b="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400" b="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tập</a:t>
                      </a:r>
                      <a:endParaRPr lang="ko-KR" sz="2400" b="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400" b="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nhà</a:t>
                      </a:r>
                      <a:endParaRPr lang="ko-KR" sz="2400" b="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숙제</a:t>
                      </a:r>
                      <a:r>
                        <a:rPr lang="ko-KR" sz="2400" b="0" kern="10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sz="2400" b="0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안</a:t>
                      </a:r>
                      <a:r>
                        <a:rPr lang="ko-KR" sz="2400" b="0" kern="100" dirty="0">
                          <a:solidFill>
                            <a:srgbClr val="FF0000"/>
                          </a:solidFill>
                          <a:effectLst/>
                          <a:latin typeface="맑은 고딕" panose="020B0503020000020004" pitchFamily="50" charset="-12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sz="2400" b="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하다</a:t>
                      </a:r>
                      <a:endParaRPr lang="ko-KR" sz="2400" b="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b="0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400" b="0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endParaRPr lang="ko-KR" sz="2400" b="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400" b="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tập</a:t>
                      </a:r>
                      <a:r>
                        <a:rPr lang="en-US" sz="2400" b="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400" b="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nhà</a:t>
                      </a:r>
                      <a:endParaRPr lang="ko-KR" sz="2400" b="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 err="1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숙제하</a:t>
                      </a:r>
                      <a:r>
                        <a:rPr lang="ko-KR" sz="2400" b="0" kern="1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지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맑은 고딕" panose="020B0503020000020004" pitchFamily="50" charset="-127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sz="24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않다</a:t>
                      </a:r>
                      <a:endParaRPr lang="ko-KR" sz="2400" b="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b="0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400" b="0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endParaRPr lang="ko-KR" sz="2400" b="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400" b="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tập</a:t>
                      </a:r>
                      <a:r>
                        <a:rPr lang="en-US" sz="2400" b="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400" b="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nhà</a:t>
                      </a:r>
                      <a:endParaRPr lang="ko-KR" sz="2400" b="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46032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31072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518771" y="534623"/>
            <a:ext cx="9512300" cy="60617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6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LuyỆN</a:t>
            </a:r>
            <a:r>
              <a:rPr lang="en-US" altLang="ko-KR" sz="3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36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tập</a:t>
            </a:r>
            <a:r>
              <a:rPr lang="en-US" altLang="ko-KR" sz="3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2: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Hãy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biến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đổi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những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câu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đây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thành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‘~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지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않다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일요일에는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공부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안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해요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→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</a:t>
            </a:r>
            <a:r>
              <a:rPr lang="en-US" altLang="ko-KR" sz="24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học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vào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chủ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nhật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2.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김치가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안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맵습니다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→ 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Kimchi </a:t>
            </a:r>
            <a:r>
              <a:rPr lang="en-US" altLang="ko-KR" sz="24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cay.       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3. 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바람이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안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붑니다</a:t>
            </a:r>
            <a:r>
              <a:rPr lang="ko-KR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→ 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</a:t>
            </a:r>
            <a:r>
              <a:rPr lang="en-US" altLang="ko-KR" sz="24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Gió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thổi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 </a:t>
            </a:r>
            <a:endParaRPr lang="ko-KR" altLang="ko-KR" sz="12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867860" y="2239229"/>
            <a:ext cx="5224507" cy="4410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u="sng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저는 일요일에는 공부하지 않습니다</a:t>
            </a:r>
            <a:r>
              <a:rPr lang="en-US" altLang="ko-KR" sz="2400" u="sng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814076" y="3720968"/>
            <a:ext cx="3262432" cy="4572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김치가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맵지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않습니다</a:t>
            </a:r>
            <a:r>
              <a:rPr lang="en-US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879435" y="5184037"/>
            <a:ext cx="3275256" cy="4875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u="sng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바람이 </a:t>
            </a:r>
            <a:r>
              <a:rPr lang="ko-KR" altLang="en-US" sz="2400" u="sng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불</a:t>
            </a:r>
            <a:r>
              <a:rPr lang="ko-KR" altLang="ko-KR" sz="2400" u="sng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지 않습니다</a:t>
            </a:r>
            <a:r>
              <a:rPr lang="en-US" altLang="ko-KR" sz="2400" u="sng" kern="100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3472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theme/theme1.xml><?xml version="1.0" encoding="utf-8"?>
<a:theme xmlns:a="http://schemas.openxmlformats.org/drawingml/2006/main" name="메트로폴리탄">
  <a:themeElements>
    <a:clrScheme name="메트로폴리탄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메트로폴리탄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메트로폴리탄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685</Words>
  <Application>Microsoft Office PowerPoint</Application>
  <PresentationFormat>와이드스크린</PresentationFormat>
  <Paragraphs>165</Paragraphs>
  <Slides>10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6" baseType="lpstr">
      <vt:lpstr>HY견명조</vt:lpstr>
      <vt:lpstr>맑은 고딕</vt:lpstr>
      <vt:lpstr>Arial</vt:lpstr>
      <vt:lpstr>Calibri Light</vt:lpstr>
      <vt:lpstr>Times New Roman</vt:lpstr>
      <vt:lpstr>메트로폴리탄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Sky123.Org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이 유락</cp:lastModifiedBy>
  <cp:revision>28</cp:revision>
  <dcterms:created xsi:type="dcterms:W3CDTF">2020-06-09T23:32:38Z</dcterms:created>
  <dcterms:modified xsi:type="dcterms:W3CDTF">2020-07-03T00:35:26Z</dcterms:modified>
</cp:coreProperties>
</file>