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82" r:id="rId3"/>
    <p:sldId id="288" r:id="rId4"/>
    <p:sldId id="287" r:id="rId5"/>
    <p:sldId id="286" r:id="rId6"/>
    <p:sldId id="285" r:id="rId7"/>
    <p:sldId id="292" r:id="rId8"/>
    <p:sldId id="293" r:id="rId9"/>
    <p:sldId id="290" r:id="rId10"/>
    <p:sldId id="289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8686800" cy="4470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21.[NGỮPHÁP] ĐỘNG TỪ-TÍNH TỪ: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~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04800" y="367298"/>
            <a:ext cx="8991600" cy="6493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TẬP3: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đổi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Pham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민호씨는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Minho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요리하다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유진씨는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Yujin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nấu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외식하다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Chị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Mai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ngoài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운동하다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진수는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Jinsu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dục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238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431093" y="1496556"/>
            <a:ext cx="2557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endParaRPr lang="ko-KR" altLang="en-US" sz="2400" dirty="0"/>
          </a:p>
        </p:txBody>
      </p:sp>
      <p:sp>
        <p:nvSpPr>
          <p:cNvPr id="3" name="직사각형 2"/>
          <p:cNvSpPr/>
          <p:nvPr/>
        </p:nvSpPr>
        <p:spPr>
          <a:xfrm>
            <a:off x="3215750" y="2487026"/>
            <a:ext cx="2557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책을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읽습니다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3429445" y="3464308"/>
            <a:ext cx="2557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요리를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합니다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3498895" y="4441478"/>
            <a:ext cx="2557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외식을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합니다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3053705" y="5455099"/>
            <a:ext cx="2557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운동을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6428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" y="188461"/>
            <a:ext cx="10477500" cy="7053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토요일에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회사에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수박이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커요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Dưa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Hấu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to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기분이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trạng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vui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80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81000" y="660931"/>
            <a:ext cx="6096000" cy="53626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3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ko-KR" altLang="ko-KR" sz="36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36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6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ko-KR" altLang="ko-KR" sz="36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6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altLang="ko-KR" sz="36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키가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크지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cao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날씨가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술을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마시지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rượu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일요일에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문을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열지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7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19101" y="533400"/>
            <a:ext cx="6577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3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3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</a:t>
            </a:r>
            <a:r>
              <a:rPr lang="en-US" altLang="ko-K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vi-VN" altLang="ko-KR" sz="36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19100" y="1359271"/>
            <a:ext cx="11010899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đứng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hay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phủ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phản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607460"/>
              </p:ext>
            </p:extLst>
          </p:nvPr>
        </p:nvGraphicFramePr>
        <p:xfrm>
          <a:off x="419100" y="2565400"/>
          <a:ext cx="8041994" cy="2701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1155">
                  <a:extLst>
                    <a:ext uri="{9D8B030D-6E8A-4147-A177-3AD203B41FA5}">
                      <a16:colId xmlns:a16="http://schemas.microsoft.com/office/drawing/2014/main" val="997626278"/>
                    </a:ext>
                  </a:extLst>
                </a:gridCol>
                <a:gridCol w="2641211">
                  <a:extLst>
                    <a:ext uri="{9D8B030D-6E8A-4147-A177-3AD203B41FA5}">
                      <a16:colId xmlns:a16="http://schemas.microsoft.com/office/drawing/2014/main" val="1706724972"/>
                    </a:ext>
                  </a:extLst>
                </a:gridCol>
                <a:gridCol w="4039628">
                  <a:extLst>
                    <a:ext uri="{9D8B030D-6E8A-4147-A177-3AD203B41FA5}">
                      <a16:colId xmlns:a16="http://schemas.microsoft.com/office/drawing/2014/main" val="1569912193"/>
                    </a:ext>
                  </a:extLst>
                </a:gridCol>
              </a:tblGrid>
              <a:tr h="9006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크다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To,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높다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크다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높다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Cao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8632785"/>
                  </a:ext>
                </a:extLst>
              </a:tr>
              <a:tr h="180128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공부하다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청소하다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Dọn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dẹp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가다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먹다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공부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 하다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청소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 하다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Dọn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dẹp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461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31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393700" y="372393"/>
            <a:ext cx="9156700" cy="1117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ko-KR" altLang="ko-KR" sz="32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32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ko-KR" altLang="ko-KR" sz="32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đứng sau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phủ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vi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아니하다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438324"/>
              </p:ext>
            </p:extLst>
          </p:nvPr>
        </p:nvGraphicFramePr>
        <p:xfrm>
          <a:off x="541654" y="1969103"/>
          <a:ext cx="6938646" cy="3575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266">
                  <a:extLst>
                    <a:ext uri="{9D8B030D-6E8A-4147-A177-3AD203B41FA5}">
                      <a16:colId xmlns:a16="http://schemas.microsoft.com/office/drawing/2014/main" val="3296975975"/>
                    </a:ext>
                  </a:extLst>
                </a:gridCol>
                <a:gridCol w="2235878">
                  <a:extLst>
                    <a:ext uri="{9D8B030D-6E8A-4147-A177-3AD203B41FA5}">
                      <a16:colId xmlns:a16="http://schemas.microsoft.com/office/drawing/2014/main" val="2946894281"/>
                    </a:ext>
                  </a:extLst>
                </a:gridCol>
                <a:gridCol w="3550502">
                  <a:extLst>
                    <a:ext uri="{9D8B030D-6E8A-4147-A177-3AD203B41FA5}">
                      <a16:colId xmlns:a16="http://schemas.microsoft.com/office/drawing/2014/main" val="951204321"/>
                    </a:ext>
                  </a:extLst>
                </a:gridCol>
              </a:tblGrid>
              <a:tr h="178758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크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 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To+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높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 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Cao+không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크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높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Cao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50130247"/>
                  </a:ext>
                </a:extLst>
              </a:tr>
              <a:tr h="178758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 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Đi+không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</a:t>
                      </a:r>
                      <a:r>
                        <a:rPr lang="ko-KR" alt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다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 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872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28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41300" y="542908"/>
            <a:ext cx="8039100" cy="5263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★"/>
            </a:pP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</a:t>
            </a:r>
            <a:r>
              <a:rPr lang="vi-VN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ƯU Ý:</a:t>
            </a:r>
            <a:endParaRPr lang="en-US" altLang="ko-KR" sz="36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★"/>
            </a:pPr>
            <a:endParaRPr lang="ko-KR" altLang="ko-KR" sz="3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술을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술을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Rượu</a:t>
            </a:r>
            <a:endParaRPr lang="en-US" altLang="ko-KR" sz="24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화장실은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깨끗합니다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화장실은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깨끗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Phòng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vệ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sinh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sạch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887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8659" y="364452"/>
            <a:ext cx="2982483" cy="5824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067237"/>
              </p:ext>
            </p:extLst>
          </p:nvPr>
        </p:nvGraphicFramePr>
        <p:xfrm>
          <a:off x="248659" y="1286826"/>
          <a:ext cx="8127999" cy="4269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7076016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197533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7465974"/>
                    </a:ext>
                  </a:extLst>
                </a:gridCol>
              </a:tblGrid>
              <a:tr h="85380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altLang="ko-KR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vi-VN" altLang="ko-KR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ức </a:t>
                      </a:r>
                      <a:endParaRPr lang="ko-KR" altLang="ko-KR" sz="2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altLang="ko-KR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cơ bản</a:t>
                      </a:r>
                      <a:endParaRPr lang="ko-KR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ko-KR" sz="2400" b="0" kern="12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en-US" altLang="ko-KR" sz="2400" b="0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endParaRPr lang="ko-KR" altLang="en-US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0" kern="12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~</a:t>
                      </a:r>
                      <a:r>
                        <a:rPr lang="ko-KR" altLang="ko-KR" sz="2400" b="0" kern="12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 않다</a:t>
                      </a:r>
                      <a:r>
                        <a:rPr lang="en-US" altLang="ko-KR" sz="2400" b="0" kern="12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endParaRPr lang="ko-KR" altLang="en-US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796745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ko-KR" sz="2400" b="0" kern="12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예쁘다</a:t>
                      </a:r>
                    </a:p>
                    <a:p>
                      <a:pPr algn="ctr"/>
                      <a:r>
                        <a:rPr lang="en-US" altLang="ko-KR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đẹp</a:t>
                      </a:r>
                      <a:endParaRPr lang="ko-KR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ko-KR" sz="2400" b="0" kern="12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altLang="ko-KR" sz="2400" b="0" kern="12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예쁘다</a:t>
                      </a:r>
                    </a:p>
                    <a:p>
                      <a:pPr algn="ctr"/>
                      <a:r>
                        <a:rPr lang="en-US" altLang="ko-KR" sz="24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altLang="ko-KR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đẹp</a:t>
                      </a:r>
                      <a:endParaRPr lang="ko-KR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ko-KR" sz="2400" b="0" kern="12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예쁘지 않다</a:t>
                      </a:r>
                    </a:p>
                    <a:p>
                      <a:pPr algn="ctr"/>
                      <a:r>
                        <a:rPr lang="en-US" altLang="ko-KR" sz="2400" b="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altLang="ko-KR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đẹp</a:t>
                      </a:r>
                      <a:endParaRPr lang="ko-KR" alt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594929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좋다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tốt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좋다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tốt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좋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tốt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342991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덥다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nóng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덥다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nóng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덥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nóng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03301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깨끗하다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sẽ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깨끗하다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sẽ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깨끗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하지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sạch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sẽ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603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288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8659" y="364452"/>
            <a:ext cx="2982483" cy="5824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812298"/>
              </p:ext>
            </p:extLst>
          </p:nvPr>
        </p:nvGraphicFramePr>
        <p:xfrm>
          <a:off x="248659" y="1286826"/>
          <a:ext cx="8127999" cy="4589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7076016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197533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7465974"/>
                    </a:ext>
                  </a:extLst>
                </a:gridCol>
              </a:tblGrid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오다</a:t>
                      </a: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오다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오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03796745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읽다</a:t>
                      </a:r>
                      <a:r>
                        <a:rPr lang="ko-KR" sz="2400" b="0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2400" b="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읽다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읽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đọc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594929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가르치다</a:t>
                      </a:r>
                      <a:r>
                        <a:rPr lang="ko-KR" sz="2400" b="0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dạy</a:t>
                      </a:r>
                      <a:endParaRPr lang="ko-KR" sz="2400" b="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가르치다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dạy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가르치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dạy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342991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운동하다</a:t>
                      </a:r>
                      <a:r>
                        <a:rPr lang="ko-KR" sz="2400" b="0" kern="1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tập thể dục</a:t>
                      </a:r>
                      <a:endParaRPr lang="ko-KR" sz="2400" b="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운동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dục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운동하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dục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03301"/>
                  </a:ext>
                </a:extLst>
              </a:tr>
              <a:tr h="85380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숙제하다</a:t>
                      </a: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tập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숙제</a:t>
                      </a: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</a:t>
                      </a:r>
                      <a:r>
                        <a:rPr lang="ko-KR" sz="2400" b="0" kern="10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숙제하</a:t>
                      </a:r>
                      <a:r>
                        <a:rPr lang="ko-KR" sz="2400" b="0" kern="1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지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맑은 고딕" panose="020B0503020000020004" pitchFamily="50" charset="-127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않다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b="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nhà</a:t>
                      </a:r>
                      <a:endParaRPr lang="ko-KR" sz="2400" b="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603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107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18771" y="534623"/>
            <a:ext cx="9512300" cy="60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2: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đổi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않다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일요일에는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chủ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김치가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맵습니다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Kimchi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cay.      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바람이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붑니다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Gió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thổi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867860" y="2239229"/>
            <a:ext cx="5224507" cy="4410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일요일에는 공부하지 않습니다</a:t>
            </a:r>
            <a:r>
              <a:rPr lang="en-US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14076" y="3720968"/>
            <a:ext cx="3262432" cy="4572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김치가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맵지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않습니다</a:t>
            </a:r>
            <a:r>
              <a:rPr lang="en-US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879435" y="5184037"/>
            <a:ext cx="3275256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바람이 </a:t>
            </a:r>
            <a:r>
              <a:rPr lang="ko-KR" altLang="en-US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불</a:t>
            </a:r>
            <a:r>
              <a:rPr lang="ko-KR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지 않습니다</a:t>
            </a:r>
            <a:r>
              <a:rPr lang="en-US" altLang="ko-KR" sz="2400" u="sng" kern="100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7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685</Words>
  <Application>Microsoft Office PowerPoint</Application>
  <PresentationFormat>와이드스크린</PresentationFormat>
  <Paragraphs>165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HY견명조</vt:lpstr>
      <vt:lpstr>맑은 고딕</vt:lpstr>
      <vt:lpstr>Arial</vt:lpstr>
      <vt:lpstr>Calibri Light</vt:lpstr>
      <vt:lpstr>Times New Roman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28</cp:revision>
  <dcterms:created xsi:type="dcterms:W3CDTF">2020-06-09T23:32:38Z</dcterms:created>
  <dcterms:modified xsi:type="dcterms:W3CDTF">2020-07-03T00:35:26Z</dcterms:modified>
</cp:coreProperties>
</file>