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>
  <p:sldMasterIdLst>
    <p:sldMasterId id="2147483670" r:id="rId23"/>
  </p:sldMasterIdLst>
  <p:notesMasterIdLst>
    <p:notesMasterId r:id="rId25"/>
  </p:notesMasterIdLst>
  <p:sldIdLst>
    <p:sldId id="256" r:id="rId27"/>
    <p:sldId id="257" r:id="rId28"/>
    <p:sldId id="258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266" r:id="rId37"/>
    <p:sldId id="267" r:id="rId38"/>
    <p:sldId id="268" r:id="rId39"/>
    <p:sldId id="269" r:id="rId40"/>
    <p:sldId id="270" r:id="rId41"/>
    <p:sldId id="271" r:id="rId42"/>
    <p:sldId id="272" r:id="rId4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1pPr>
    <a:lvl2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2pPr>
    <a:lvl3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3pPr>
    <a:lvl4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4pPr>
    <a:lvl5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5pPr>
    <a:lvl6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6pPr>
    <a:lvl7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7pPr>
    <a:lvl8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8pPr>
    <a:lvl9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5EE"/>
          </a:solidFill>
        </a:fill>
      </a:tcStyle>
    </a:wholeTbl>
    <a:band2H>
      <a:tcTxStyle b="def" i="def"/>
      <a:tcStyle>
        <a:tcBdr/>
        <a:fill>
          <a:solidFill>
            <a:srgbClr val="E8EBF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5CD"/>
          </a:solidFill>
        </a:fill>
      </a:tcStyle>
    </a:wholeTbl>
    <a:band2H>
      <a:tcTxStyle b="def" i="def"/>
      <a:tcStyle>
        <a:tcBdr/>
        <a:fill>
          <a:solidFill>
            <a:srgbClr val="E8F2E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3E5"/>
          </a:solidFill>
        </a:fill>
      </a:tcStyle>
    </a:wholeTbl>
    <a:band2H>
      <a:tcTxStyle b="def" i="def"/>
      <a:tcStyle>
        <a:tcBdr/>
        <a:fill>
          <a:solidFill>
            <a:srgbClr val="ECEAF3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 lastView="sldView"/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23" Type="http://schemas.openxmlformats.org/officeDocument/2006/relationships/slideMaster" Target="slideMasters/slideMaster1.xml"></Relationship><Relationship Id="rId24" Type="http://schemas.openxmlformats.org/officeDocument/2006/relationships/theme" Target="theme/theme1.xml"></Relationship><Relationship Id="rId25" Type="http://schemas.openxmlformats.org/officeDocument/2006/relationships/notesMaster" Target="notesMasters/notesMaster1.xml"></Relationship><Relationship Id="rId27" Type="http://schemas.openxmlformats.org/officeDocument/2006/relationships/slide" Target="slides/slide1.xml"></Relationship><Relationship Id="rId28" Type="http://schemas.openxmlformats.org/officeDocument/2006/relationships/slide" Target="slides/slide2.xml"></Relationship><Relationship Id="rId29" Type="http://schemas.openxmlformats.org/officeDocument/2006/relationships/slide" Target="slides/slide3.xml"></Relationship><Relationship Id="rId30" Type="http://schemas.openxmlformats.org/officeDocument/2006/relationships/slide" Target="slides/slide4.xml"></Relationship><Relationship Id="rId31" Type="http://schemas.openxmlformats.org/officeDocument/2006/relationships/slide" Target="slides/slide5.xml"></Relationship><Relationship Id="rId32" Type="http://schemas.openxmlformats.org/officeDocument/2006/relationships/slide" Target="slides/slide6.xml"></Relationship><Relationship Id="rId33" Type="http://schemas.openxmlformats.org/officeDocument/2006/relationships/slide" Target="slides/slide7.xml"></Relationship><Relationship Id="rId34" Type="http://schemas.openxmlformats.org/officeDocument/2006/relationships/slide" Target="slides/slide8.xml"></Relationship><Relationship Id="rId35" Type="http://schemas.openxmlformats.org/officeDocument/2006/relationships/slide" Target="slides/slide9.xml"></Relationship><Relationship Id="rId36" Type="http://schemas.openxmlformats.org/officeDocument/2006/relationships/slide" Target="slides/slide10.xml"></Relationship><Relationship Id="rId37" Type="http://schemas.openxmlformats.org/officeDocument/2006/relationships/slide" Target="slides/slide11.xml"></Relationship><Relationship Id="rId38" Type="http://schemas.openxmlformats.org/officeDocument/2006/relationships/slide" Target="slides/slide12.xml"></Relationship><Relationship Id="rId39" Type="http://schemas.openxmlformats.org/officeDocument/2006/relationships/slide" Target="slides/slide13.xml"></Relationship><Relationship Id="rId40" Type="http://schemas.openxmlformats.org/officeDocument/2006/relationships/slide" Target="slides/slide14.xml"></Relationship><Relationship Id="rId41" Type="http://schemas.openxmlformats.org/officeDocument/2006/relationships/slide" Target="slides/slide15.xml"></Relationship><Relationship Id="rId42" Type="http://schemas.openxmlformats.org/officeDocument/2006/relationships/slide" Target="slides/slide16.xml"></Relationship><Relationship Id="rId43" Type="http://schemas.openxmlformats.org/officeDocument/2006/relationships/slide" Target="slides/slide17.xml"></Relationship><Relationship Id="rId44" Type="http://schemas.openxmlformats.org/officeDocument/2006/relationships/viewProps" Target="viewProps.xml"></Relationship><Relationship Id="rId45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2" name="Shape 22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본문 첫 번째 줄…"/>
          <p:cNvSpPr txBox="1"/>
          <p:nvPr>
            <p:ph type="body" sz="quarter" idx="1" hasCustomPrompt="1"/>
          </p:nvPr>
        </p:nvSpPr>
        <p:spPr>
          <a:xfrm>
            <a:off x="1219200" y="11986162"/>
            <a:ext cx="21945599" cy="605792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060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521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982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5443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저자 및 날짜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13" name="본문 첫 번째 줄…"/>
          <p:cNvSpPr txBox="1"/>
          <p:nvPr>
            <p:ph type="body" sz="quarter" idx="21" hasCustomPrompt="1"/>
          </p:nvPr>
        </p:nvSpPr>
        <p:spPr>
          <a:xfrm>
            <a:off x="1219200" y="7567579"/>
            <a:ext cx="21945600" cy="225059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100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프레젠테이션 부제</a:t>
            </a:r>
          </a:p>
        </p:txBody>
      </p:sp>
      <p:sp>
        <p:nvSpPr>
          <p:cNvPr id="14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내역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본문 첫 번째 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내역서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중요한 사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본문 첫 번째 줄…"/>
          <p:cNvSpPr txBox="1"/>
          <p:nvPr>
            <p:ph type="body" sz="quarter" idx="1" hasCustomPrompt="1"/>
          </p:nvPr>
        </p:nvSpPr>
        <p:spPr>
          <a:xfrm>
            <a:off x="1219200" y="8462239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사실 정보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본문 첫 번째 줄…"/>
          <p:cNvSpPr txBox="1"/>
          <p:nvPr>
            <p:ph type="body" sz="half" idx="21" hasCustomPrompt="1"/>
          </p:nvPr>
        </p:nvSpPr>
        <p:spPr>
          <a:xfrm>
            <a:off x="1219200" y="4214483"/>
            <a:ext cx="21945600" cy="4269709"/>
          </a:xfrm>
          <a:prstGeom prst="rect">
            <a:avLst/>
          </a:prstGeom>
        </p:spPr>
        <p:txBody>
          <a:bodyPr anchor="b"/>
          <a:lstStyle/>
          <a:p>
            <a:pPr lvl="4" marL="0" indent="1097280" algn="ctr" defTabSz="975360">
              <a:lnSpc>
                <a:spcPct val="80000"/>
              </a:lnSpc>
              <a:spcBef>
                <a:spcPts val="0"/>
              </a:spcBef>
              <a:buSzTx/>
              <a:buNone/>
              <a:defRPr sz="8960">
                <a:latin typeface="Canela Bold"/>
                <a:ea typeface="Canela Bold"/>
                <a:cs typeface="Canela Bold"/>
                <a:sym typeface="Canela Bold"/>
              </a:defRPr>
            </a:pPr>
            <a:r>
              <a:t>100%
</a:t>
            </a:r>
          </a:p>
        </p:txBody>
      </p:sp>
      <p:sp>
        <p:nvSpPr>
          <p:cNvPr id="108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본문 첫 번째 줄…"/>
          <p:cNvSpPr txBox="1"/>
          <p:nvPr>
            <p:ph type="body" sz="quarter" idx="1" hasCustomPrompt="1"/>
          </p:nvPr>
        </p:nvSpPr>
        <p:spPr>
          <a:xfrm>
            <a:off x="1219200" y="11100052"/>
            <a:ext cx="21945602" cy="832614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속성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본문 첫 번째 줄…"/>
          <p:cNvSpPr txBox="1"/>
          <p:nvPr>
            <p:ph type="body" sz="half" idx="2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/>
          <a:p>
            <a:pPr lvl="4" marL="0" indent="1700783" algn="ctr" defTabSz="1511808">
              <a:lnSpc>
                <a:spcPct val="80000"/>
              </a:lnSpc>
              <a:spcBef>
                <a:spcPts val="0"/>
              </a:spcBef>
              <a:buSzTx/>
              <a:buNone/>
              <a:defRPr sz="5208">
                <a:latin typeface="Canela Bold"/>
                <a:ea typeface="Canela Bold"/>
                <a:cs typeface="Canela Bold"/>
                <a:sym typeface="Canela Bold"/>
              </a:defRPr>
            </a:pPr>
            <a:r>
              <a:t>“멋진 인용구”
</a:t>
            </a:r>
          </a:p>
        </p:txBody>
      </p:sp>
      <p:sp>
        <p:nvSpPr>
          <p:cNvPr id="11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1"/>
            <a:ext cx="7365408" cy="8280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수고하셨습니다."/>
          <p:cNvSpPr txBox="1"/>
          <p:nvPr>
            <p:ph type="title" hasCustomPrompt="1"/>
          </p:nvPr>
        </p:nvSpPr>
        <p:spPr>
          <a:xfrm>
            <a:off x="1246783" y="4169700"/>
            <a:ext cx="21031202" cy="2650070"/>
          </a:xfrm>
          <a:prstGeom prst="rect">
            <a:avLst/>
          </a:prstGeom>
        </p:spPr>
        <p:txBody>
          <a:bodyPr lIns="121918" tIns="121918" rIns="121918" bIns="121918"/>
          <a:lstStyle>
            <a:lvl1pPr algn="l">
              <a:lnSpc>
                <a:spcPct val="100000"/>
              </a:lnSpc>
              <a:defRPr spc="0" sz="10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수고하셨습니다.</a:t>
            </a:r>
          </a:p>
        </p:txBody>
      </p:sp>
      <p:sp>
        <p:nvSpPr>
          <p:cNvPr id="150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58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4365215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60" name="텍스트 개체 틀 10"/>
          <p:cNvSpPr/>
          <p:nvPr>
            <p:ph type="body" sz="quarter" idx="21"/>
          </p:nvPr>
        </p:nvSpPr>
        <p:spPr>
          <a:xfrm>
            <a:off x="2031980" y="8639160"/>
            <a:ext cx="12959083" cy="486720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61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69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71" name="직사각형 7"/>
          <p:cNvSpPr/>
          <p:nvPr/>
        </p:nvSpPr>
        <p:spPr>
          <a:xfrm>
            <a:off x="1485052" y="4148573"/>
            <a:ext cx="15547496" cy="1867892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50800" tIns="50800" rIns="50800" bIns="50800" anchor="ctr"/>
          <a:lstStyle/>
          <a:p>
            <a:pPr algn="l">
              <a:lnSpc>
                <a:spcPct val="100000"/>
              </a:lnSpc>
              <a:defRPr sz="4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172" name="텍스트 개체 틀 8"/>
          <p:cNvSpPr/>
          <p:nvPr>
            <p:ph type="body" sz="quarter" idx="21"/>
          </p:nvPr>
        </p:nvSpPr>
        <p:spPr>
          <a:xfrm>
            <a:off x="1485899" y="4147265"/>
            <a:ext cx="15545377" cy="1868970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73" name="텍스트 개체 틀 10"/>
          <p:cNvSpPr/>
          <p:nvPr>
            <p:ph type="body" sz="quarter" idx="22"/>
          </p:nvPr>
        </p:nvSpPr>
        <p:spPr>
          <a:xfrm>
            <a:off x="1485052" y="6224546"/>
            <a:ext cx="12959083" cy="152364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74" name="텍스트 개체 틀 2"/>
          <p:cNvSpPr/>
          <p:nvPr>
            <p:ph type="body" sz="quarter" idx="23"/>
          </p:nvPr>
        </p:nvSpPr>
        <p:spPr>
          <a:xfrm>
            <a:off x="993158" y="8221908"/>
            <a:ext cx="16036846" cy="900267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 marL="431419" indent="-431419" defTabSz="1926287">
              <a:spcBef>
                <a:spcPts val="1800"/>
              </a:spcBef>
              <a:defRPr sz="3476"/>
            </a:pPr>
          </a:p>
        </p:txBody>
      </p:sp>
      <p:sp>
        <p:nvSpPr>
          <p:cNvPr id="175" name="텍스트 개체 틀 10"/>
          <p:cNvSpPr/>
          <p:nvPr>
            <p:ph type="body" sz="quarter" idx="24"/>
          </p:nvPr>
        </p:nvSpPr>
        <p:spPr>
          <a:xfrm>
            <a:off x="1485052" y="9537365"/>
            <a:ext cx="15547496" cy="3791335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76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84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86" name="텍스트 개체 틀 10"/>
          <p:cNvSpPr/>
          <p:nvPr>
            <p:ph type="body" sz="quarter" idx="21"/>
          </p:nvPr>
        </p:nvSpPr>
        <p:spPr>
          <a:xfrm>
            <a:off x="1485052" y="4684545"/>
            <a:ext cx="12959083" cy="152364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87" name="텍스트 개체 틀 2"/>
          <p:cNvSpPr/>
          <p:nvPr>
            <p:ph type="body" sz="quarter" idx="22"/>
          </p:nvPr>
        </p:nvSpPr>
        <p:spPr>
          <a:xfrm>
            <a:off x="993158" y="7525242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 marL="431419" indent="-431419" defTabSz="1926287">
              <a:spcBef>
                <a:spcPts val="1800"/>
              </a:spcBef>
              <a:defRPr sz="3476"/>
            </a:pPr>
          </a:p>
        </p:txBody>
      </p:sp>
      <p:sp>
        <p:nvSpPr>
          <p:cNvPr id="188" name="텍스트 개체 틀 10"/>
          <p:cNvSpPr/>
          <p:nvPr>
            <p:ph type="body" sz="quarter" idx="23"/>
          </p:nvPr>
        </p:nvSpPr>
        <p:spPr>
          <a:xfrm>
            <a:off x="1485052" y="8950698"/>
            <a:ext cx="15547496" cy="3791335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89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23" name="본문 첫 번째 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프레젠테이션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저자 및 날짜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100" sz="290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저자 및 날짜</a:t>
            </a:r>
          </a:p>
        </p:txBody>
      </p:sp>
      <p:sp>
        <p:nvSpPr>
          <p:cNvPr id="2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97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99" name="직사각형 7"/>
          <p:cNvSpPr/>
          <p:nvPr/>
        </p:nvSpPr>
        <p:spPr>
          <a:xfrm>
            <a:off x="1485051" y="4741095"/>
            <a:ext cx="13544082" cy="7880655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 algn="l">
              <a:lnSpc>
                <a:spcPct val="100000"/>
              </a:lnSpc>
              <a:defRPr sz="4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200" name="텍스트 개체 틀 8"/>
          <p:cNvSpPr/>
          <p:nvPr>
            <p:ph type="body" sz="half" idx="21"/>
          </p:nvPr>
        </p:nvSpPr>
        <p:spPr>
          <a:xfrm>
            <a:off x="1485902" y="4739788"/>
            <a:ext cx="16107045" cy="7885201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201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그림 13" descr="그림 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1133" y="4051301"/>
            <a:ext cx="1947335" cy="2230967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그림 1" descr="그림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71799" y="2823634"/>
            <a:ext cx="4804837" cy="2137834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모서리가 둥근 직사각형 6"/>
          <p:cNvSpPr/>
          <p:nvPr/>
        </p:nvSpPr>
        <p:spPr>
          <a:xfrm>
            <a:off x="5930901" y="5554133"/>
            <a:ext cx="12522201" cy="173990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 w="63500">
            <a:solidFill>
              <a:srgbClr val="000000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6400">
                <a:solidFill>
                  <a:srgbClr val="FFFF00"/>
                </a:solidFill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  <p:sp>
        <p:nvSpPr>
          <p:cNvPr id="211" name="제목 텍스트"/>
          <p:cNvSpPr txBox="1"/>
          <p:nvPr>
            <p:ph type="title"/>
          </p:nvPr>
        </p:nvSpPr>
        <p:spPr>
          <a:xfrm>
            <a:off x="6143325" y="5993905"/>
            <a:ext cx="12097347" cy="864095"/>
          </a:xfrm>
          <a:prstGeom prst="rect">
            <a:avLst/>
          </a:prstGeom>
        </p:spPr>
        <p:txBody>
          <a:bodyPr lIns="121918" tIns="121918" rIns="121918" bIns="121918"/>
          <a:lstStyle>
            <a:lvl1pPr algn="l">
              <a:lnSpc>
                <a:spcPct val="100000"/>
              </a:lnSpc>
              <a:defRPr spc="0"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sp>
        <p:nvSpPr>
          <p:cNvPr id="212" name="모서리가 둥근 직사각형 7"/>
          <p:cNvSpPr/>
          <p:nvPr/>
        </p:nvSpPr>
        <p:spPr>
          <a:xfrm>
            <a:off x="4317998" y="8970433"/>
            <a:ext cx="4800602" cy="1380069"/>
          </a:xfrm>
          <a:prstGeom prst="roundRect">
            <a:avLst>
              <a:gd name="adj" fmla="val 16667"/>
            </a:avLst>
          </a:prstGeom>
          <a:solidFill>
            <a:srgbClr val="17375E"/>
          </a:solidFill>
          <a:ln w="635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3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213" name="본문 첫 번째 줄…"/>
          <p:cNvSpPr txBox="1"/>
          <p:nvPr>
            <p:ph type="body" sz="quarter" idx="1" hasCustomPrompt="1"/>
          </p:nvPr>
        </p:nvSpPr>
        <p:spPr>
          <a:xfrm>
            <a:off x="4155014" y="3232393"/>
            <a:ext cx="2438402" cy="1176869"/>
          </a:xfrm>
          <a:prstGeom prst="rect">
            <a:avLst/>
          </a:prstGeom>
        </p:spPr>
        <p:txBody>
          <a:bodyPr lIns="121918" tIns="121918" rIns="121918" bIns="121918"/>
          <a:lstStyle>
            <a:lvl1pPr marL="0" indent="0" algn="ctr" defTabSz="2438400">
              <a:lnSpc>
                <a:spcPct val="100000"/>
              </a:lnSpc>
              <a:spcBef>
                <a:spcPts val="1500"/>
              </a:spcBef>
              <a:buSz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  <a:lvl2pPr marL="1010285" indent="-670559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2pPr>
            <a:lvl3pPr marL="1272117" indent="-592667" algn="ctr" defTabSz="2438400">
              <a:lnSpc>
                <a:spcPct val="100000"/>
              </a:lnSpc>
              <a:spcBef>
                <a:spcPts val="1500"/>
              </a:spcBef>
              <a:buSzPct val="100000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3pPr>
            <a:lvl4pPr marL="1730376" indent="-711201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4pPr>
            <a:lvl5pPr marL="2070101" indent="-711201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»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5pPr>
          </a:lstStyle>
          <a:p>
            <a:pPr/>
            <a:r>
              <a:t>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4" name="텍스트 개체 틀 11"/>
          <p:cNvSpPr/>
          <p:nvPr>
            <p:ph type="body" sz="quarter" idx="21" hasCustomPrompt="1"/>
          </p:nvPr>
        </p:nvSpPr>
        <p:spPr>
          <a:xfrm>
            <a:off x="4703169" y="9072032"/>
            <a:ext cx="4032451" cy="1176869"/>
          </a:xfrm>
          <a:prstGeom prst="rect">
            <a:avLst/>
          </a:prstGeom>
        </p:spPr>
        <p:txBody>
          <a:bodyPr lIns="121918" tIns="121918" rIns="121918" bIns="121918"/>
          <a:lstStyle>
            <a:lvl1pPr marL="0" indent="0" algn="ctr" defTabSz="2438400">
              <a:lnSpc>
                <a:spcPct val="100000"/>
              </a:lnSpc>
              <a:spcBef>
                <a:spcPts val="1500"/>
              </a:spcBef>
              <a:buSz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이 름</a:t>
            </a:r>
          </a:p>
        </p:txBody>
      </p:sp>
      <p:sp>
        <p:nvSpPr>
          <p:cNvPr id="215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슬라이드 제목"/>
          <p:cNvSpPr txBox="1"/>
          <p:nvPr>
            <p:ph type="title" hasCustomPrompt="1"/>
          </p:nvPr>
        </p:nvSpPr>
        <p:spPr>
          <a:xfrm>
            <a:off x="1215494" y="4585101"/>
            <a:ext cx="9757339" cy="2540002"/>
          </a:xfrm>
          <a:prstGeom prst="rect">
            <a:avLst/>
          </a:prstGeom>
        </p:spPr>
        <p:txBody>
          <a:bodyPr anchor="b"/>
          <a:lstStyle/>
          <a:p>
            <a:pPr/>
            <a:r>
              <a:t>슬라이드 제목</a:t>
            </a:r>
          </a:p>
        </p:txBody>
      </p:sp>
      <p:sp>
        <p:nvSpPr>
          <p:cNvPr id="33" name="이미지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본문 첫 번째 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43" name="본문 첫 번째 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슬라이드 부제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4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3"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슬라이드 제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61" name="이미지"/>
          <p:cNvSpPr/>
          <p:nvPr>
            <p:ph type="pic" idx="21"/>
          </p:nvPr>
        </p:nvSpPr>
        <p:spPr>
          <a:xfrm>
            <a:off x="12192644" y="718588"/>
            <a:ext cx="10972801" cy="12329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본문 첫 번째 줄…"/>
          <p:cNvSpPr txBox="1"/>
          <p:nvPr>
            <p:ph type="body" sz="quarter" idx="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본문 첫 번째 줄…"/>
          <p:cNvSpPr txBox="1"/>
          <p:nvPr>
            <p:ph type="body" sz="half" idx="22" hasCustomPrompt="1"/>
          </p:nvPr>
        </p:nvSpPr>
        <p:spPr>
          <a:xfrm>
            <a:off x="1219199" y="4023221"/>
            <a:ext cx="9757571" cy="8384680"/>
          </a:xfrm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</p:txBody>
      </p:sp>
      <p:sp>
        <p:nvSpPr>
          <p:cNvPr id="64" name="슬라이드 번호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섹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섹션 제목"/>
          <p:cNvSpPr txBox="1"/>
          <p:nvPr>
            <p:ph type="title" hasCustomPrompt="1"/>
          </p:nvPr>
        </p:nvSpPr>
        <p:spPr>
          <a:xfrm>
            <a:off x="1219200" y="3242269"/>
            <a:ext cx="21945600" cy="6604002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섹션 제목</a:t>
            </a:r>
          </a:p>
        </p:txBody>
      </p:sp>
      <p:sp>
        <p:nvSpPr>
          <p:cNvPr id="7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전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80" name="본문 첫 번째 줄…"/>
          <p:cNvSpPr txBox="1"/>
          <p:nvPr>
            <p:ph type="body" sz="quarter" idx="1" hasCustomPrompt="1"/>
          </p:nvPr>
        </p:nvSpPr>
        <p:spPr>
          <a:xfrm>
            <a:off x="1219200" y="2384648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의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의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의제 제목</a:t>
            </a:r>
          </a:p>
        </p:txBody>
      </p:sp>
      <p:sp>
        <p:nvSpPr>
          <p:cNvPr id="89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의제 주제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의제 부제"/>
          <p:cNvSpPr txBox="1"/>
          <p:nvPr>
            <p:ph type="body" sz="quarter" idx="21" hasCustomPrompt="1"/>
          </p:nvPr>
        </p:nvSpPr>
        <p:spPr>
          <a:xfrm>
            <a:off x="1219200" y="2387114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의제 부제</a:t>
            </a:r>
          </a:p>
        </p:txBody>
      </p:sp>
      <p:sp>
        <p:nvSpPr>
          <p:cNvPr id="9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제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제목</a:t>
            </a:r>
          </a:p>
        </p:txBody>
      </p:sp>
      <p:sp>
        <p:nvSpPr>
          <p:cNvPr id="3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슬라이드 번호"/>
          <p:cNvSpPr txBox="1"/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1pPr>
      <a:lvl2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2pPr>
      <a:lvl3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3pPr>
      <a:lvl4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4pPr>
      <a:lvl5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5pPr>
      <a:lvl6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6pPr>
      <a:lvl7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7pPr>
      <a:lvl8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8pPr>
      <a:lvl9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9pPr>
    </p:titleStyle>
    <p:bodyStyle>
      <a:lvl1pPr marL="5461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/Relationships>
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1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1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1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7.xml"></Relationship>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제목 1"/>
          <p:cNvSpPr txBox="1"/>
          <p:nvPr>
            <p:ph type="title"/>
          </p:nvPr>
        </p:nvSpPr>
        <p:spPr>
          <a:xfrm>
            <a:off x="6143325" y="5993905"/>
            <a:ext cx="12097347" cy="864094"/>
          </a:xfrm>
          <a:prstGeom prst="rect">
            <a:avLst/>
          </a:prstGeom>
        </p:spPr>
        <p:txBody>
          <a:bodyPr/>
          <a:lstStyle>
            <a:lvl1pPr defTabSz="1633727">
              <a:defRPr sz="4200"/>
            </a:lvl1pPr>
          </a:lstStyle>
          <a:p>
            <a:pPr/>
            <a:r>
              <a:t>유형7 41회</a:t>
            </a:r>
          </a:p>
        </p:txBody>
      </p:sp>
      <p:sp>
        <p:nvSpPr>
          <p:cNvPr id="225" name="텍스트 개체 틀 2"/>
          <p:cNvSpPr txBox="1"/>
          <p:nvPr>
            <p:ph type="body" sz="quarter" idx="1"/>
          </p:nvPr>
        </p:nvSpPr>
        <p:spPr>
          <a:xfrm>
            <a:off x="4155015" y="3232393"/>
            <a:ext cx="2438401" cy="1176869"/>
          </a:xfrm>
          <a:prstGeom prst="rect">
            <a:avLst/>
          </a:prstGeom>
        </p:spPr>
        <p:txBody>
          <a:bodyPr/>
          <a:lstStyle/>
          <a:p>
            <a:pPr/>
            <a:r>
              <a:t>18</a:t>
            </a:r>
          </a:p>
        </p:txBody>
      </p:sp>
      <p:sp>
        <p:nvSpPr>
          <p:cNvPr id="226" name="텍스트 개체 틀 3"/>
          <p:cNvSpPr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41회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71" name="텍스트 개체 틀 4"/>
          <p:cNvSpPr txBox="1"/>
          <p:nvPr>
            <p:ph type="body" sz="quarter" idx="1"/>
          </p:nvPr>
        </p:nvSpPr>
        <p:spPr>
          <a:xfrm>
            <a:off x="993140" y="752538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26. 이 글의 내용과 같은 것을 고르십시오.</a:t>
            </a:r>
          </a:p>
        </p:txBody>
      </p:sp>
      <p:sp>
        <p:nvSpPr>
          <p:cNvPr id="272" name="텍스트 개체 틀 11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782955" indent="-782955" defTabSz="2121407">
              <a:lnSpc>
                <a:spcPct val="150000"/>
              </a:lnSpc>
              <a:spcBef>
                <a:spcPts val="800"/>
              </a:spcBef>
              <a:buSzPct val="100000"/>
              <a:buAutoNum type="circleNumDbPlain" startAt="1"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제 목소리를 좋아하는 사람들이 많습니다.</a:t>
            </a:r>
          </a:p>
          <a:p>
            <a:pPr marL="782955" indent="-782955" defTabSz="2121407">
              <a:lnSpc>
                <a:spcPct val="150000"/>
              </a:lnSpc>
              <a:spcBef>
                <a:spcPts val="800"/>
              </a:spcBef>
              <a:buSzPct val="100000"/>
              <a:buAutoNum type="circleNumDbPlain" startAt="1"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우리 할머니는 큰 목소리를 좋아하십니다.</a:t>
            </a:r>
            <a:endParaRPr>
              <a:solidFill>
                <a:srgbClr val="FFFFFF"/>
              </a:solidFill>
            </a:endParaRPr>
          </a:p>
          <a:p>
            <a:pPr marL="782955" indent="-782955" defTabSz="2121407">
              <a:lnSpc>
                <a:spcPct val="150000"/>
              </a:lnSpc>
              <a:spcBef>
                <a:spcPts val="800"/>
              </a:spcBef>
              <a:buSzPct val="100000"/>
              <a:buAutoNum type="circleNumDbPlain" startAt="1"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저는 할머니와 같이 살고 있습니다.</a:t>
            </a:r>
            <a:endParaRPr>
              <a:solidFill>
                <a:srgbClr val="FFFFFF"/>
              </a:solidFill>
            </a:endParaRPr>
          </a:p>
          <a:p>
            <a:pPr marL="782955" indent="-782955" defTabSz="2121407">
              <a:lnSpc>
                <a:spcPct val="150000"/>
              </a:lnSpc>
              <a:spcBef>
                <a:spcPts val="800"/>
              </a:spcBef>
              <a:buSzPct val="100000"/>
              <a:buAutoNum type="circleNumDbPlain" startAt="1"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사람들은 보통 제 목소리를 잘 못 듣습니다.</a:t>
            </a:r>
          </a:p>
        </p:txBody>
      </p:sp>
      <p:sp>
        <p:nvSpPr>
          <p:cNvPr id="273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74" name="텍스트 개체 틀 10"/>
          <p:cNvSpPr txBox="1"/>
          <p:nvPr/>
        </p:nvSpPr>
        <p:spPr>
          <a:xfrm>
            <a:off x="2253615" y="960120"/>
            <a:ext cx="17280255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목소리가 아주 큽니다. 작게 말하려고 하지만 제 목소리는 다른 사람보다 큽니다. 그래서 많은 사람들이 제 목소리를 싫어합니다. 그러나 우리 할머니는 제 목소리를 아주 좋아하십니다. 할머니가 ( ㉠ ) 때문입니다. 그래서 저는 시간이 날 때마다 할머니 댁에 가서 책과 신문을 읽어 드립니다.</a:t>
            </a:r>
          </a:p>
        </p:txBody>
      </p:sp>
      <p:sp>
        <p:nvSpPr>
          <p:cNvPr id="275" name="Oval 274"/>
          <p:cNvSpPr>
            <a:spLocks/>
          </p:cNvSpPr>
          <p:nvPr/>
        </p:nvSpPr>
        <p:spPr>
          <a:xfrm rot="0">
            <a:off x="1572895" y="10151745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77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/>
          <a:p>
            <a: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pPr>
            <a:r>
              <a:t>27-28. </a:t>
            </a:r>
            <a:r>
              <a:rPr b="1"/>
              <a:t>다음을 읽고 물음에 답하십시오.</a:t>
            </a:r>
          </a:p>
        </p:txBody>
      </p:sp>
      <p:sp>
        <p:nvSpPr>
          <p:cNvPr id="278" name="텍스트 개체 틀 10"/>
          <p:cNvSpPr/>
          <p:nvPr>
            <p:ph type="body" idx="21"/>
          </p:nvPr>
        </p:nvSpPr>
        <p:spPr>
          <a:xfrm>
            <a:off x="1485900" y="4739640"/>
            <a:ext cx="1354264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우리 동네에는 ‘웃음 극장’이 있습니다. 저는 힘들 때마다 이 극장에 갑니다. 이곳에 가면 재미있는 공연을 볼 수 있기 때문입니다. 그런데 이 극장은 들어갈 때 돈을 내지 않고 나갈 때 돈을 냅니다. 이 극장에는 카메라들이 있어서 사람들의 웃는 모습을 찍습니다. 크게 많이 웃으면 돈을 적게 내고, 적게 웃으면 돈을 많이 냅니다. ( ㉠ ) 사람들은 이곳에서 많이 웃으려고 합니다.</a:t>
            </a:r>
          </a:p>
        </p:txBody>
      </p:sp>
      <p:sp>
        <p:nvSpPr>
          <p:cNvPr id="279" name="텍스트 상자 278"/>
          <p:cNvSpPr txBox="1">
            <a:spLocks/>
          </p:cNvSpPr>
          <p:nvPr/>
        </p:nvSpPr>
        <p:spPr>
          <a:xfrm rot="0">
            <a:off x="15199360" y="2556510"/>
            <a:ext cx="7620634" cy="1059497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동내: Trong khu, trong xóm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극장: Rạp hát, rạp phim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공연: Biểu diễn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들어가다: Đi vào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나가다: Rời đi, đi ra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카메라: Camera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모습: Bộ dạng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적다: Ít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81" name="내용 개체 틀 1"/>
          <p:cNvSpPr txBox="1"/>
          <p:nvPr>
            <p:ph type="body" sz="quarter" idx="1"/>
          </p:nvPr>
        </p:nvSpPr>
        <p:spPr>
          <a:xfrm>
            <a:off x="969010" y="8520430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27. ㉠에 들어갈 알맞은 말을 고르십시오.</a:t>
            </a:r>
          </a:p>
        </p:txBody>
      </p:sp>
      <p:sp>
        <p:nvSpPr>
          <p:cNvPr id="282" name="텍스트 개체 틀 3"/>
          <p:cNvSpPr/>
          <p:nvPr>
            <p:ph type="body" idx="21"/>
          </p:nvPr>
        </p:nvSpPr>
        <p:spPr>
          <a:xfrm>
            <a:off x="1510030" y="9813290"/>
            <a:ext cx="16650335" cy="355981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그래서		② 그러나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그러면		④ 그리고</a:t>
            </a:r>
          </a:p>
        </p:txBody>
      </p:sp>
      <p:sp>
        <p:nvSpPr>
          <p:cNvPr id="283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84" name="텍스트 개체 틀 10"/>
          <p:cNvSpPr txBox="1"/>
          <p:nvPr/>
        </p:nvSpPr>
        <p:spPr>
          <a:xfrm>
            <a:off x="1586865" y="960120"/>
            <a:ext cx="18614390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우리 동네에는 ‘웃음 극장’이 있습니다. 저는 힘들 때마다 이 극장에 갑니다. 이곳에 가면 재미있는 공연을 볼 수 있기 때문입니다. 그런데 이 극장은 들어갈 때 돈을 내지 않고 나갈 때 돈을 냅니다. 이 극장에는 카메라들이 있어서 사람들의 웃는 모습을 찍습니다. 크게 많이 웃으면 돈을 적게 내고, 적게 웃으면 돈을 많이 냅니다. ( ㉠ ) 사람들은 이곳에서 많이 웃으려고 합니다.</a:t>
            </a:r>
          </a:p>
        </p:txBody>
      </p:sp>
      <p:sp>
        <p:nvSpPr>
          <p:cNvPr id="285" name="Oval 284"/>
          <p:cNvSpPr>
            <a:spLocks/>
          </p:cNvSpPr>
          <p:nvPr/>
        </p:nvSpPr>
        <p:spPr>
          <a:xfrm rot="0">
            <a:off x="1572895" y="10796270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87" name="텍스트 개체 틀 4"/>
          <p:cNvSpPr txBox="1"/>
          <p:nvPr>
            <p:ph type="body" sz="quarter" idx="1"/>
          </p:nvPr>
        </p:nvSpPr>
        <p:spPr>
          <a:xfrm>
            <a:off x="993140" y="752538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28. 이 글의 내용과 같은 것을 고르십시오.</a:t>
            </a:r>
          </a:p>
        </p:txBody>
      </p:sp>
      <p:sp>
        <p:nvSpPr>
          <p:cNvPr id="288" name="텍스트 개체 틀 11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웃음 극장에서는 사람들의 사진을 찍습니다.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저는 기분이 좋으면 웃음 극장에 갑니다.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저는 웃음 극장에서 공연을 준비합니다.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웃음 극장에서는 사람들에게 돈을 받지 않습니다.</a:t>
            </a:r>
          </a:p>
        </p:txBody>
      </p:sp>
      <p:sp>
        <p:nvSpPr>
          <p:cNvPr id="289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90" name="텍스트 개체 틀 10"/>
          <p:cNvSpPr txBox="1"/>
          <p:nvPr/>
        </p:nvSpPr>
        <p:spPr>
          <a:xfrm>
            <a:off x="1586865" y="960120"/>
            <a:ext cx="18614390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우리 동네에는 ‘웃음 극장’이 있습니다. 저는 힘들 때마다 이 극장에 갑니다. 이곳에 가면 재미있는 공연을 볼 수 있기 때문입니다. 그런데 이 극장은 들어갈 때 돈을 내지 않고 나갈 때 돈을 냅니다. 이 극장에는 카메라들이 있어서 사람들의 웃는 모습을 찍습니다. 크게 많이 웃으면 돈을 적게 내고, 적게 웃으면 돈을 많이 냅니다. ( ㉠ ) 사람들은 이곳에서 많이 웃으려고 합니다.</a:t>
            </a:r>
          </a:p>
        </p:txBody>
      </p:sp>
      <p:sp>
        <p:nvSpPr>
          <p:cNvPr id="291" name="Oval 290"/>
          <p:cNvSpPr>
            <a:spLocks/>
          </p:cNvSpPr>
          <p:nvPr/>
        </p:nvSpPr>
        <p:spPr>
          <a:xfrm rot="0">
            <a:off x="1495425" y="9223375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3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29-30. 다음을 읽고 물음에 답하십시오.</a:t>
            </a:r>
          </a:p>
        </p:txBody>
      </p:sp>
      <p:sp>
        <p:nvSpPr>
          <p:cNvPr id="294" name="텍스트 개체 틀 10"/>
          <p:cNvSpPr/>
          <p:nvPr>
            <p:ph type="body" idx="21"/>
          </p:nvPr>
        </p:nvSpPr>
        <p:spPr>
          <a:xfrm>
            <a:off x="1485900" y="4739640"/>
            <a:ext cx="1354264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걷기는 많은 사람들이 쉽게 할 수 있는 운동입니다. ( ㉠ ) 걷는 것은 건강에 도움이 많이 됩니다. ( ㉡ ) 다리만 움직이면서 걷는 것이 아니고 온몸이 움직이게 되기 때문입니다. ( ㉢ ) 그런데 걷기 운동을 할 때에는 천천히 걷기 시작해서 조금씩 빨리 걷는 것이 좋습니다. ( ㉣ ) 이렇게 하는 것이 건강에 도움이 더 많이 됩니다.</a:t>
            </a:r>
          </a:p>
        </p:txBody>
      </p:sp>
      <p:sp>
        <p:nvSpPr>
          <p:cNvPr id="295" name="텍스트 상자 294"/>
          <p:cNvSpPr txBox="1">
            <a:spLocks/>
          </p:cNvSpPr>
          <p:nvPr/>
        </p:nvSpPr>
        <p:spPr>
          <a:xfrm rot="0">
            <a:off x="15122524" y="2840355"/>
            <a:ext cx="7620634" cy="1059497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걷다: Đi bộ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도움: Sự giúp đỡ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움직이다: Động đậy, chuyển động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온: Tất cả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조금씩: Từng chút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7" name="내용 개체 틀 1"/>
          <p:cNvSpPr txBox="1"/>
          <p:nvPr>
            <p:ph type="body" sz="quarter" idx="1"/>
          </p:nvPr>
        </p:nvSpPr>
        <p:spPr>
          <a:xfrm>
            <a:off x="1240155" y="3139440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29. 다음 문장이 들어갈 곳을 고르십시오.</a:t>
            </a:r>
          </a:p>
        </p:txBody>
      </p:sp>
      <p:sp>
        <p:nvSpPr>
          <p:cNvPr id="298" name="텍스트 개체 틀 3"/>
          <p:cNvSpPr/>
          <p:nvPr>
            <p:ph type="body" idx="21"/>
          </p:nvPr>
        </p:nvSpPr>
        <p:spPr>
          <a:xfrm>
            <a:off x="1731645" y="4248150"/>
            <a:ext cx="15544165" cy="18688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어린 아이부터 나이가 많은 사람까지 모두 쉽게 할 수 있습니다.</a:t>
            </a:r>
          </a:p>
        </p:txBody>
      </p:sp>
      <p:sp>
        <p:nvSpPr>
          <p:cNvPr id="299" name="텍스트 개체 틀 4"/>
          <p:cNvSpPr/>
          <p:nvPr>
            <p:ph type="body" idx="22"/>
          </p:nvPr>
        </p:nvSpPr>
        <p:spPr>
          <a:xfrm>
            <a:off x="1731010" y="6325235"/>
            <a:ext cx="12959080" cy="152336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00000"/>
              </a:lnSpc>
              <a:spcBef>
                <a:spcPts val="1100"/>
              </a:spcBef>
              <a:buSzTx/>
              <a:buNone/>
              <a:defRPr sz="48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① ㉠	② ㉡	③ ㉢	④ ㉣</a:t>
            </a:r>
          </a:p>
        </p:txBody>
      </p:sp>
      <p:sp>
        <p:nvSpPr>
          <p:cNvPr id="300" name="직사각형"/>
          <p:cNvSpPr/>
          <p:nvPr/>
        </p:nvSpPr>
        <p:spPr>
          <a:xfrm>
            <a:off x="1045210" y="815784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301" name="텍스트 개체 틀 10"/>
          <p:cNvSpPr txBox="1">
            <a:spLocks/>
          </p:cNvSpPr>
          <p:nvPr/>
        </p:nvSpPr>
        <p:spPr>
          <a:xfrm rot="0">
            <a:off x="1537335" y="6419850"/>
            <a:ext cx="18260060" cy="7886064"/>
          </a:xfrm>
          <a:prstGeom prst="rect"/>
          <a:ln w="12700" cap="flat" cmpd="sng">
            <a:prstDash/>
            <a:miter lim="800000"/>
          </a:ln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걷기는 많은 사람들이 쉽게 할 수 있는 운동입니다. ( ㉠ ) 걷는 것은 건강에 도움이 많이 됩니다. ( ㉡ ) 다리만 움직이면서 걷는 것이 아니고 온몸이 움직이게 되기 때문입니다. ( ㉢ ) 그런데 걷기 운동을 할 때에는 천천히 걷기 시작해서 조금씩 빨리 걷는 것이 좋습니다. ( ㉣ ) 이렇게 하는 것이 건강에 도움이 더 많이 됩니다.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302" name="Oval 301"/>
          <p:cNvSpPr>
            <a:spLocks/>
          </p:cNvSpPr>
          <p:nvPr/>
        </p:nvSpPr>
        <p:spPr>
          <a:xfrm rot="0">
            <a:off x="1908174" y="6722110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304" name="텍스트 개체 틀 11"/>
          <p:cNvSpPr txBox="1"/>
          <p:nvPr/>
        </p:nvSpPr>
        <p:spPr>
          <a:xfrm>
            <a:off x="993140" y="8220710"/>
            <a:ext cx="16036925" cy="9023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spAutoFit/>
          </a:bodyPr>
          <a:lstStyle>
            <a:lvl1pPr algn="l" defTabSz="2389632">
              <a:lnSpc>
                <a:spcPct val="150000"/>
              </a:lnSpc>
              <a:spcBef>
                <a:spcPts val="1000"/>
              </a:spcBef>
              <a:defRPr sz="41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30. 이 글의 내용과 같은 것을 고르십시오.</a:t>
            </a:r>
          </a:p>
        </p:txBody>
      </p:sp>
      <p:sp>
        <p:nvSpPr>
          <p:cNvPr id="305" name="텍스트 개체 틀 5"/>
          <p:cNvSpPr txBox="1"/>
          <p:nvPr/>
        </p:nvSpPr>
        <p:spPr>
          <a:xfrm>
            <a:off x="1237615" y="9385935"/>
            <a:ext cx="15547340" cy="3791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/>
          <a:p>
            <a:pPr algn="l" defTabSz="2121407">
              <a:lnSpc>
                <a:spcPct val="150000"/>
              </a:lnSpc>
              <a:spcBef>
                <a:spcPts val="800"/>
              </a:spcBef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다리만 움직이면서 걷는 것이 건강에 좋습니다.</a:t>
            </a:r>
          </a:p>
          <a:p>
            <a:pPr algn="l" defTabSz="2121407">
              <a:lnSpc>
                <a:spcPct val="150000"/>
              </a:lnSpc>
              <a:spcBef>
                <a:spcPts val="800"/>
              </a:spcBef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걷기 운동은 처음부터 빨리 걷는 것이 좋습니다.</a:t>
            </a:r>
            <a:endParaRPr>
              <a:solidFill>
                <a:srgbClr val="FFFFFF"/>
              </a:solidFill>
            </a:endParaRPr>
          </a:p>
          <a:p>
            <a:pPr algn="l" defTabSz="2121407">
              <a:lnSpc>
                <a:spcPct val="150000"/>
              </a:lnSpc>
              <a:spcBef>
                <a:spcPts val="800"/>
              </a:spcBef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사람들은 걸을 때 온몸이 움직이게 됩니다.</a:t>
            </a:r>
            <a:endParaRPr>
              <a:solidFill>
                <a:srgbClr val="FFFFFF"/>
              </a:solidFill>
            </a:endParaRPr>
          </a:p>
          <a:p>
            <a:pPr algn="l" defTabSz="2121407">
              <a:lnSpc>
                <a:spcPct val="150000"/>
              </a:lnSpc>
              <a:spcBef>
                <a:spcPts val="800"/>
              </a:spcBef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천천히 오래 걷는 것이 건강에 더 도움이 됩니다.</a:t>
            </a:r>
          </a:p>
        </p:txBody>
      </p:sp>
      <p:sp>
        <p:nvSpPr>
          <p:cNvPr id="306" name="직사각형"/>
          <p:cNvSpPr/>
          <p:nvPr/>
        </p:nvSpPr>
        <p:spPr>
          <a:xfrm>
            <a:off x="1271905" y="264477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307" name="텍스트 개체 틀 10"/>
          <p:cNvSpPr txBox="1"/>
          <p:nvPr/>
        </p:nvSpPr>
        <p:spPr>
          <a:xfrm>
            <a:off x="1764030" y="906780"/>
            <a:ext cx="18260060" cy="7886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걷기는 많은 사람들이 쉽게 할 수 있는 운동입니다. (어린 아이부터 나이가 많은 사람까지 모두 쉽게 할 수 있습니다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.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) 걷는 것은 건강에 도움이 많이 됩니다. 다리만 움직이면서 걷는 것이 아니고 온몸이 움직이게 되기 때문입니다. 그런데 걷기 운동을 할 때에는 천천히 걷기 시작해서 조금씩 빨리 걷는 것이 좋습니다. 이렇게 하는 것이 건강에 도움이 더 많이 됩니다.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308" name="Oval 307"/>
          <p:cNvSpPr>
            <a:spLocks/>
          </p:cNvSpPr>
          <p:nvPr/>
        </p:nvSpPr>
        <p:spPr>
          <a:xfrm rot="0">
            <a:off x="1237615" y="11414760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제목 3"/>
          <p:cNvSpPr txBox="1"/>
          <p:nvPr>
            <p:ph type="title"/>
          </p:nvPr>
        </p:nvSpPr>
        <p:spPr>
          <a:xfrm>
            <a:off x="1246783" y="4169700"/>
            <a:ext cx="21031202" cy="265006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감사합니다.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29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21-22. 다음을 읽고 물음에 답하십시오.</a:t>
            </a:r>
          </a:p>
        </p:txBody>
      </p:sp>
      <p:sp>
        <p:nvSpPr>
          <p:cNvPr id="230" name="텍스트 개체 틀 10"/>
          <p:cNvSpPr/>
          <p:nvPr>
            <p:ph type="body" idx="21"/>
          </p:nvPr>
        </p:nvSpPr>
        <p:spPr>
          <a:xfrm>
            <a:off x="1485900" y="4739640"/>
            <a:ext cx="1354264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우리 회사 지하에는 운동하는 방, 책을 읽는 방, 낮잠을 자는 방, 이야기하는 방이 있습니다. 이 방들은 점심시간에만 문을 엽니다. 우리 회사 사람들은 이곳을 좋아합니다. 이 방에 가고 싶은 사람들은 ( ㉠ ) 바로 지하로 갑니다. 식사 후에 짧은 시간 동안 하고 싶은 것을 할 수 있기 때문입니다.</a:t>
            </a:r>
          </a:p>
        </p:txBody>
      </p:sp>
      <p:sp>
        <p:nvSpPr>
          <p:cNvPr id="231" name="텍스트 상자 230"/>
          <p:cNvSpPr txBox="1">
            <a:spLocks/>
          </p:cNvSpPr>
          <p:nvPr/>
        </p:nvSpPr>
        <p:spPr>
          <a:xfrm rot="0">
            <a:off x="15251430" y="3484880"/>
            <a:ext cx="7620634" cy="1059497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지하: Tầng hầm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운동: Vận động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낮잠: Ngủ ngày, ngủ trưa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열다: Mở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짧다: Ngắn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 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33" name="내용 개체 틀 1"/>
          <p:cNvSpPr txBox="1"/>
          <p:nvPr>
            <p:ph type="body" sz="quarter" idx="1"/>
          </p:nvPr>
        </p:nvSpPr>
        <p:spPr>
          <a:xfrm>
            <a:off x="918845" y="8671560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21. ㉠에 들어갈 알맞은 말을 고르십시오.</a:t>
            </a:r>
          </a:p>
        </p:txBody>
      </p:sp>
      <p:sp>
        <p:nvSpPr>
          <p:cNvPr id="234" name="텍스트 개체 틀 3"/>
          <p:cNvSpPr/>
          <p:nvPr>
            <p:ph type="body" idx="21"/>
          </p:nvPr>
        </p:nvSpPr>
        <p:spPr>
          <a:xfrm>
            <a:off x="1384300" y="9687560"/>
            <a:ext cx="20054570" cy="34728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/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sz="4200">
                <a:latin typeface="HY견고딕" charset="0"/>
                <a:ea typeface="HY견고딕" charset="0"/>
                <a:cs typeface="HY견고딕" charset="0"/>
              </a:defRPr>
            </a:pPr>
            <a:r>
              <a:rPr sz="4200" cap="none" i="0" b="0" strike="noStrike">
                <a:latin typeface="HY견고딕" charset="0"/>
                <a:ea typeface="HY견고딕" charset="0"/>
                <a:cs typeface="나눔고딕" charset="0"/>
              </a:rPr>
              <a:t>① 잠을 자고	② 밥을 먹고</a:t>
            </a:r>
            <a:endParaRPr lang="ko-KR" altLang="en-US" sz="4200" cap="none" i="0" b="0" strike="noStrike">
              <a:latin typeface="HY견고딕" charset="0"/>
              <a:ea typeface="HY견고딕" charset="0"/>
              <a:cs typeface="나눔고딕" charset="0"/>
            </a:endParaRPr>
          </a:p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sz="4200">
                <a:latin typeface="HY견고딕" charset="0"/>
                <a:ea typeface="HY견고딕" charset="0"/>
                <a:cs typeface="HY견고딕" charset="0"/>
              </a:defRPr>
            </a:pPr>
            <a:r>
              <a:rPr sz="4200" cap="none" i="0" b="0" strike="noStrike">
                <a:latin typeface="HY견고딕" charset="0"/>
                <a:ea typeface="HY견고딕" charset="0"/>
                <a:cs typeface="나눔고딕" charset="0"/>
              </a:rPr>
              <a:t>③ 일을 하고	④ 책을 읽고</a:t>
            </a:r>
            <a:endParaRPr lang="ko-KR" altLang="en-US" sz="4200" cap="none" i="0" b="0" strike="noStrike"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35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36" name="텍스트 개체 틀 10"/>
          <p:cNvSpPr txBox="1"/>
          <p:nvPr/>
        </p:nvSpPr>
        <p:spPr>
          <a:xfrm>
            <a:off x="2253615" y="960120"/>
            <a:ext cx="17280255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우리 회사 지하에는 운동하는 방, 책을 읽는 방, 낮잠을 자는 방, 이야기하는 방이 있습니다. 이 방들은 점심시간에만 문을 엽니다. 우리 회사 사람들은 이곳을 좋아합니다. 이 방에 가고 싶은 사람들은 ( ㉠ ) 바로 지하로 갑니다. 식사 후에 짧은 시간 동안 하고 싶은 것을 할 수 있기 때문입니다.</a:t>
            </a:r>
          </a:p>
        </p:txBody>
      </p:sp>
      <p:sp>
        <p:nvSpPr>
          <p:cNvPr id="237" name="Oval 236"/>
          <p:cNvSpPr>
            <a:spLocks/>
          </p:cNvSpPr>
          <p:nvPr/>
        </p:nvSpPr>
        <p:spPr>
          <a:xfrm rot="0">
            <a:off x="6343015" y="10589895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39" name="텍스트 개체 틀 4"/>
          <p:cNvSpPr txBox="1"/>
          <p:nvPr>
            <p:ph type="body" sz="quarter" idx="1"/>
          </p:nvPr>
        </p:nvSpPr>
        <p:spPr>
          <a:xfrm>
            <a:off x="993140" y="752538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22. 이 글의 내용과 같은 것을 고르십시오.</a:t>
            </a:r>
          </a:p>
        </p:txBody>
      </p:sp>
      <p:sp>
        <p:nvSpPr>
          <p:cNvPr id="240" name="텍스트 개체 틀 11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우리 회사 지하에 있는 방은 인기가 많습니다.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우리 회사 식당은 지하에 있습니다.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우리 회사에서는 낮잠을 잘 수 없습니다.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우리 회사 사람들은 저녁에 지하에서 운동합니다.</a:t>
            </a:r>
          </a:p>
        </p:txBody>
      </p:sp>
      <p:sp>
        <p:nvSpPr>
          <p:cNvPr id="241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42" name="텍스트 개체 틀 10"/>
          <p:cNvSpPr txBox="1"/>
          <p:nvPr/>
        </p:nvSpPr>
        <p:spPr>
          <a:xfrm>
            <a:off x="2253615" y="960120"/>
            <a:ext cx="17280890" cy="7886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우리 회사 지하에는 운동하는 방, 책을 읽는 방, 낮잠을 자는 방, 이야기하는 방이 있습니다. 이 방들은 점심시간에만 문을 엽니다. 우리 회사 사람들은 이곳을 좋아합니다. 이 방에 가고 싶은 사람들은 (밥을 먹고) 바로 지하로 갑니다. 식사 후에 짧은 시간 동안 하고 싶은 것을 할 수 있기 때문입니다.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43" name="Oval 242"/>
          <p:cNvSpPr>
            <a:spLocks/>
          </p:cNvSpPr>
          <p:nvPr/>
        </p:nvSpPr>
        <p:spPr>
          <a:xfrm rot="0">
            <a:off x="1495425" y="9171940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45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23-24. 다음을 읽고 물음에 답하십시오.</a:t>
            </a:r>
          </a:p>
        </p:txBody>
      </p:sp>
      <p:sp>
        <p:nvSpPr>
          <p:cNvPr id="246" name="텍스트 개체 틀 10"/>
          <p:cNvSpPr/>
          <p:nvPr>
            <p:ph type="body" idx="21"/>
          </p:nvPr>
        </p:nvSpPr>
        <p:spPr>
          <a:xfrm>
            <a:off x="1555115" y="4739005"/>
            <a:ext cx="1340421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눈은 한 번 나빠지면 다시 좋아지기 힘듭니다. 그래서 눈이 나빠지기 전에 눈 건강을 지켜야 합니다. 눈에 좋은 음식을 ( ㉠ ) 눈 운동을 하면 눈 건강에 좋습니다. 그리고 멀리 있는 산이나 나무를 보는 것도 좋습니다. 하지만 눈이 피곤할 때는 눈을 감고 쉬는 것이 제일 좋습니다.</a:t>
            </a:r>
          </a:p>
        </p:txBody>
      </p:sp>
      <p:sp>
        <p:nvSpPr>
          <p:cNvPr id="247" name="텍스트 상자 246"/>
          <p:cNvSpPr txBox="1">
            <a:spLocks/>
          </p:cNvSpPr>
          <p:nvPr/>
        </p:nvSpPr>
        <p:spPr>
          <a:xfrm rot="0">
            <a:off x="15122524" y="2840355"/>
            <a:ext cx="7620634" cy="1059497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눈: Mắt, tuyết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나쁘다: Xấu, tệ - 좋다: Tốt, đẹp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지키다: Bảo vệ, giữ gìn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멀리: Xa, xa xôi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산: Núi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나무: Cây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피곤하다: Mệt mỏi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감다: Nhắm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제일: Nhất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49" name="내용 개체 틀 1"/>
          <p:cNvSpPr txBox="1"/>
          <p:nvPr>
            <p:ph type="body" sz="quarter" idx="1"/>
          </p:nvPr>
        </p:nvSpPr>
        <p:spPr>
          <a:xfrm>
            <a:off x="1195705" y="786574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23. ㉠에 들어갈 알맞은 말을 고르십시오.</a:t>
            </a:r>
          </a:p>
        </p:txBody>
      </p:sp>
      <p:sp>
        <p:nvSpPr>
          <p:cNvPr id="250" name="텍스트 개체 틀 3"/>
          <p:cNvSpPr/>
          <p:nvPr>
            <p:ph type="body" idx="21"/>
          </p:nvPr>
        </p:nvSpPr>
        <p:spPr>
          <a:xfrm>
            <a:off x="1686560" y="9511030"/>
            <a:ext cx="13703935" cy="37160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먹거나		② 먹으면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먹는데		④ 먹지만</a:t>
            </a:r>
          </a:p>
        </p:txBody>
      </p:sp>
      <p:sp>
        <p:nvSpPr>
          <p:cNvPr id="251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52" name="텍스트 개체 틀 10"/>
          <p:cNvSpPr txBox="1"/>
          <p:nvPr/>
        </p:nvSpPr>
        <p:spPr>
          <a:xfrm>
            <a:off x="2186940" y="960120"/>
            <a:ext cx="17413605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눈은 한 번 나빠지면 다시 좋아지기 힘듭니다. 그래서 눈이 나빠지기 전에 눈 건강을 지켜야 합니다. 눈에 좋은 음식을 ( ㉠ ) 눈 운동을 하면 눈 건강에 좋습니다. 그리고 멀리 있는 산이나 나무를 보는 것도 좋습니다. 하지만 눈이 피곤할 때는 눈을 감고 쉬는 것이 제일 좋습니다.</a:t>
            </a:r>
          </a:p>
        </p:txBody>
      </p:sp>
      <p:sp>
        <p:nvSpPr>
          <p:cNvPr id="253" name="Oval 252"/>
          <p:cNvSpPr>
            <a:spLocks/>
          </p:cNvSpPr>
          <p:nvPr/>
        </p:nvSpPr>
        <p:spPr>
          <a:xfrm rot="0">
            <a:off x="1675765" y="10512425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55" name="텍스트 개체 틀 4"/>
          <p:cNvSpPr txBox="1"/>
          <p:nvPr>
            <p:ph type="body" sz="quarter" idx="1"/>
          </p:nvPr>
        </p:nvSpPr>
        <p:spPr>
          <a:xfrm>
            <a:off x="993140" y="752538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24. 무엇에 대한 이야기인지 고르십시오.</a:t>
            </a:r>
          </a:p>
        </p:txBody>
      </p:sp>
      <p:sp>
        <p:nvSpPr>
          <p:cNvPr id="256" name="텍스트 개체 틀 11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눈 운동을 하는 시간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눈이 나빠지는 이유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눈 건강을 지키는 방법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눈에 좋은 음식</a:t>
            </a:r>
          </a:p>
        </p:txBody>
      </p:sp>
      <p:sp>
        <p:nvSpPr>
          <p:cNvPr id="257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58" name="텍스트 개체 틀 10"/>
          <p:cNvSpPr txBox="1"/>
          <p:nvPr/>
        </p:nvSpPr>
        <p:spPr>
          <a:xfrm>
            <a:off x="2186940" y="960120"/>
            <a:ext cx="17414240" cy="7886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눈은 한 번 나빠지면 다시 좋아지기 힘듭니다. 그래서 눈이 나빠지기 전에 눈 건강을 지켜야 합니다. 눈에 좋은 음식을 (먹거나 ) 눈 운동을 하면 눈 건강에 좋습니다. 그리고 멀리 있는 산이나 나무를 보는 것도 좋습니다. 하지만 눈이 피곤할 때는 눈을 감고 쉬는 것이 제일 좋습니다.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59" name="Oval 258"/>
          <p:cNvSpPr>
            <a:spLocks/>
          </p:cNvSpPr>
          <p:nvPr/>
        </p:nvSpPr>
        <p:spPr>
          <a:xfrm rot="0">
            <a:off x="1495425" y="10976610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61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/>
          <a:p>
            <a: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pPr>
            <a:r>
              <a:t>25-26. </a:t>
            </a:r>
            <a:r>
              <a:rPr b="1"/>
              <a:t>다음을 읽고 물음에 답하십시오.</a:t>
            </a:r>
          </a:p>
        </p:txBody>
      </p:sp>
      <p:sp>
        <p:nvSpPr>
          <p:cNvPr id="262" name="텍스트 개체 틀 10"/>
          <p:cNvSpPr/>
          <p:nvPr>
            <p:ph type="body" idx="21"/>
          </p:nvPr>
        </p:nvSpPr>
        <p:spPr>
          <a:xfrm>
            <a:off x="1485900" y="4739005"/>
            <a:ext cx="1354264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목소리가 아주 큽니다. 작게 말하려고 하지만 제 목소리는 다른 사람보다 큽니다. 그래서 많은 사람들이 제 목소리를 싫어합니다. 그러나 우리 할머니는 제 목소리를 아주 좋아하십니다. 할머니가 ( ㉠ ) 때문입니다. 그래서 저는 시간이 날 때마다 할머니 댁에 가서 책과 신문을 읽어 드립니다.</a:t>
            </a:r>
          </a:p>
        </p:txBody>
      </p:sp>
      <p:sp>
        <p:nvSpPr>
          <p:cNvPr id="263" name="텍스트 상자 262"/>
          <p:cNvSpPr txBox="1">
            <a:spLocks/>
          </p:cNvSpPr>
          <p:nvPr/>
        </p:nvSpPr>
        <p:spPr>
          <a:xfrm rot="0">
            <a:off x="15122524" y="2840355"/>
            <a:ext cx="7620634" cy="1059497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목소리: Giọng nói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싫어하다: Ghét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그러나: Thế nhưng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나다: Xuất hiện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댁: Nhà (kính ngữ của 집)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신문: Báo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드리다: Dâng cho (Kính ngữ của 주다) 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65" name="내용 개체 틀 1"/>
          <p:cNvSpPr txBox="1"/>
          <p:nvPr>
            <p:ph type="body" sz="quarter" idx="1"/>
          </p:nvPr>
        </p:nvSpPr>
        <p:spPr>
          <a:xfrm>
            <a:off x="1246505" y="885761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25. ㉠에 들어갈 알맞은 말을 고르십시오.</a:t>
            </a:r>
          </a:p>
        </p:txBody>
      </p:sp>
      <p:sp>
        <p:nvSpPr>
          <p:cNvPr id="266" name="텍스트 개체 틀 3"/>
          <p:cNvSpPr/>
          <p:nvPr>
            <p:ph type="body" idx="21"/>
          </p:nvPr>
        </p:nvSpPr>
        <p:spPr>
          <a:xfrm>
            <a:off x="1459865" y="9621520"/>
            <a:ext cx="16650335" cy="399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듣는 것을 좋아하시기	② 작은 소리를 잘 못 들으시기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말씀하는 것을 좋아하시기	④ 말씀을 잘 안 하시기</a:t>
            </a:r>
          </a:p>
        </p:txBody>
      </p:sp>
      <p:sp>
        <p:nvSpPr>
          <p:cNvPr id="267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68" name="텍스트 개체 틀 10"/>
          <p:cNvSpPr txBox="1"/>
          <p:nvPr/>
        </p:nvSpPr>
        <p:spPr>
          <a:xfrm>
            <a:off x="2253615" y="960120"/>
            <a:ext cx="17280255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목소리가 아주 큽니다. 작게 말하려고 하지만 제 목소리는 다른 사람보다 큽니다. 그래서 많은 사람들이 제 목소리를 싫어합니다. 그러나 우리 할머니는 제 목소리를 아주 좋아하십니다. 할머니가 ( ㉠ ) 때문입니다. 그래서 저는 시간이 날 때마다 할머니 댁에 가서 책과 신문을 읽어 드립니다.</a:t>
            </a:r>
          </a:p>
        </p:txBody>
      </p:sp>
      <p:sp>
        <p:nvSpPr>
          <p:cNvPr id="269" name="Oval 268"/>
          <p:cNvSpPr>
            <a:spLocks/>
          </p:cNvSpPr>
          <p:nvPr/>
        </p:nvSpPr>
        <p:spPr>
          <a:xfrm rot="0">
            <a:off x="8792845" y="10744835"/>
            <a:ext cx="671195" cy="679450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sz="4200">
                <a:latin typeface="HY견고딕" charset="0"/>
                <a:ea typeface="HY견고딕" charset="0"/>
                <a:cs typeface="HY견고딕" charset="0"/>
              </a:defRPr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" grpId="0" animBg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17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</cp:coreProperties>
</file>