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326" r:id="rId3"/>
    <p:sldId id="325" r:id="rId4"/>
    <p:sldId id="324" r:id="rId5"/>
    <p:sldId id="323" r:id="rId6"/>
    <p:sldId id="322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2020-07-31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190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2020-07-31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14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2020-07-31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389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2020-07-31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665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2020-07-31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153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2020-07-31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671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2020-07-31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7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2020-07-31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49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2020-07-31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2020-07-31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5101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2020-07-31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225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2020-07-31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25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1079500" y="1085850"/>
            <a:ext cx="9918700" cy="9433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29.[NG</a:t>
            </a:r>
            <a:r>
              <a:rPr lang="vi-VN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 PHÁP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]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DANH T</a:t>
            </a:r>
            <a:r>
              <a:rPr lang="vi-VN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 </a:t>
            </a:r>
            <a:endParaRPr lang="en-US" altLang="ko-KR" sz="66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6600" b="1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endParaRPr lang="ko-KR" altLang="ko-KR" sz="66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o-KR" altLang="ko-KR" sz="66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1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4000" y="305414"/>
            <a:ext cx="10134600" cy="6189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ea"/>
              <a:buAutoNum type="circleNumDbPlain"/>
            </a:pPr>
            <a:r>
              <a:rPr lang="ko-KR" altLang="ko-KR" sz="28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en-US" altLang="ko-KR" sz="28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ĨA:</a:t>
            </a:r>
            <a:endParaRPr lang="ko-KR" altLang="ko-KR" sz="28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‘N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hiện sự bắt đầu và kết thúc của một việc nào đó: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7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월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28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8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월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26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여름방학입니다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Kỳ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nghỉ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hè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23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tháng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7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26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tháng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8.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1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2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점심시간입니다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</a:t>
            </a:r>
            <a:r>
              <a:rPr lang="vi-VN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ời gian ăn trưa là </a:t>
            </a:r>
            <a:r>
              <a:rPr lang="vi-VN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vi-VN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 giờ </a:t>
            </a:r>
            <a:r>
              <a:rPr lang="vi-VN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 </a:t>
            </a:r>
            <a:r>
              <a:rPr lang="vi-VN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 giờ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오늘은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아침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밤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공부했습니다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Hôm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nay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sáng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tối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책은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처음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끝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읽었습니다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đọc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sách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này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đầu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515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45843" y="389852"/>
            <a:ext cx="2807115" cy="5222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ea"/>
              <a:buAutoNum type="circleNumDbPlain"/>
            </a:pP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HÌNH TH</a:t>
            </a:r>
            <a:r>
              <a:rPr lang="vi-VN" altLang="ko-KR" sz="2800" b="1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r>
              <a:rPr lang="vi-VN" altLang="ko-KR" b="1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endParaRPr lang="ko-KR" altLang="ko-KR" sz="12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36992"/>
              </p:ext>
            </p:extLst>
          </p:nvPr>
        </p:nvGraphicFramePr>
        <p:xfrm>
          <a:off x="398351" y="1496917"/>
          <a:ext cx="7932848" cy="2766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3563">
                  <a:extLst>
                    <a:ext uri="{9D8B030D-6E8A-4147-A177-3AD203B41FA5}">
                      <a16:colId xmlns:a16="http://schemas.microsoft.com/office/drawing/2014/main" val="773246503"/>
                    </a:ext>
                  </a:extLst>
                </a:gridCol>
                <a:gridCol w="1258055">
                  <a:extLst>
                    <a:ext uri="{9D8B030D-6E8A-4147-A177-3AD203B41FA5}">
                      <a16:colId xmlns:a16="http://schemas.microsoft.com/office/drawing/2014/main" val="241837061"/>
                    </a:ext>
                  </a:extLst>
                </a:gridCol>
                <a:gridCol w="2096102">
                  <a:extLst>
                    <a:ext uri="{9D8B030D-6E8A-4147-A177-3AD203B41FA5}">
                      <a16:colId xmlns:a16="http://schemas.microsoft.com/office/drawing/2014/main" val="2674631472"/>
                    </a:ext>
                  </a:extLst>
                </a:gridCol>
                <a:gridCol w="2655128">
                  <a:extLst>
                    <a:ext uri="{9D8B030D-6E8A-4147-A177-3AD203B41FA5}">
                      <a16:colId xmlns:a16="http://schemas.microsoft.com/office/drawing/2014/main" val="3588634197"/>
                    </a:ext>
                  </a:extLst>
                </a:gridCol>
              </a:tblGrid>
              <a:tr h="110657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ko-KR" sz="2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시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</a:t>
                      </a:r>
                      <a:r>
                        <a:rPr lang="vi-VN" sz="2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ờ</a:t>
                      </a:r>
                      <a:endParaRPr lang="ko-KR" sz="2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부터</a:t>
                      </a:r>
                      <a:r>
                        <a:rPr lang="en-US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에서</a:t>
                      </a:r>
                      <a:r>
                        <a:rPr lang="en-US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까지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endParaRPr lang="ko-KR" sz="2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ko-KR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시부터</a:t>
                      </a:r>
                      <a:r>
                        <a:rPr lang="en-US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에서</a:t>
                      </a:r>
                      <a:r>
                        <a:rPr lang="en-US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까지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51759063"/>
                  </a:ext>
                </a:extLst>
              </a:tr>
              <a:tr h="165986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</a:rPr>
                        <a:t>Có</a:t>
                      </a:r>
                      <a:endParaRPr lang="ko-KR" sz="26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</a:rPr>
                        <a:t>phụ</a:t>
                      </a:r>
                      <a:r>
                        <a:rPr lang="en-US" sz="2600" b="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</a:rPr>
                        <a:t>âm</a:t>
                      </a:r>
                      <a:r>
                        <a:rPr lang="en-US" sz="2600" b="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</a:rPr>
                        <a:t>cuối</a:t>
                      </a:r>
                      <a:endParaRPr lang="ko-KR" sz="260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30 </a:t>
                      </a:r>
                      <a:r>
                        <a:rPr lang="ko-KR" sz="2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분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0" kern="100" dirty="0">
                          <a:solidFill>
                            <a:schemeClr val="tx1"/>
                          </a:solidFill>
                          <a:effectLst/>
                        </a:rPr>
                        <a:t>30 </a:t>
                      </a:r>
                      <a:r>
                        <a:rPr lang="en-US" sz="2600" b="0" kern="100" dirty="0" err="1">
                          <a:solidFill>
                            <a:schemeClr val="tx1"/>
                          </a:solidFill>
                          <a:effectLst/>
                        </a:rPr>
                        <a:t>phút</a:t>
                      </a:r>
                      <a:endParaRPr lang="ko-KR" sz="260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30 </a:t>
                      </a:r>
                      <a:r>
                        <a:rPr lang="ko-KR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분부터</a:t>
                      </a:r>
                      <a:r>
                        <a:rPr lang="en-US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/</a:t>
                      </a:r>
                      <a:r>
                        <a:rPr lang="ko-KR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에서</a:t>
                      </a:r>
                      <a:r>
                        <a:rPr lang="en-US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/</a:t>
                      </a:r>
                      <a:r>
                        <a:rPr lang="ko-KR" sz="26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까지</a:t>
                      </a:r>
                      <a:endParaRPr lang="ko-KR" sz="26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5005883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243272" y="4436977"/>
            <a:ext cx="9098966" cy="517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‘+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89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6700" y="387491"/>
            <a:ext cx="9144000" cy="5163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solidFill>
                  <a:srgbClr val="FF0000"/>
                </a:solidFill>
                <a:latin typeface="Segoe UI Symbol" panose="020B0502040204020203" pitchFamily="34" charset="0"/>
                <a:ea typeface="HY견명조" panose="02030600000101010101" pitchFamily="18" charset="-127"/>
                <a:cs typeface="Segoe UI Symbol" panose="020B0502040204020203" pitchFamily="34" charset="0"/>
              </a:rPr>
              <a:t>☞</a:t>
            </a:r>
            <a:r>
              <a:rPr lang="en-US" altLang="ko-KR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L</a:t>
            </a:r>
            <a:r>
              <a:rPr lang="vi-VN" altLang="ko-KR" sz="32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ƯU Ý</a:t>
            </a:r>
            <a:r>
              <a:rPr lang="en-US" altLang="ko-KR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2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출발점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ĐIỂM XUẤT PHÁT+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ĐẾN 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서울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r>
              <a:rPr lang="ko-KR" altLang="ko-KR" sz="28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부산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KTX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로</a:t>
            </a:r>
            <a:r>
              <a:rPr lang="ko-KR" altLang="ko-KR" sz="28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세</a:t>
            </a:r>
            <a:r>
              <a:rPr lang="ko-KR" altLang="ko-KR" sz="28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시간</a:t>
            </a:r>
            <a:r>
              <a:rPr lang="ko-KR" altLang="ko-KR" sz="28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걸립니다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</a:t>
            </a:r>
            <a:r>
              <a:rPr lang="vi-VN" altLang="ko-KR" sz="28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ừ </a:t>
            </a:r>
            <a:r>
              <a:rPr lang="vi-VN" altLang="ko-KR" sz="2800" kern="100" dirty="0">
                <a:cs typeface="Times New Roman" panose="02020603050405020304" pitchFamily="18" charset="0"/>
              </a:rPr>
              <a:t>Seoul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800" kern="100" dirty="0">
                <a:cs typeface="Times New Roman" panose="02020603050405020304" pitchFamily="18" charset="0"/>
              </a:rPr>
              <a:t>Busan</a:t>
            </a:r>
            <a:r>
              <a:rPr lang="vi-VN" altLang="ko-KR" sz="28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mất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khoảng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3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출발점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ĐIỂM XUẤT PHÁT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 (O)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서울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ko-KR" altLang="ko-KR" sz="28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부산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KTX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로</a:t>
            </a:r>
            <a:r>
              <a:rPr lang="ko-KR" altLang="ko-KR" sz="28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세</a:t>
            </a:r>
            <a:r>
              <a:rPr lang="ko-KR" altLang="ko-KR" sz="28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시간</a:t>
            </a:r>
            <a:r>
              <a:rPr lang="ko-KR" altLang="ko-KR" sz="28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걸립니다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(O)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</a:t>
            </a:r>
            <a:r>
              <a:rPr lang="vi-VN" altLang="ko-KR" sz="28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ừ </a:t>
            </a:r>
            <a:r>
              <a:rPr lang="vi-VN" altLang="ko-KR" sz="2800" kern="100" dirty="0">
                <a:cs typeface="Times New Roman" panose="02020603050405020304" pitchFamily="18" charset="0"/>
              </a:rPr>
              <a:t>Seoul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800" kern="100" dirty="0">
                <a:cs typeface="Times New Roman" panose="02020603050405020304" pitchFamily="18" charset="0"/>
              </a:rPr>
              <a:t>Busan</a:t>
            </a:r>
            <a:r>
              <a:rPr lang="vi-VN" altLang="ko-KR" sz="28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mất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khoảng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3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(O)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r>
              <a:rPr lang="en-US" altLang="ko-KR" sz="2800" dirty="0">
                <a:latin typeface="Times New Roman" panose="02020603050405020304" pitchFamily="18" charset="0"/>
                <a:ea typeface="HY견명조" panose="02030600000101010101" pitchFamily="18" charset="-127"/>
              </a:rPr>
              <a:t> → </a:t>
            </a:r>
            <a:r>
              <a:rPr lang="en-US" altLang="ko-KR" sz="2800" b="1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ĐIỂM XUẤT PHÁT VÀ ĐIỂM ĐẾN</a:t>
            </a:r>
            <a:r>
              <a:rPr lang="en-US" altLang="ko-KR" sz="28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‘N</a:t>
            </a:r>
            <a:r>
              <a:rPr lang="ko-KR" altLang="ko-KR" sz="28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8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 N</a:t>
            </a:r>
            <a:r>
              <a:rPr lang="ko-KR" altLang="ko-KR" sz="28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r>
              <a:rPr lang="en-US" altLang="ko-KR" sz="28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’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42871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15900" y="0"/>
            <a:ext cx="11264900" cy="6958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TẬP: </a:t>
            </a:r>
            <a:endParaRPr lang="ko-KR" altLang="ko-KR" sz="24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chọn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ba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đoạn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thoại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점심시간이 </a:t>
            </a:r>
            <a:r>
              <a:rPr lang="ko-KR" altLang="ko-KR" sz="24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언제예요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tr</a:t>
            </a:r>
            <a:r>
              <a:rPr lang="vi-VN" altLang="ko-KR" sz="2400" kern="100" dirty="0">
                <a:solidFill>
                  <a:srgbClr val="000000"/>
                </a:solidFill>
                <a:ea typeface="바탕" panose="02030600000101010101" pitchFamily="18" charset="-127"/>
                <a:cs typeface="Times New Roman" panose="02020603050405020304" pitchFamily="18" charset="0"/>
              </a:rPr>
              <a:t>ưa?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12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시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1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시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입니다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</a:t>
            </a: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ời gian ăn trưa</a:t>
            </a: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từ</a:t>
            </a:r>
            <a:r>
              <a:rPr lang="vi-VN" altLang="ko-KR" sz="2400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12 giờ </a:t>
            </a: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vi-VN" altLang="ko-KR" sz="2400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1 giờ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언제가 </a:t>
            </a:r>
            <a:r>
              <a:rPr lang="ko-KR" altLang="ko-KR" sz="24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방학이에요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nghỉ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3048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방학은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7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월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24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일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8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월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31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일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입니다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indent="3048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Kỳ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nghỉ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24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tháng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7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31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tháng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8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ko-KR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휴가세요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nghỉ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phép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3048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7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월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21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일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7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월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25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일</a:t>
            </a:r>
            <a:r>
              <a:rPr lang="en-US" altLang="ko-KR" sz="2400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입니다</a:t>
            </a:r>
            <a:r>
              <a:rPr lang="en-US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indent="3048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Nghỉ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phép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21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tháng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7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25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tháng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8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8950" y="1117600"/>
            <a:ext cx="5219700" cy="2603500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1791143" y="197997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3249553" y="394194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1756419" y="493612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2231185" y="591834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endParaRPr lang="ko-KR" altLang="en-US" sz="2400" dirty="0"/>
          </a:p>
        </p:txBody>
      </p:sp>
      <p:sp>
        <p:nvSpPr>
          <p:cNvPr id="8" name="직사각형 7"/>
          <p:cNvSpPr/>
          <p:nvPr/>
        </p:nvSpPr>
        <p:spPr>
          <a:xfrm>
            <a:off x="3029632" y="196926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endParaRPr lang="ko-KR" altLang="en-US" sz="2400" dirty="0"/>
          </a:p>
        </p:txBody>
      </p:sp>
      <p:sp>
        <p:nvSpPr>
          <p:cNvPr id="9" name="직사각형 8"/>
          <p:cNvSpPr/>
          <p:nvPr/>
        </p:nvSpPr>
        <p:spPr>
          <a:xfrm>
            <a:off x="5191990" y="3930367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endParaRPr lang="ko-KR" altLang="en-US" sz="2400" dirty="0"/>
          </a:p>
        </p:txBody>
      </p:sp>
      <p:sp>
        <p:nvSpPr>
          <p:cNvPr id="10" name="직사각형 9"/>
          <p:cNvSpPr/>
          <p:nvPr/>
        </p:nvSpPr>
        <p:spPr>
          <a:xfrm>
            <a:off x="3083473" y="4924547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endParaRPr lang="ko-KR" altLang="en-US" sz="2400" dirty="0"/>
          </a:p>
        </p:txBody>
      </p:sp>
      <p:sp>
        <p:nvSpPr>
          <p:cNvPr id="11" name="직사각형 10"/>
          <p:cNvSpPr/>
          <p:nvPr/>
        </p:nvSpPr>
        <p:spPr>
          <a:xfrm>
            <a:off x="4182305" y="5914626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6364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41300" y="388098"/>
            <a:ext cx="8928100" cy="6361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서울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대구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시간이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얼마나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걸려요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T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 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Seoul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daegu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mất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khỏng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bao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nhiêu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thời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gian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KTX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호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시간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40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분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걸립니다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mất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40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phút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tàu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Nhanh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5.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영어를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배웠어요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일곱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살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배웠어요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7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tuổi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6.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몇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있을까요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2425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 ở đây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vi-VN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mấy giờ?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5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있어주세요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vi-VN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 5 giờ giúp tôi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24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000000"/>
                </a:solidFill>
                <a:latin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471612"/>
            <a:ext cx="5105400" cy="2695575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1686970" y="38809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2984921" y="37652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1617519" y="236930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2383013" y="336135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부터</a:t>
            </a:r>
            <a:endParaRPr lang="ko-KR" altLang="en-US" sz="2400" dirty="0"/>
          </a:p>
        </p:txBody>
      </p:sp>
      <p:sp>
        <p:nvSpPr>
          <p:cNvPr id="8" name="직사각형 7"/>
          <p:cNvSpPr/>
          <p:nvPr/>
        </p:nvSpPr>
        <p:spPr>
          <a:xfrm>
            <a:off x="1694851" y="433301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endParaRPr lang="ko-KR" altLang="en-US" sz="2400" dirty="0"/>
          </a:p>
        </p:txBody>
      </p:sp>
      <p:sp>
        <p:nvSpPr>
          <p:cNvPr id="9" name="직사각형 8"/>
          <p:cNvSpPr/>
          <p:nvPr/>
        </p:nvSpPr>
        <p:spPr>
          <a:xfrm>
            <a:off x="1456791" y="531065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까지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2141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533</Words>
  <Application>Microsoft Office PowerPoint</Application>
  <PresentationFormat>와이드스크린</PresentationFormat>
  <Paragraphs>80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HY견명조</vt:lpstr>
      <vt:lpstr>맑은 고딕</vt:lpstr>
      <vt:lpstr>Arial</vt:lpstr>
      <vt:lpstr>Calibri Light</vt:lpstr>
      <vt:lpstr>Segoe UI Symbol</vt:lpstr>
      <vt:lpstr>Times New Roman</vt:lpstr>
      <vt:lpstr>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43</cp:revision>
  <dcterms:created xsi:type="dcterms:W3CDTF">2020-06-09T23:32:38Z</dcterms:created>
  <dcterms:modified xsi:type="dcterms:W3CDTF">2020-07-31T09:14:23Z</dcterms:modified>
</cp:coreProperties>
</file>