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1"/>
  </p:sldMasterIdLst>
  <p:notesMasterIdLst>
    <p:notesMasterId r:id="rId33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</p:sldIdLst>
  <p:sldSz cx="9144000" cy="5143500" type="screen16x9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just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FFFF00"/>
        </a:solidFill>
        <a:effectLst/>
        <a:uFillTx/>
        <a:latin typeface="맑은 고딕"/>
        <a:ea typeface="맑은 고딕"/>
        <a:cs typeface="맑은 고딕"/>
        <a:sym typeface="맑은 고딕"/>
      </a:defRPr>
    </a:lvl1pPr>
    <a:lvl2pPr marL="0" marR="0" indent="454025" algn="just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FFFF00"/>
        </a:solidFill>
        <a:effectLst/>
        <a:uFillTx/>
        <a:latin typeface="맑은 고딕"/>
        <a:ea typeface="맑은 고딕"/>
        <a:cs typeface="맑은 고딕"/>
        <a:sym typeface="맑은 고딕"/>
      </a:defRPr>
    </a:lvl2pPr>
    <a:lvl3pPr marL="0" marR="0" indent="911225" algn="just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FFFF00"/>
        </a:solidFill>
        <a:effectLst/>
        <a:uFillTx/>
        <a:latin typeface="맑은 고딕"/>
        <a:ea typeface="맑은 고딕"/>
        <a:cs typeface="맑은 고딕"/>
        <a:sym typeface="맑은 고딕"/>
      </a:defRPr>
    </a:lvl3pPr>
    <a:lvl4pPr marL="0" marR="0" indent="1368425" algn="just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FFFF00"/>
        </a:solidFill>
        <a:effectLst/>
        <a:uFillTx/>
        <a:latin typeface="맑은 고딕"/>
        <a:ea typeface="맑은 고딕"/>
        <a:cs typeface="맑은 고딕"/>
        <a:sym typeface="맑은 고딕"/>
      </a:defRPr>
    </a:lvl4pPr>
    <a:lvl5pPr marL="0" marR="0" indent="1825625" algn="just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FFFF00"/>
        </a:solidFill>
        <a:effectLst/>
        <a:uFillTx/>
        <a:latin typeface="맑은 고딕"/>
        <a:ea typeface="맑은 고딕"/>
        <a:cs typeface="맑은 고딕"/>
        <a:sym typeface="맑은 고딕"/>
      </a:defRPr>
    </a:lvl5pPr>
    <a:lvl6pPr marL="0" marR="0" indent="2286000" algn="just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FFFF00"/>
        </a:solidFill>
        <a:effectLst/>
        <a:uFillTx/>
        <a:latin typeface="맑은 고딕"/>
        <a:ea typeface="맑은 고딕"/>
        <a:cs typeface="맑은 고딕"/>
        <a:sym typeface="맑은 고딕"/>
      </a:defRPr>
    </a:lvl6pPr>
    <a:lvl7pPr marL="0" marR="0" indent="2743200" algn="just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FFFF00"/>
        </a:solidFill>
        <a:effectLst/>
        <a:uFillTx/>
        <a:latin typeface="맑은 고딕"/>
        <a:ea typeface="맑은 고딕"/>
        <a:cs typeface="맑은 고딕"/>
        <a:sym typeface="맑은 고딕"/>
      </a:defRPr>
    </a:lvl7pPr>
    <a:lvl8pPr marL="0" marR="0" indent="3200400" algn="just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FFFF00"/>
        </a:solidFill>
        <a:effectLst/>
        <a:uFillTx/>
        <a:latin typeface="맑은 고딕"/>
        <a:ea typeface="맑은 고딕"/>
        <a:cs typeface="맑은 고딕"/>
        <a:sym typeface="맑은 고딕"/>
      </a:defRPr>
    </a:lvl8pPr>
    <a:lvl9pPr marL="0" marR="0" indent="3657600" algn="just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FFFF00"/>
        </a:solidFill>
        <a:effectLst/>
        <a:uFillTx/>
        <a:latin typeface="맑은 고딕"/>
        <a:ea typeface="맑은 고딕"/>
        <a:cs typeface="맑은 고딕"/>
        <a:sym typeface="맑은 고딕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1A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E55113-C1FC-47B5-B950-5CDBBDE10543}" v="730" dt="2020-08-07T08:24:55.427"/>
    <p1510:client id="{63F40A37-01E2-442E-A9BA-58E70A8ED007}" v="190" dt="2020-08-07T07:37:44.091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맑은 고딕"/>
          <a:ea typeface="맑은 고딕"/>
          <a:cs typeface="맑은 고딕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>
          <a:latin typeface="맑은 고딕"/>
          <a:ea typeface="맑은 고딕"/>
          <a:cs typeface="맑은 고딕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맑은 고딕"/>
          <a:ea typeface="맑은 고딕"/>
          <a:cs typeface="맑은 고딕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맑은 고딕"/>
          <a:ea typeface="맑은 고딕"/>
          <a:cs typeface="맑은 고딕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맑은 고딕"/>
          <a:ea typeface="맑은 고딕"/>
          <a:cs typeface="맑은 고딕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>
          <a:latin typeface="맑은 고딕"/>
          <a:ea typeface="맑은 고딕"/>
          <a:cs typeface="맑은 고딕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맑은 고딕"/>
          <a:ea typeface="맑은 고딕"/>
          <a:cs typeface="맑은 고딕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맑은 고딕"/>
          <a:ea typeface="맑은 고딕"/>
          <a:cs typeface="맑은 고딕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맑은 고딕"/>
          <a:ea typeface="맑은 고딕"/>
          <a:cs typeface="맑은 고딕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>
          <a:latin typeface="맑은 고딕"/>
          <a:ea typeface="맑은 고딕"/>
          <a:cs typeface="맑은 고딕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맑은 고딕"/>
          <a:ea typeface="맑은 고딕"/>
          <a:cs typeface="맑은 고딕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맑은 고딕"/>
          <a:ea typeface="맑은 고딕"/>
          <a:cs typeface="맑은 고딕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맑은 고딕"/>
          <a:ea typeface="맑은 고딕"/>
          <a:cs typeface="맑은 고딕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맑은 고딕"/>
          <a:ea typeface="맑은 고딕"/>
          <a:cs typeface="맑은 고딕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맑은 고딕"/>
          <a:ea typeface="맑은 고딕"/>
          <a:cs typeface="맑은 고딕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맑은 고딕"/>
          <a:ea typeface="맑은 고딕"/>
          <a:cs typeface="맑은 고딕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맑은 고딕"/>
          <a:ea typeface="맑은 고딕"/>
          <a:cs typeface="맑은 고딕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맑은 고딕"/>
          <a:ea typeface="맑은 고딕"/>
          <a:cs typeface="맑은 고딕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맑은 고딕"/>
          <a:ea typeface="맑은 고딕"/>
          <a:cs typeface="맑은 고딕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맑은 고딕"/>
          <a:ea typeface="맑은 고딕"/>
          <a:cs typeface="맑은 고딕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맑은 고딕"/>
          <a:ea typeface="맑은 고딕"/>
          <a:cs typeface="맑은 고딕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맑은 고딕"/>
          <a:ea typeface="맑은 고딕"/>
          <a:cs typeface="맑은 고딕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맑은 고딕"/>
          <a:ea typeface="맑은 고딕"/>
          <a:cs typeface="맑은 고딕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맑은 고딕"/>
          <a:ea typeface="맑은 고딕"/>
          <a:cs typeface="맑은 고딕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-370" y="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5/10/relationships/revisionInfo" Target="revisionInfo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gười dùng Khách" userId="8dcdadf05936922c" providerId="Windows Live" clId="Web-{63F40A37-01E2-442E-A9BA-58E70A8ED007}"/>
    <pc:docChg chg="delSld modSld modMainMaster">
      <pc:chgData name="Người dùng Khách" userId="8dcdadf05936922c" providerId="Windows Live" clId="Web-{63F40A37-01E2-442E-A9BA-58E70A8ED007}" dt="2020-08-07T07:37:44.091" v="189"/>
      <pc:docMkLst>
        <pc:docMk/>
      </pc:docMkLst>
      <pc:sldChg chg="mod">
        <pc:chgData name="Người dùng Khách" userId="8dcdadf05936922c" providerId="Windows Live" clId="Web-{63F40A37-01E2-442E-A9BA-58E70A8ED007}" dt="2020-08-07T07:17:47.840" v="27"/>
        <pc:sldMkLst>
          <pc:docMk/>
          <pc:sldMk cId="0" sldId="256"/>
        </pc:sldMkLst>
      </pc:sldChg>
      <pc:sldChg chg="del mod">
        <pc:chgData name="Người dùng Khách" userId="8dcdadf05936922c" providerId="Windows Live" clId="Web-{63F40A37-01E2-442E-A9BA-58E70A8ED007}" dt="2020-08-07T07:17:59.919" v="28"/>
        <pc:sldMkLst>
          <pc:docMk/>
          <pc:sldMk cId="0" sldId="257"/>
        </pc:sldMkLst>
      </pc:sldChg>
      <pc:sldChg chg="modSp mod">
        <pc:chgData name="Người dùng Khách" userId="8dcdadf05936922c" providerId="Windows Live" clId="Web-{63F40A37-01E2-442E-A9BA-58E70A8ED007}" dt="2020-08-07T07:34:02.413" v="78" actId="20577"/>
        <pc:sldMkLst>
          <pc:docMk/>
          <pc:sldMk cId="0" sldId="258"/>
        </pc:sldMkLst>
        <pc:spChg chg="mod">
          <ac:chgData name="Người dùng Khách" userId="8dcdadf05936922c" providerId="Windows Live" clId="Web-{63F40A37-01E2-442E-A9BA-58E70A8ED007}" dt="2020-08-07T07:33:07.911" v="72"/>
          <ac:spMkLst>
            <pc:docMk/>
            <pc:sldMk cId="0" sldId="258"/>
            <ac:spMk id="156" creationId="{00000000-0000-0000-0000-000000000000}"/>
          </ac:spMkLst>
        </pc:spChg>
        <pc:spChg chg="mod">
          <ac:chgData name="Người dùng Khách" userId="8dcdadf05936922c" providerId="Windows Live" clId="Web-{63F40A37-01E2-442E-A9BA-58E70A8ED007}" dt="2020-08-07T07:33:07.958" v="73"/>
          <ac:spMkLst>
            <pc:docMk/>
            <pc:sldMk cId="0" sldId="258"/>
            <ac:spMk id="157" creationId="{00000000-0000-0000-0000-000000000000}"/>
          </ac:spMkLst>
        </pc:spChg>
        <pc:spChg chg="mod">
          <ac:chgData name="Người dùng Khách" userId="8dcdadf05936922c" providerId="Windows Live" clId="Web-{63F40A37-01E2-442E-A9BA-58E70A8ED007}" dt="2020-08-07T07:33:08.036" v="74"/>
          <ac:spMkLst>
            <pc:docMk/>
            <pc:sldMk cId="0" sldId="258"/>
            <ac:spMk id="158" creationId="{00000000-0000-0000-0000-000000000000}"/>
          </ac:spMkLst>
        </pc:spChg>
        <pc:spChg chg="mod">
          <ac:chgData name="Người dùng Khách" userId="8dcdadf05936922c" providerId="Windows Live" clId="Web-{63F40A37-01E2-442E-A9BA-58E70A8ED007}" dt="2020-08-07T07:34:02.413" v="78" actId="20577"/>
          <ac:spMkLst>
            <pc:docMk/>
            <pc:sldMk cId="0" sldId="258"/>
            <ac:spMk id="159" creationId="{00000000-0000-0000-0000-000000000000}"/>
          </ac:spMkLst>
        </pc:spChg>
      </pc:sldChg>
      <pc:sldChg chg="addSp delSp modSp mod">
        <pc:chgData name="Người dùng Khách" userId="8dcdadf05936922c" providerId="Windows Live" clId="Web-{63F40A37-01E2-442E-A9BA-58E70A8ED007}" dt="2020-08-07T07:37:20.043" v="153"/>
        <pc:sldMkLst>
          <pc:docMk/>
          <pc:sldMk cId="0" sldId="259"/>
        </pc:sldMkLst>
        <pc:spChg chg="add mod">
          <ac:chgData name="Người dùng Khách" userId="8dcdadf05936922c" providerId="Windows Live" clId="Web-{63F40A37-01E2-442E-A9BA-58E70A8ED007}" dt="2020-08-07T07:37:20.043" v="153"/>
          <ac:spMkLst>
            <pc:docMk/>
            <pc:sldMk cId="0" sldId="259"/>
            <ac:spMk id="2" creationId="{043877F4-AED8-42F4-AA97-1BD83D849B86}"/>
          </ac:spMkLst>
        </pc:spChg>
        <pc:spChg chg="mod">
          <ac:chgData name="Người dùng Khách" userId="8dcdadf05936922c" providerId="Windows Live" clId="Web-{63F40A37-01E2-442E-A9BA-58E70A8ED007}" dt="2020-08-07T07:37:19.715" v="144"/>
          <ac:spMkLst>
            <pc:docMk/>
            <pc:sldMk cId="0" sldId="259"/>
            <ac:spMk id="161" creationId="{00000000-0000-0000-0000-000000000000}"/>
          </ac:spMkLst>
        </pc:spChg>
        <pc:spChg chg="del mod">
          <ac:chgData name="Người dùng Khách" userId="8dcdadf05936922c" providerId="Windows Live" clId="Web-{63F40A37-01E2-442E-A9BA-58E70A8ED007}" dt="2020-08-07T07:21:50.784" v="49"/>
          <ac:spMkLst>
            <pc:docMk/>
            <pc:sldMk cId="0" sldId="259"/>
            <ac:spMk id="162" creationId="{00000000-0000-0000-0000-000000000000}"/>
          </ac:spMkLst>
        </pc:spChg>
        <pc:spChg chg="mod">
          <ac:chgData name="Người dùng Khách" userId="8dcdadf05936922c" providerId="Windows Live" clId="Web-{63F40A37-01E2-442E-A9BA-58E70A8ED007}" dt="2020-08-07T07:37:19.731" v="145"/>
          <ac:spMkLst>
            <pc:docMk/>
            <pc:sldMk cId="0" sldId="259"/>
            <ac:spMk id="163" creationId="{00000000-0000-0000-0000-000000000000}"/>
          </ac:spMkLst>
        </pc:spChg>
        <pc:spChg chg="mod">
          <ac:chgData name="Người dùng Khách" userId="8dcdadf05936922c" providerId="Windows Live" clId="Web-{63F40A37-01E2-442E-A9BA-58E70A8ED007}" dt="2020-08-07T07:37:19.777" v="146"/>
          <ac:spMkLst>
            <pc:docMk/>
            <pc:sldMk cId="0" sldId="259"/>
            <ac:spMk id="164" creationId="{00000000-0000-0000-0000-000000000000}"/>
          </ac:spMkLst>
        </pc:spChg>
        <pc:spChg chg="mod">
          <ac:chgData name="Người dùng Khách" userId="8dcdadf05936922c" providerId="Windows Live" clId="Web-{63F40A37-01E2-442E-A9BA-58E70A8ED007}" dt="2020-08-07T07:37:19.809" v="147"/>
          <ac:spMkLst>
            <pc:docMk/>
            <pc:sldMk cId="0" sldId="259"/>
            <ac:spMk id="165" creationId="{00000000-0000-0000-0000-000000000000}"/>
          </ac:spMkLst>
        </pc:spChg>
        <pc:spChg chg="mod">
          <ac:chgData name="Người dùng Khách" userId="8dcdadf05936922c" providerId="Windows Live" clId="Web-{63F40A37-01E2-442E-A9BA-58E70A8ED007}" dt="2020-08-07T07:37:19.840" v="148"/>
          <ac:spMkLst>
            <pc:docMk/>
            <pc:sldMk cId="0" sldId="259"/>
            <ac:spMk id="166" creationId="{00000000-0000-0000-0000-000000000000}"/>
          </ac:spMkLst>
        </pc:spChg>
        <pc:spChg chg="mod">
          <ac:chgData name="Người dùng Khách" userId="8dcdadf05936922c" providerId="Windows Live" clId="Web-{63F40A37-01E2-442E-A9BA-58E70A8ED007}" dt="2020-08-07T07:37:19.887" v="149"/>
          <ac:spMkLst>
            <pc:docMk/>
            <pc:sldMk cId="0" sldId="259"/>
            <ac:spMk id="167" creationId="{00000000-0000-0000-0000-000000000000}"/>
          </ac:spMkLst>
        </pc:spChg>
        <pc:spChg chg="mod">
          <ac:chgData name="Người dùng Khách" userId="8dcdadf05936922c" providerId="Windows Live" clId="Web-{63F40A37-01E2-442E-A9BA-58E70A8ED007}" dt="2020-08-07T07:37:19.918" v="150"/>
          <ac:spMkLst>
            <pc:docMk/>
            <pc:sldMk cId="0" sldId="259"/>
            <ac:spMk id="168" creationId="{00000000-0000-0000-0000-000000000000}"/>
          </ac:spMkLst>
        </pc:spChg>
        <pc:spChg chg="mod">
          <ac:chgData name="Người dùng Khách" userId="8dcdadf05936922c" providerId="Windows Live" clId="Web-{63F40A37-01E2-442E-A9BA-58E70A8ED007}" dt="2020-08-07T07:37:19.949" v="151"/>
          <ac:spMkLst>
            <pc:docMk/>
            <pc:sldMk cId="0" sldId="259"/>
            <ac:spMk id="169" creationId="{00000000-0000-0000-0000-000000000000}"/>
          </ac:spMkLst>
        </pc:spChg>
        <pc:spChg chg="mod">
          <ac:chgData name="Người dùng Khách" userId="8dcdadf05936922c" providerId="Windows Live" clId="Web-{63F40A37-01E2-442E-A9BA-58E70A8ED007}" dt="2020-08-07T07:37:20.012" v="152"/>
          <ac:spMkLst>
            <pc:docMk/>
            <pc:sldMk cId="0" sldId="259"/>
            <ac:spMk id="170" creationId="{00000000-0000-0000-0000-000000000000}"/>
          </ac:spMkLst>
        </pc:spChg>
      </pc:sldChg>
      <pc:sldChg chg="modSp mod">
        <pc:chgData name="Người dùng Khách" userId="8dcdadf05936922c" providerId="Windows Live" clId="Web-{63F40A37-01E2-442E-A9BA-58E70A8ED007}" dt="2020-08-07T07:37:44.091" v="189"/>
        <pc:sldMkLst>
          <pc:docMk/>
          <pc:sldMk cId="0" sldId="260"/>
        </pc:sldMkLst>
        <pc:spChg chg="mod">
          <ac:chgData name="Người dùng Khách" userId="8dcdadf05936922c" providerId="Windows Live" clId="Web-{63F40A37-01E2-442E-A9BA-58E70A8ED007}" dt="2020-08-07T07:37:43.372" v="178"/>
          <ac:spMkLst>
            <pc:docMk/>
            <pc:sldMk cId="0" sldId="260"/>
            <ac:spMk id="172" creationId="{00000000-0000-0000-0000-000000000000}"/>
          </ac:spMkLst>
        </pc:spChg>
        <pc:spChg chg="mod">
          <ac:chgData name="Người dùng Khách" userId="8dcdadf05936922c" providerId="Windows Live" clId="Web-{63F40A37-01E2-442E-A9BA-58E70A8ED007}" dt="2020-08-07T07:37:43.387" v="179"/>
          <ac:spMkLst>
            <pc:docMk/>
            <pc:sldMk cId="0" sldId="260"/>
            <ac:spMk id="173" creationId="{00000000-0000-0000-0000-000000000000}"/>
          </ac:spMkLst>
        </pc:spChg>
        <pc:spChg chg="mod">
          <ac:chgData name="Người dùng Khách" userId="8dcdadf05936922c" providerId="Windows Live" clId="Web-{63F40A37-01E2-442E-A9BA-58E70A8ED007}" dt="2020-08-07T07:37:43.466" v="180"/>
          <ac:spMkLst>
            <pc:docMk/>
            <pc:sldMk cId="0" sldId="260"/>
            <ac:spMk id="174" creationId="{00000000-0000-0000-0000-000000000000}"/>
          </ac:spMkLst>
        </pc:spChg>
        <pc:spChg chg="mod">
          <ac:chgData name="Người dùng Khách" userId="8dcdadf05936922c" providerId="Windows Live" clId="Web-{63F40A37-01E2-442E-A9BA-58E70A8ED007}" dt="2020-08-07T07:37:43.575" v="181"/>
          <ac:spMkLst>
            <pc:docMk/>
            <pc:sldMk cId="0" sldId="260"/>
            <ac:spMk id="175" creationId="{00000000-0000-0000-0000-000000000000}"/>
          </ac:spMkLst>
        </pc:spChg>
        <pc:spChg chg="mod">
          <ac:chgData name="Người dùng Khách" userId="8dcdadf05936922c" providerId="Windows Live" clId="Web-{63F40A37-01E2-442E-A9BA-58E70A8ED007}" dt="2020-08-07T07:37:43.653" v="182"/>
          <ac:spMkLst>
            <pc:docMk/>
            <pc:sldMk cId="0" sldId="260"/>
            <ac:spMk id="178" creationId="{00000000-0000-0000-0000-000000000000}"/>
          </ac:spMkLst>
        </pc:spChg>
        <pc:spChg chg="mod">
          <ac:chgData name="Người dùng Khách" userId="8dcdadf05936922c" providerId="Windows Live" clId="Web-{63F40A37-01E2-442E-A9BA-58E70A8ED007}" dt="2020-08-07T07:37:43.731" v="183"/>
          <ac:spMkLst>
            <pc:docMk/>
            <pc:sldMk cId="0" sldId="260"/>
            <ac:spMk id="179" creationId="{00000000-0000-0000-0000-000000000000}"/>
          </ac:spMkLst>
        </pc:spChg>
        <pc:spChg chg="mod">
          <ac:chgData name="Người dùng Khách" userId="8dcdadf05936922c" providerId="Windows Live" clId="Web-{63F40A37-01E2-442E-A9BA-58E70A8ED007}" dt="2020-08-07T07:37:43.809" v="184"/>
          <ac:spMkLst>
            <pc:docMk/>
            <pc:sldMk cId="0" sldId="260"/>
            <ac:spMk id="180" creationId="{00000000-0000-0000-0000-000000000000}"/>
          </ac:spMkLst>
        </pc:spChg>
        <pc:spChg chg="mod">
          <ac:chgData name="Người dùng Khách" userId="8dcdadf05936922c" providerId="Windows Live" clId="Web-{63F40A37-01E2-442E-A9BA-58E70A8ED007}" dt="2020-08-07T07:37:43.872" v="185"/>
          <ac:spMkLst>
            <pc:docMk/>
            <pc:sldMk cId="0" sldId="260"/>
            <ac:spMk id="181" creationId="{00000000-0000-0000-0000-000000000000}"/>
          </ac:spMkLst>
        </pc:spChg>
        <pc:spChg chg="mod">
          <ac:chgData name="Người dùng Khách" userId="8dcdadf05936922c" providerId="Windows Live" clId="Web-{63F40A37-01E2-442E-A9BA-58E70A8ED007}" dt="2020-08-07T07:37:43.934" v="186"/>
          <ac:spMkLst>
            <pc:docMk/>
            <pc:sldMk cId="0" sldId="260"/>
            <ac:spMk id="182" creationId="{00000000-0000-0000-0000-000000000000}"/>
          </ac:spMkLst>
        </pc:spChg>
        <pc:spChg chg="mod">
          <ac:chgData name="Người dùng Khách" userId="8dcdadf05936922c" providerId="Windows Live" clId="Web-{63F40A37-01E2-442E-A9BA-58E70A8ED007}" dt="2020-08-07T07:37:43.997" v="187"/>
          <ac:spMkLst>
            <pc:docMk/>
            <pc:sldMk cId="0" sldId="260"/>
            <ac:spMk id="184" creationId="{00000000-0000-0000-0000-000000000000}"/>
          </ac:spMkLst>
        </pc:spChg>
        <pc:spChg chg="mod">
          <ac:chgData name="Người dùng Khách" userId="8dcdadf05936922c" providerId="Windows Live" clId="Web-{63F40A37-01E2-442E-A9BA-58E70A8ED007}" dt="2020-08-07T07:37:44.075" v="188"/>
          <ac:spMkLst>
            <pc:docMk/>
            <pc:sldMk cId="0" sldId="260"/>
            <ac:spMk id="185" creationId="{00000000-0000-0000-0000-000000000000}"/>
          </ac:spMkLst>
        </pc:spChg>
        <pc:spChg chg="mod">
          <ac:chgData name="Người dùng Khách" userId="8dcdadf05936922c" providerId="Windows Live" clId="Web-{63F40A37-01E2-442E-A9BA-58E70A8ED007}" dt="2020-08-07T07:37:44.091" v="189"/>
          <ac:spMkLst>
            <pc:docMk/>
            <pc:sldMk cId="0" sldId="260"/>
            <ac:spMk id="188" creationId="{00000000-0000-0000-0000-000000000000}"/>
          </ac:spMkLst>
        </pc:spChg>
      </pc:sldChg>
      <pc:sldChg chg="mod">
        <pc:chgData name="Người dùng Khách" userId="8dcdadf05936922c" providerId="Windows Live" clId="Web-{63F40A37-01E2-442E-A9BA-58E70A8ED007}" dt="2020-08-07T07:17:47.840" v="27"/>
        <pc:sldMkLst>
          <pc:docMk/>
          <pc:sldMk cId="0" sldId="261"/>
        </pc:sldMkLst>
      </pc:sldChg>
      <pc:sldChg chg="mod">
        <pc:chgData name="Người dùng Khách" userId="8dcdadf05936922c" providerId="Windows Live" clId="Web-{63F40A37-01E2-442E-A9BA-58E70A8ED007}" dt="2020-08-07T07:17:47.840" v="27"/>
        <pc:sldMkLst>
          <pc:docMk/>
          <pc:sldMk cId="0" sldId="262"/>
        </pc:sldMkLst>
      </pc:sldChg>
      <pc:sldChg chg="mod">
        <pc:chgData name="Người dùng Khách" userId="8dcdadf05936922c" providerId="Windows Live" clId="Web-{63F40A37-01E2-442E-A9BA-58E70A8ED007}" dt="2020-08-07T07:17:47.840" v="27"/>
        <pc:sldMkLst>
          <pc:docMk/>
          <pc:sldMk cId="0" sldId="263"/>
        </pc:sldMkLst>
      </pc:sldChg>
      <pc:sldChg chg="mod">
        <pc:chgData name="Người dùng Khách" userId="8dcdadf05936922c" providerId="Windows Live" clId="Web-{63F40A37-01E2-442E-A9BA-58E70A8ED007}" dt="2020-08-07T07:17:47.840" v="27"/>
        <pc:sldMkLst>
          <pc:docMk/>
          <pc:sldMk cId="0" sldId="264"/>
        </pc:sldMkLst>
      </pc:sldChg>
      <pc:sldChg chg="mod">
        <pc:chgData name="Người dùng Khách" userId="8dcdadf05936922c" providerId="Windows Live" clId="Web-{63F40A37-01E2-442E-A9BA-58E70A8ED007}" dt="2020-08-07T07:17:47.840" v="27"/>
        <pc:sldMkLst>
          <pc:docMk/>
          <pc:sldMk cId="0" sldId="265"/>
        </pc:sldMkLst>
      </pc:sldChg>
      <pc:sldChg chg="mod">
        <pc:chgData name="Người dùng Khách" userId="8dcdadf05936922c" providerId="Windows Live" clId="Web-{63F40A37-01E2-442E-A9BA-58E70A8ED007}" dt="2020-08-07T07:17:47.840" v="27"/>
        <pc:sldMkLst>
          <pc:docMk/>
          <pc:sldMk cId="0" sldId="266"/>
        </pc:sldMkLst>
      </pc:sldChg>
      <pc:sldChg chg="mod">
        <pc:chgData name="Người dùng Khách" userId="8dcdadf05936922c" providerId="Windows Live" clId="Web-{63F40A37-01E2-442E-A9BA-58E70A8ED007}" dt="2020-08-07T07:17:47.840" v="27"/>
        <pc:sldMkLst>
          <pc:docMk/>
          <pc:sldMk cId="0" sldId="267"/>
        </pc:sldMkLst>
      </pc:sldChg>
      <pc:sldChg chg="mod">
        <pc:chgData name="Người dùng Khách" userId="8dcdadf05936922c" providerId="Windows Live" clId="Web-{63F40A37-01E2-442E-A9BA-58E70A8ED007}" dt="2020-08-07T07:17:47.840" v="27"/>
        <pc:sldMkLst>
          <pc:docMk/>
          <pc:sldMk cId="0" sldId="268"/>
        </pc:sldMkLst>
      </pc:sldChg>
      <pc:sldChg chg="mod">
        <pc:chgData name="Người dùng Khách" userId="8dcdadf05936922c" providerId="Windows Live" clId="Web-{63F40A37-01E2-442E-A9BA-58E70A8ED007}" dt="2020-08-07T07:17:47.840" v="27"/>
        <pc:sldMkLst>
          <pc:docMk/>
          <pc:sldMk cId="0" sldId="269"/>
        </pc:sldMkLst>
      </pc:sldChg>
      <pc:sldChg chg="mod">
        <pc:chgData name="Người dùng Khách" userId="8dcdadf05936922c" providerId="Windows Live" clId="Web-{63F40A37-01E2-442E-A9BA-58E70A8ED007}" dt="2020-08-07T07:17:47.840" v="27"/>
        <pc:sldMkLst>
          <pc:docMk/>
          <pc:sldMk cId="0" sldId="270"/>
        </pc:sldMkLst>
      </pc:sldChg>
      <pc:sldChg chg="mod">
        <pc:chgData name="Người dùng Khách" userId="8dcdadf05936922c" providerId="Windows Live" clId="Web-{63F40A37-01E2-442E-A9BA-58E70A8ED007}" dt="2020-08-07T07:17:47.840" v="27"/>
        <pc:sldMkLst>
          <pc:docMk/>
          <pc:sldMk cId="0" sldId="271"/>
        </pc:sldMkLst>
      </pc:sldChg>
      <pc:sldChg chg="mod">
        <pc:chgData name="Người dùng Khách" userId="8dcdadf05936922c" providerId="Windows Live" clId="Web-{63F40A37-01E2-442E-A9BA-58E70A8ED007}" dt="2020-08-07T07:17:47.840" v="27"/>
        <pc:sldMkLst>
          <pc:docMk/>
          <pc:sldMk cId="0" sldId="272"/>
        </pc:sldMkLst>
      </pc:sldChg>
      <pc:sldChg chg="mod">
        <pc:chgData name="Người dùng Khách" userId="8dcdadf05936922c" providerId="Windows Live" clId="Web-{63F40A37-01E2-442E-A9BA-58E70A8ED007}" dt="2020-08-07T07:17:47.840" v="27"/>
        <pc:sldMkLst>
          <pc:docMk/>
          <pc:sldMk cId="0" sldId="273"/>
        </pc:sldMkLst>
      </pc:sldChg>
      <pc:sldChg chg="mod">
        <pc:chgData name="Người dùng Khách" userId="8dcdadf05936922c" providerId="Windows Live" clId="Web-{63F40A37-01E2-442E-A9BA-58E70A8ED007}" dt="2020-08-07T07:17:47.840" v="27"/>
        <pc:sldMkLst>
          <pc:docMk/>
          <pc:sldMk cId="0" sldId="274"/>
        </pc:sldMkLst>
      </pc:sldChg>
      <pc:sldChg chg="mod">
        <pc:chgData name="Người dùng Khách" userId="8dcdadf05936922c" providerId="Windows Live" clId="Web-{63F40A37-01E2-442E-A9BA-58E70A8ED007}" dt="2020-08-07T07:17:47.840" v="27"/>
        <pc:sldMkLst>
          <pc:docMk/>
          <pc:sldMk cId="0" sldId="275"/>
        </pc:sldMkLst>
      </pc:sldChg>
      <pc:sldChg chg="mod">
        <pc:chgData name="Người dùng Khách" userId="8dcdadf05936922c" providerId="Windows Live" clId="Web-{63F40A37-01E2-442E-A9BA-58E70A8ED007}" dt="2020-08-07T07:17:47.840" v="27"/>
        <pc:sldMkLst>
          <pc:docMk/>
          <pc:sldMk cId="0" sldId="276"/>
        </pc:sldMkLst>
      </pc:sldChg>
      <pc:sldChg chg="mod">
        <pc:chgData name="Người dùng Khách" userId="8dcdadf05936922c" providerId="Windows Live" clId="Web-{63F40A37-01E2-442E-A9BA-58E70A8ED007}" dt="2020-08-07T07:17:47.840" v="27"/>
        <pc:sldMkLst>
          <pc:docMk/>
          <pc:sldMk cId="0" sldId="277"/>
        </pc:sldMkLst>
      </pc:sldChg>
      <pc:sldChg chg="mod">
        <pc:chgData name="Người dùng Khách" userId="8dcdadf05936922c" providerId="Windows Live" clId="Web-{63F40A37-01E2-442E-A9BA-58E70A8ED007}" dt="2020-08-07T07:17:47.840" v="27"/>
        <pc:sldMkLst>
          <pc:docMk/>
          <pc:sldMk cId="0" sldId="278"/>
        </pc:sldMkLst>
      </pc:sldChg>
      <pc:sldChg chg="mod">
        <pc:chgData name="Người dùng Khách" userId="8dcdadf05936922c" providerId="Windows Live" clId="Web-{63F40A37-01E2-442E-A9BA-58E70A8ED007}" dt="2020-08-07T07:17:47.840" v="27"/>
        <pc:sldMkLst>
          <pc:docMk/>
          <pc:sldMk cId="0" sldId="279"/>
        </pc:sldMkLst>
      </pc:sldChg>
      <pc:sldChg chg="mod setBg">
        <pc:chgData name="Người dùng Khách" userId="8dcdadf05936922c" providerId="Windows Live" clId="Web-{63F40A37-01E2-442E-A9BA-58E70A8ED007}" dt="2020-08-07T07:17:47.840" v="27"/>
        <pc:sldMkLst>
          <pc:docMk/>
          <pc:sldMk cId="0" sldId="280"/>
        </pc:sldMkLst>
      </pc:sldChg>
      <pc:sldChg chg="mod">
        <pc:chgData name="Người dùng Khách" userId="8dcdadf05936922c" providerId="Windows Live" clId="Web-{63F40A37-01E2-442E-A9BA-58E70A8ED007}" dt="2020-08-07T07:17:47.840" v="27"/>
        <pc:sldMkLst>
          <pc:docMk/>
          <pc:sldMk cId="0" sldId="281"/>
        </pc:sldMkLst>
      </pc:sldChg>
      <pc:sldChg chg="mod">
        <pc:chgData name="Người dùng Khách" userId="8dcdadf05936922c" providerId="Windows Live" clId="Web-{63F40A37-01E2-442E-A9BA-58E70A8ED007}" dt="2020-08-07T07:17:47.840" v="27"/>
        <pc:sldMkLst>
          <pc:docMk/>
          <pc:sldMk cId="0" sldId="282"/>
        </pc:sldMkLst>
      </pc:sldChg>
      <pc:sldChg chg="mod">
        <pc:chgData name="Người dùng Khách" userId="8dcdadf05936922c" providerId="Windows Live" clId="Web-{63F40A37-01E2-442E-A9BA-58E70A8ED007}" dt="2020-08-07T07:17:47.840" v="27"/>
        <pc:sldMkLst>
          <pc:docMk/>
          <pc:sldMk cId="0" sldId="283"/>
        </pc:sldMkLst>
      </pc:sldChg>
      <pc:sldChg chg="mod">
        <pc:chgData name="Người dùng Khách" userId="8dcdadf05936922c" providerId="Windows Live" clId="Web-{63F40A37-01E2-442E-A9BA-58E70A8ED007}" dt="2020-08-07T07:17:47.840" v="27"/>
        <pc:sldMkLst>
          <pc:docMk/>
          <pc:sldMk cId="0" sldId="284"/>
        </pc:sldMkLst>
      </pc:sldChg>
      <pc:sldChg chg="mod">
        <pc:chgData name="Người dùng Khách" userId="8dcdadf05936922c" providerId="Windows Live" clId="Web-{63F40A37-01E2-442E-A9BA-58E70A8ED007}" dt="2020-08-07T07:17:47.840" v="27"/>
        <pc:sldMkLst>
          <pc:docMk/>
          <pc:sldMk cId="0" sldId="285"/>
        </pc:sldMkLst>
      </pc:sldChg>
      <pc:sldChg chg="mod">
        <pc:chgData name="Người dùng Khách" userId="8dcdadf05936922c" providerId="Windows Live" clId="Web-{63F40A37-01E2-442E-A9BA-58E70A8ED007}" dt="2020-08-07T07:17:47.840" v="27"/>
        <pc:sldMkLst>
          <pc:docMk/>
          <pc:sldMk cId="0" sldId="286"/>
        </pc:sldMkLst>
      </pc:sldChg>
      <pc:sldChg chg="mod">
        <pc:chgData name="Người dùng Khách" userId="8dcdadf05936922c" providerId="Windows Live" clId="Web-{63F40A37-01E2-442E-A9BA-58E70A8ED007}" dt="2020-08-07T07:17:47.840" v="27"/>
        <pc:sldMkLst>
          <pc:docMk/>
          <pc:sldMk cId="0" sldId="287"/>
        </pc:sldMkLst>
      </pc:sldChg>
      <pc:sldChg chg="mod">
        <pc:chgData name="Người dùng Khách" userId="8dcdadf05936922c" providerId="Windows Live" clId="Web-{63F40A37-01E2-442E-A9BA-58E70A8ED007}" dt="2020-08-07T07:17:47.840" v="27"/>
        <pc:sldMkLst>
          <pc:docMk/>
          <pc:sldMk cId="0" sldId="288"/>
        </pc:sldMkLst>
      </pc:sldChg>
      <pc:sldChg chg="mod">
        <pc:chgData name="Người dùng Khách" userId="8dcdadf05936922c" providerId="Windows Live" clId="Web-{63F40A37-01E2-442E-A9BA-58E70A8ED007}" dt="2020-08-07T07:17:47.840" v="27"/>
        <pc:sldMkLst>
          <pc:docMk/>
          <pc:sldMk cId="0" sldId="289"/>
        </pc:sldMkLst>
      </pc:sldChg>
      <pc:sldMasterChg chg="mod setBg modSldLayout">
        <pc:chgData name="Người dùng Khách" userId="8dcdadf05936922c" providerId="Windows Live" clId="Web-{63F40A37-01E2-442E-A9BA-58E70A8ED007}" dt="2020-08-07T07:17:47.840" v="27"/>
        <pc:sldMasterMkLst>
          <pc:docMk/>
          <pc:sldMasterMk cId="0" sldId="2147483648"/>
        </pc:sldMasterMkLst>
        <pc:sldLayoutChg chg="mod">
          <pc:chgData name="Người dùng Khách" userId="8dcdadf05936922c" providerId="Windows Live" clId="Web-{63F40A37-01E2-442E-A9BA-58E70A8ED007}" dt="2020-08-07T07:17:47.840" v="27"/>
          <pc:sldLayoutMkLst>
            <pc:docMk/>
            <pc:sldMasterMk cId="0" sldId="2147483648"/>
            <pc:sldLayoutMk cId="0" sldId="2147483649"/>
          </pc:sldLayoutMkLst>
        </pc:sldLayoutChg>
        <pc:sldLayoutChg chg="mod">
          <pc:chgData name="Người dùng Khách" userId="8dcdadf05936922c" providerId="Windows Live" clId="Web-{63F40A37-01E2-442E-A9BA-58E70A8ED007}" dt="2020-08-07T07:17:47.840" v="27"/>
          <pc:sldLayoutMkLst>
            <pc:docMk/>
            <pc:sldMasterMk cId="0" sldId="2147483648"/>
            <pc:sldLayoutMk cId="0" sldId="2147483650"/>
          </pc:sldLayoutMkLst>
        </pc:sldLayoutChg>
        <pc:sldLayoutChg chg="mod">
          <pc:chgData name="Người dùng Khách" userId="8dcdadf05936922c" providerId="Windows Live" clId="Web-{63F40A37-01E2-442E-A9BA-58E70A8ED007}" dt="2020-08-07T07:17:47.840" v="27"/>
          <pc:sldLayoutMkLst>
            <pc:docMk/>
            <pc:sldMasterMk cId="0" sldId="2147483648"/>
            <pc:sldLayoutMk cId="0" sldId="2147483651"/>
          </pc:sldLayoutMkLst>
        </pc:sldLayoutChg>
        <pc:sldLayoutChg chg="mod">
          <pc:chgData name="Người dùng Khách" userId="8dcdadf05936922c" providerId="Windows Live" clId="Web-{63F40A37-01E2-442E-A9BA-58E70A8ED007}" dt="2020-08-07T07:17:47.840" v="27"/>
          <pc:sldLayoutMkLst>
            <pc:docMk/>
            <pc:sldMasterMk cId="0" sldId="2147483648"/>
            <pc:sldLayoutMk cId="0" sldId="2147483652"/>
          </pc:sldLayoutMkLst>
        </pc:sldLayoutChg>
        <pc:sldLayoutChg chg="mod">
          <pc:chgData name="Người dùng Khách" userId="8dcdadf05936922c" providerId="Windows Live" clId="Web-{63F40A37-01E2-442E-A9BA-58E70A8ED007}" dt="2020-08-07T07:17:47.840" v="27"/>
          <pc:sldLayoutMkLst>
            <pc:docMk/>
            <pc:sldMasterMk cId="0" sldId="2147483648"/>
            <pc:sldLayoutMk cId="0" sldId="2147483653"/>
          </pc:sldLayoutMkLst>
        </pc:sldLayoutChg>
        <pc:sldLayoutChg chg="mod">
          <pc:chgData name="Người dùng Khách" userId="8dcdadf05936922c" providerId="Windows Live" clId="Web-{63F40A37-01E2-442E-A9BA-58E70A8ED007}" dt="2020-08-07T07:17:47.840" v="27"/>
          <pc:sldLayoutMkLst>
            <pc:docMk/>
            <pc:sldMasterMk cId="0" sldId="2147483648"/>
            <pc:sldLayoutMk cId="0" sldId="2147483654"/>
          </pc:sldLayoutMkLst>
        </pc:sldLayoutChg>
        <pc:sldLayoutChg chg="mod">
          <pc:chgData name="Người dùng Khách" userId="8dcdadf05936922c" providerId="Windows Live" clId="Web-{63F40A37-01E2-442E-A9BA-58E70A8ED007}" dt="2020-08-07T07:17:47.840" v="27"/>
          <pc:sldLayoutMkLst>
            <pc:docMk/>
            <pc:sldMasterMk cId="0" sldId="2147483648"/>
            <pc:sldLayoutMk cId="0" sldId="2147483655"/>
          </pc:sldLayoutMkLst>
        </pc:sldLayoutChg>
        <pc:sldLayoutChg chg="mod">
          <pc:chgData name="Người dùng Khách" userId="8dcdadf05936922c" providerId="Windows Live" clId="Web-{63F40A37-01E2-442E-A9BA-58E70A8ED007}" dt="2020-08-07T07:17:47.840" v="27"/>
          <pc:sldLayoutMkLst>
            <pc:docMk/>
            <pc:sldMasterMk cId="0" sldId="2147483648"/>
            <pc:sldLayoutMk cId="0" sldId="2147483656"/>
          </pc:sldLayoutMkLst>
        </pc:sldLayoutChg>
        <pc:sldLayoutChg chg="mod">
          <pc:chgData name="Người dùng Khách" userId="8dcdadf05936922c" providerId="Windows Live" clId="Web-{63F40A37-01E2-442E-A9BA-58E70A8ED007}" dt="2020-08-07T07:17:47.840" v="27"/>
          <pc:sldLayoutMkLst>
            <pc:docMk/>
            <pc:sldMasterMk cId="0" sldId="2147483648"/>
            <pc:sldLayoutMk cId="0" sldId="2147483657"/>
          </pc:sldLayoutMkLst>
        </pc:sldLayoutChg>
        <pc:sldLayoutChg chg="mod">
          <pc:chgData name="Người dùng Khách" userId="8dcdadf05936922c" providerId="Windows Live" clId="Web-{63F40A37-01E2-442E-A9BA-58E70A8ED007}" dt="2020-08-07T07:17:47.840" v="27"/>
          <pc:sldLayoutMkLst>
            <pc:docMk/>
            <pc:sldMasterMk cId="0" sldId="2147483648"/>
            <pc:sldLayoutMk cId="0" sldId="2147483658"/>
          </pc:sldLayoutMkLst>
        </pc:sldLayoutChg>
        <pc:sldLayoutChg chg="mod">
          <pc:chgData name="Người dùng Khách" userId="8dcdadf05936922c" providerId="Windows Live" clId="Web-{63F40A37-01E2-442E-A9BA-58E70A8ED007}" dt="2020-08-07T07:17:47.840" v="27"/>
          <pc:sldLayoutMkLst>
            <pc:docMk/>
            <pc:sldMasterMk cId="0" sldId="2147483648"/>
            <pc:sldLayoutMk cId="0" sldId="2147483659"/>
          </pc:sldLayoutMkLst>
        </pc:sldLayoutChg>
      </pc:sldMasterChg>
    </pc:docChg>
  </pc:docChgLst>
  <pc:docChgLst>
    <pc:chgData name="Người dùng Khách" userId="8dcdadf05936922c" providerId="Windows Live" clId="Web-{50E55113-C1FC-47B5-B950-5CDBBDE10543}"/>
    <pc:docChg chg="delSld modSld">
      <pc:chgData name="Người dùng Khách" userId="8dcdadf05936922c" providerId="Windows Live" clId="Web-{50E55113-C1FC-47B5-B950-5CDBBDE10543}" dt="2020-08-07T08:24:55.427" v="700" actId="14100"/>
      <pc:docMkLst>
        <pc:docMk/>
      </pc:docMkLst>
      <pc:sldChg chg="modSp">
        <pc:chgData name="Người dùng Khách" userId="8dcdadf05936922c" providerId="Windows Live" clId="Web-{50E55113-C1FC-47B5-B950-5CDBBDE10543}" dt="2020-08-07T08:18:38.934" v="631" actId="20577"/>
        <pc:sldMkLst>
          <pc:docMk/>
          <pc:sldMk cId="0" sldId="258"/>
        </pc:sldMkLst>
        <pc:spChg chg="mod">
          <ac:chgData name="Người dùng Khách" userId="8dcdadf05936922c" providerId="Windows Live" clId="Web-{50E55113-C1FC-47B5-B950-5CDBBDE10543}" dt="2020-08-07T08:18:09.340" v="625"/>
          <ac:spMkLst>
            <pc:docMk/>
            <pc:sldMk cId="0" sldId="258"/>
            <ac:spMk id="157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18:38.934" v="631" actId="20577"/>
          <ac:spMkLst>
            <pc:docMk/>
            <pc:sldMk cId="0" sldId="258"/>
            <ac:spMk id="158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18:09.387" v="627"/>
          <ac:spMkLst>
            <pc:docMk/>
            <pc:sldMk cId="0" sldId="258"/>
            <ac:spMk id="159" creationId="{00000000-0000-0000-0000-000000000000}"/>
          </ac:spMkLst>
        </pc:spChg>
      </pc:sldChg>
      <pc:sldChg chg="modSp">
        <pc:chgData name="Người dùng Khách" userId="8dcdadf05936922c" providerId="Windows Live" clId="Web-{50E55113-C1FC-47B5-B950-5CDBBDE10543}" dt="2020-08-07T08:19:49.217" v="648" actId="1076"/>
        <pc:sldMkLst>
          <pc:docMk/>
          <pc:sldMk cId="0" sldId="259"/>
        </pc:sldMkLst>
        <pc:spChg chg="mod">
          <ac:chgData name="Người dùng Khách" userId="8dcdadf05936922c" providerId="Windows Live" clId="Web-{50E55113-C1FC-47B5-B950-5CDBBDE10543}" dt="2020-08-07T08:19:46.139" v="647" actId="1076"/>
          <ac:spMkLst>
            <pc:docMk/>
            <pc:sldMk cId="0" sldId="259"/>
            <ac:spMk id="2" creationId="{043877F4-AED8-42F4-AA97-1BD83D849B86}"/>
          </ac:spMkLst>
        </pc:spChg>
        <pc:spChg chg="mod">
          <ac:chgData name="Người dùng Khách" userId="8dcdadf05936922c" providerId="Windows Live" clId="Web-{50E55113-C1FC-47B5-B950-5CDBBDE10543}" dt="2020-08-07T08:18:55.372" v="634"/>
          <ac:spMkLst>
            <pc:docMk/>
            <pc:sldMk cId="0" sldId="259"/>
            <ac:spMk id="161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18:55.388" v="635"/>
          <ac:spMkLst>
            <pc:docMk/>
            <pc:sldMk cId="0" sldId="259"/>
            <ac:spMk id="163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18:55.419" v="636"/>
          <ac:spMkLst>
            <pc:docMk/>
            <pc:sldMk cId="0" sldId="259"/>
            <ac:spMk id="164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19:49.217" v="648" actId="1076"/>
          <ac:spMkLst>
            <pc:docMk/>
            <pc:sldMk cId="0" sldId="259"/>
            <ac:spMk id="165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18:55.482" v="638"/>
          <ac:spMkLst>
            <pc:docMk/>
            <pc:sldMk cId="0" sldId="259"/>
            <ac:spMk id="166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18:55.513" v="639"/>
          <ac:spMkLst>
            <pc:docMk/>
            <pc:sldMk cId="0" sldId="259"/>
            <ac:spMk id="168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18:55.544" v="640"/>
          <ac:spMkLst>
            <pc:docMk/>
            <pc:sldMk cId="0" sldId="259"/>
            <ac:spMk id="169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18:55.575" v="641"/>
          <ac:spMkLst>
            <pc:docMk/>
            <pc:sldMk cId="0" sldId="259"/>
            <ac:spMk id="170" creationId="{00000000-0000-0000-0000-000000000000}"/>
          </ac:spMkLst>
        </pc:spChg>
      </pc:sldChg>
      <pc:sldChg chg="modSp">
        <pc:chgData name="Người dùng Khách" userId="8dcdadf05936922c" providerId="Windows Live" clId="Web-{50E55113-C1FC-47B5-B950-5CDBBDE10543}" dt="2020-08-07T07:46:34.281" v="2" actId="20577"/>
        <pc:sldMkLst>
          <pc:docMk/>
          <pc:sldMk cId="0" sldId="260"/>
        </pc:sldMkLst>
        <pc:spChg chg="mod">
          <ac:chgData name="Người dùng Khách" userId="8dcdadf05936922c" providerId="Windows Live" clId="Web-{50E55113-C1FC-47B5-B950-5CDBBDE10543}" dt="2020-08-07T07:46:34.281" v="2" actId="20577"/>
          <ac:spMkLst>
            <pc:docMk/>
            <pc:sldMk cId="0" sldId="260"/>
            <ac:spMk id="188" creationId="{00000000-0000-0000-0000-000000000000}"/>
          </ac:spMkLst>
        </pc:spChg>
      </pc:sldChg>
      <pc:sldChg chg="modSp">
        <pc:chgData name="Người dùng Khách" userId="8dcdadf05936922c" providerId="Windows Live" clId="Web-{50E55113-C1FC-47B5-B950-5CDBBDE10543}" dt="2020-08-07T08:21:32.095" v="667" actId="1076"/>
        <pc:sldMkLst>
          <pc:docMk/>
          <pc:sldMk cId="0" sldId="261"/>
        </pc:sldMkLst>
        <pc:spChg chg="mod">
          <ac:chgData name="Người dùng Khách" userId="8dcdadf05936922c" providerId="Windows Live" clId="Web-{50E55113-C1FC-47B5-B950-5CDBBDE10543}" dt="2020-08-07T07:46:58.640" v="51" actId="1076"/>
          <ac:spMkLst>
            <pc:docMk/>
            <pc:sldMk cId="0" sldId="261"/>
            <ac:spMk id="190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20:33.546" v="649"/>
          <ac:spMkLst>
            <pc:docMk/>
            <pc:sldMk cId="0" sldId="261"/>
            <ac:spMk id="191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20:33.562" v="650"/>
          <ac:spMkLst>
            <pc:docMk/>
            <pc:sldMk cId="0" sldId="261"/>
            <ac:spMk id="192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21:14.907" v="666" actId="1076"/>
          <ac:spMkLst>
            <pc:docMk/>
            <pc:sldMk cId="0" sldId="261"/>
            <ac:spMk id="193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20:33.703" v="652"/>
          <ac:spMkLst>
            <pc:docMk/>
            <pc:sldMk cId="0" sldId="261"/>
            <ac:spMk id="194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20:33.781" v="653"/>
          <ac:spMkLst>
            <pc:docMk/>
            <pc:sldMk cId="0" sldId="261"/>
            <ac:spMk id="195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20:33.843" v="654"/>
          <ac:spMkLst>
            <pc:docMk/>
            <pc:sldMk cId="0" sldId="261"/>
            <ac:spMk id="198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20:33.906" v="655"/>
          <ac:spMkLst>
            <pc:docMk/>
            <pc:sldMk cId="0" sldId="261"/>
            <ac:spMk id="199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20:33.968" v="656"/>
          <ac:spMkLst>
            <pc:docMk/>
            <pc:sldMk cId="0" sldId="261"/>
            <ac:spMk id="200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20:34.031" v="657"/>
          <ac:spMkLst>
            <pc:docMk/>
            <pc:sldMk cId="0" sldId="261"/>
            <ac:spMk id="201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20:34.093" v="658"/>
          <ac:spMkLst>
            <pc:docMk/>
            <pc:sldMk cId="0" sldId="261"/>
            <ac:spMk id="202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20:34.140" v="659"/>
          <ac:spMkLst>
            <pc:docMk/>
            <pc:sldMk cId="0" sldId="261"/>
            <ac:spMk id="204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20:34.203" v="660"/>
          <ac:spMkLst>
            <pc:docMk/>
            <pc:sldMk cId="0" sldId="261"/>
            <ac:spMk id="205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20:34.234" v="661"/>
          <ac:spMkLst>
            <pc:docMk/>
            <pc:sldMk cId="0" sldId="261"/>
            <ac:spMk id="208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21:32.095" v="667" actId="1076"/>
          <ac:spMkLst>
            <pc:docMk/>
            <pc:sldMk cId="0" sldId="261"/>
            <ac:spMk id="209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20:34.265" v="663"/>
          <ac:spMkLst>
            <pc:docMk/>
            <pc:sldMk cId="0" sldId="261"/>
            <ac:spMk id="210" creationId="{00000000-0000-0000-0000-000000000000}"/>
          </ac:spMkLst>
        </pc:spChg>
        <pc:grpChg chg="mod">
          <ac:chgData name="Người dùng Khách" userId="8dcdadf05936922c" providerId="Windows Live" clId="Web-{50E55113-C1FC-47B5-B950-5CDBBDE10543}" dt="2020-08-07T08:07:30.216" v="562" actId="14100"/>
          <ac:grpSpMkLst>
            <pc:docMk/>
            <pc:sldMk cId="0" sldId="261"/>
            <ac:grpSpMk id="207" creationId="{00000000-0000-0000-0000-000000000000}"/>
          </ac:grpSpMkLst>
        </pc:grpChg>
      </pc:sldChg>
      <pc:sldChg chg="addSp delSp modSp">
        <pc:chgData name="Người dùng Khách" userId="8dcdadf05936922c" providerId="Windows Live" clId="Web-{50E55113-C1FC-47B5-B950-5CDBBDE10543}" dt="2020-08-07T07:54:23.010" v="195"/>
        <pc:sldMkLst>
          <pc:docMk/>
          <pc:sldMk cId="0" sldId="262"/>
        </pc:sldMkLst>
        <pc:spChg chg="add mod">
          <ac:chgData name="Người dùng Khách" userId="8dcdadf05936922c" providerId="Windows Live" clId="Web-{50E55113-C1FC-47B5-B950-5CDBBDE10543}" dt="2020-08-07T07:48:11.798" v="65"/>
          <ac:spMkLst>
            <pc:docMk/>
            <pc:sldMk cId="0" sldId="262"/>
            <ac:spMk id="2" creationId="{6C62D1F9-31D1-49F3-A581-C82ADD0B15E4}"/>
          </ac:spMkLst>
        </pc:spChg>
        <pc:spChg chg="del mod">
          <ac:chgData name="Người dùng Khách" userId="8dcdadf05936922c" providerId="Windows Live" clId="Web-{50E55113-C1FC-47B5-B950-5CDBBDE10543}" dt="2020-08-07T07:47:46.532" v="57"/>
          <ac:spMkLst>
            <pc:docMk/>
            <pc:sldMk cId="0" sldId="262"/>
            <ac:spMk id="212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48:11.720" v="62"/>
          <ac:spMkLst>
            <pc:docMk/>
            <pc:sldMk cId="0" sldId="262"/>
            <ac:spMk id="213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4:23.010" v="195"/>
          <ac:spMkLst>
            <pc:docMk/>
            <pc:sldMk cId="0" sldId="262"/>
            <ac:spMk id="214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48:19.580" v="68" actId="20577"/>
          <ac:spMkLst>
            <pc:docMk/>
            <pc:sldMk cId="0" sldId="262"/>
            <ac:spMk id="215" creationId="{00000000-0000-0000-0000-000000000000}"/>
          </ac:spMkLst>
        </pc:spChg>
      </pc:sldChg>
      <pc:sldChg chg="modSp">
        <pc:chgData name="Người dùng Khách" userId="8dcdadf05936922c" providerId="Windows Live" clId="Web-{50E55113-C1FC-47B5-B950-5CDBBDE10543}" dt="2020-08-07T08:09:56.798" v="573" actId="14100"/>
        <pc:sldMkLst>
          <pc:docMk/>
          <pc:sldMk cId="0" sldId="263"/>
        </pc:sldMkLst>
        <pc:spChg chg="mod">
          <ac:chgData name="Người dùng Khách" userId="8dcdadf05936922c" providerId="Windows Live" clId="Web-{50E55113-C1FC-47B5-B950-5CDBBDE10543}" dt="2020-08-07T07:48:29.361" v="88"/>
          <ac:spMkLst>
            <pc:docMk/>
            <pc:sldMk cId="0" sldId="263"/>
            <ac:spMk id="217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48:29.361" v="89"/>
          <ac:spMkLst>
            <pc:docMk/>
            <pc:sldMk cId="0" sldId="263"/>
            <ac:spMk id="218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48:29.377" v="90"/>
          <ac:spMkLst>
            <pc:docMk/>
            <pc:sldMk cId="0" sldId="263"/>
            <ac:spMk id="219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48:29.393" v="91"/>
          <ac:spMkLst>
            <pc:docMk/>
            <pc:sldMk cId="0" sldId="263"/>
            <ac:spMk id="220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09:30.813" v="571" actId="1076"/>
          <ac:spMkLst>
            <pc:docMk/>
            <pc:sldMk cId="0" sldId="263"/>
            <ac:spMk id="221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09:56.798" v="573" actId="14100"/>
          <ac:spMkLst>
            <pc:docMk/>
            <pc:sldMk cId="0" sldId="263"/>
            <ac:spMk id="222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48:29.439" v="94"/>
          <ac:spMkLst>
            <pc:docMk/>
            <pc:sldMk cId="0" sldId="263"/>
            <ac:spMk id="223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48:29.455" v="95"/>
          <ac:spMkLst>
            <pc:docMk/>
            <pc:sldMk cId="0" sldId="263"/>
            <ac:spMk id="224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48:29.471" v="96"/>
          <ac:spMkLst>
            <pc:docMk/>
            <pc:sldMk cId="0" sldId="263"/>
            <ac:spMk id="225" creationId="{00000000-0000-0000-0000-000000000000}"/>
          </ac:spMkLst>
        </pc:spChg>
      </pc:sldChg>
      <pc:sldChg chg="modSp">
        <pc:chgData name="Người dùng Khách" userId="8dcdadf05936922c" providerId="Windows Live" clId="Web-{50E55113-C1FC-47B5-B950-5CDBBDE10543}" dt="2020-08-07T07:54:56.965" v="198"/>
        <pc:sldMkLst>
          <pc:docMk/>
          <pc:sldMk cId="0" sldId="264"/>
        </pc:sldMkLst>
        <pc:spChg chg="mod">
          <ac:chgData name="Người dùng Khách" userId="8dcdadf05936922c" providerId="Windows Live" clId="Web-{50E55113-C1FC-47B5-B950-5CDBBDE10543}" dt="2020-08-07T07:48:49.830" v="101"/>
          <ac:spMkLst>
            <pc:docMk/>
            <pc:sldMk cId="0" sldId="264"/>
            <ac:spMk id="227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48:49.846" v="102"/>
          <ac:spMkLst>
            <pc:docMk/>
            <pc:sldMk cId="0" sldId="264"/>
            <ac:spMk id="228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4:56.965" v="198"/>
          <ac:spMkLst>
            <pc:docMk/>
            <pc:sldMk cId="0" sldId="264"/>
            <ac:spMk id="229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49:25.722" v="111" actId="20577"/>
          <ac:spMkLst>
            <pc:docMk/>
            <pc:sldMk cId="0" sldId="264"/>
            <ac:spMk id="230" creationId="{00000000-0000-0000-0000-000000000000}"/>
          </ac:spMkLst>
        </pc:spChg>
      </pc:sldChg>
      <pc:sldChg chg="modSp">
        <pc:chgData name="Người dùng Khách" userId="8dcdadf05936922c" providerId="Windows Live" clId="Web-{50E55113-C1FC-47B5-B950-5CDBBDE10543}" dt="2020-08-07T08:10:52.315" v="577" actId="14100"/>
        <pc:sldMkLst>
          <pc:docMk/>
          <pc:sldMk cId="0" sldId="265"/>
        </pc:sldMkLst>
        <pc:spChg chg="mod">
          <ac:chgData name="Người dùng Khách" userId="8dcdadf05936922c" providerId="Windows Live" clId="Web-{50E55113-C1FC-47B5-B950-5CDBBDE10543}" dt="2020-08-07T07:49:35.488" v="122"/>
          <ac:spMkLst>
            <pc:docMk/>
            <pc:sldMk cId="0" sldId="265"/>
            <ac:spMk id="232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49:35.503" v="123"/>
          <ac:spMkLst>
            <pc:docMk/>
            <pc:sldMk cId="0" sldId="265"/>
            <ac:spMk id="233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0:22.848" v="135" actId="20577"/>
          <ac:spMkLst>
            <pc:docMk/>
            <pc:sldMk cId="0" sldId="265"/>
            <ac:spMk id="234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49:35.535" v="125"/>
          <ac:spMkLst>
            <pc:docMk/>
            <pc:sldMk cId="0" sldId="265"/>
            <ac:spMk id="235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49:35.550" v="126"/>
          <ac:spMkLst>
            <pc:docMk/>
            <pc:sldMk cId="0" sldId="265"/>
            <ac:spMk id="236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0:27.739" v="138" actId="1076"/>
          <ac:spMkLst>
            <pc:docMk/>
            <pc:sldMk cId="0" sldId="265"/>
            <ac:spMk id="237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49:35.582" v="128"/>
          <ac:spMkLst>
            <pc:docMk/>
            <pc:sldMk cId="0" sldId="265"/>
            <ac:spMk id="238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10:32.752" v="574" actId="14100"/>
          <ac:spMkLst>
            <pc:docMk/>
            <pc:sldMk cId="0" sldId="265"/>
            <ac:spMk id="239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10:52.315" v="577" actId="14100"/>
          <ac:spMkLst>
            <pc:docMk/>
            <pc:sldMk cId="0" sldId="265"/>
            <ac:spMk id="240" creationId="{00000000-0000-0000-0000-000000000000}"/>
          </ac:spMkLst>
        </pc:spChg>
      </pc:sldChg>
      <pc:sldChg chg="modSp">
        <pc:chgData name="Người dùng Khách" userId="8dcdadf05936922c" providerId="Windows Live" clId="Web-{50E55113-C1FC-47B5-B950-5CDBBDE10543}" dt="2020-08-07T07:50:51.755" v="140"/>
        <pc:sldMkLst>
          <pc:docMk/>
          <pc:sldMk cId="0" sldId="266"/>
        </pc:sldMkLst>
        <pc:spChg chg="mod">
          <ac:chgData name="Người dùng Khách" userId="8dcdadf05936922c" providerId="Windows Live" clId="Web-{50E55113-C1FC-47B5-B950-5CDBBDE10543}" dt="2020-08-07T07:50:51.755" v="140"/>
          <ac:spMkLst>
            <pc:docMk/>
            <pc:sldMk cId="0" sldId="266"/>
            <ac:spMk id="242" creationId="{00000000-0000-0000-0000-000000000000}"/>
          </ac:spMkLst>
        </pc:spChg>
      </pc:sldChg>
      <pc:sldChg chg="del">
        <pc:chgData name="Người dùng Khách" userId="8dcdadf05936922c" providerId="Windows Live" clId="Web-{50E55113-C1FC-47B5-B950-5CDBBDE10543}" dt="2020-08-07T07:51:14.896" v="141"/>
        <pc:sldMkLst>
          <pc:docMk/>
          <pc:sldMk cId="0" sldId="268"/>
        </pc:sldMkLst>
      </pc:sldChg>
      <pc:sldChg chg="modSp">
        <pc:chgData name="Người dùng Khách" userId="8dcdadf05936922c" providerId="Windows Live" clId="Web-{50E55113-C1FC-47B5-B950-5CDBBDE10543}" dt="2020-08-07T07:55:09.496" v="199"/>
        <pc:sldMkLst>
          <pc:docMk/>
          <pc:sldMk cId="0" sldId="269"/>
        </pc:sldMkLst>
        <pc:spChg chg="mod">
          <ac:chgData name="Người dùng Khách" userId="8dcdadf05936922c" providerId="Windows Live" clId="Web-{50E55113-C1FC-47B5-B950-5CDBBDE10543}" dt="2020-08-07T07:51:29.897" v="146"/>
          <ac:spMkLst>
            <pc:docMk/>
            <pc:sldMk cId="0" sldId="269"/>
            <ac:spMk id="254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1:29.912" v="147"/>
          <ac:spMkLst>
            <pc:docMk/>
            <pc:sldMk cId="0" sldId="269"/>
            <ac:spMk id="255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5:09.496" v="199"/>
          <ac:spMkLst>
            <pc:docMk/>
            <pc:sldMk cId="0" sldId="269"/>
            <ac:spMk id="256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1:42.850" v="152" actId="20577"/>
          <ac:spMkLst>
            <pc:docMk/>
            <pc:sldMk cId="0" sldId="269"/>
            <ac:spMk id="257" creationId="{00000000-0000-0000-0000-000000000000}"/>
          </ac:spMkLst>
        </pc:spChg>
      </pc:sldChg>
      <pc:sldChg chg="modSp">
        <pc:chgData name="Người dùng Khách" userId="8dcdadf05936922c" providerId="Windows Live" clId="Web-{50E55113-C1FC-47B5-B950-5CDBBDE10543}" dt="2020-08-07T08:12:10.035" v="582" actId="1076"/>
        <pc:sldMkLst>
          <pc:docMk/>
          <pc:sldMk cId="0" sldId="270"/>
        </pc:sldMkLst>
        <pc:spChg chg="mod">
          <ac:chgData name="Người dùng Khách" userId="8dcdadf05936922c" providerId="Windows Live" clId="Web-{50E55113-C1FC-47B5-B950-5CDBBDE10543}" dt="2020-08-07T07:51:59.491" v="172"/>
          <ac:spMkLst>
            <pc:docMk/>
            <pc:sldMk cId="0" sldId="270"/>
            <ac:spMk id="259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1:59.507" v="173"/>
          <ac:spMkLst>
            <pc:docMk/>
            <pc:sldMk cId="0" sldId="270"/>
            <ac:spMk id="260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1:59.522" v="174"/>
          <ac:spMkLst>
            <pc:docMk/>
            <pc:sldMk cId="0" sldId="270"/>
            <ac:spMk id="261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1:59.538" v="175"/>
          <ac:spMkLst>
            <pc:docMk/>
            <pc:sldMk cId="0" sldId="270"/>
            <ac:spMk id="262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1:59.554" v="176"/>
          <ac:spMkLst>
            <pc:docMk/>
            <pc:sldMk cId="0" sldId="270"/>
            <ac:spMk id="263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2:06.413" v="181" actId="1076"/>
          <ac:spMkLst>
            <pc:docMk/>
            <pc:sldMk cId="0" sldId="270"/>
            <ac:spMk id="264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1:59.585" v="178"/>
          <ac:spMkLst>
            <pc:docMk/>
            <pc:sldMk cId="0" sldId="270"/>
            <ac:spMk id="265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12:10.035" v="582" actId="1076"/>
          <ac:spMkLst>
            <pc:docMk/>
            <pc:sldMk cId="0" sldId="270"/>
            <ac:spMk id="266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11:48.097" v="578" actId="14100"/>
          <ac:spMkLst>
            <pc:docMk/>
            <pc:sldMk cId="0" sldId="270"/>
            <ac:spMk id="267" creationId="{00000000-0000-0000-0000-000000000000}"/>
          </ac:spMkLst>
        </pc:spChg>
      </pc:sldChg>
      <pc:sldChg chg="modSp">
        <pc:chgData name="Người dùng Khách" userId="8dcdadf05936922c" providerId="Windows Live" clId="Web-{50E55113-C1FC-47B5-B950-5CDBBDE10543}" dt="2020-08-07T07:55:52.872" v="221"/>
        <pc:sldMkLst>
          <pc:docMk/>
          <pc:sldMk cId="0" sldId="271"/>
        </pc:sldMkLst>
        <pc:spChg chg="mod">
          <ac:chgData name="Người dùng Khách" userId="8dcdadf05936922c" providerId="Windows Live" clId="Web-{50E55113-C1FC-47B5-B950-5CDBBDE10543}" dt="2020-08-07T07:55:30.059" v="205"/>
          <ac:spMkLst>
            <pc:docMk/>
            <pc:sldMk cId="0" sldId="271"/>
            <ac:spMk id="269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5:52.872" v="221"/>
          <ac:spMkLst>
            <pc:docMk/>
            <pc:sldMk cId="0" sldId="271"/>
            <ac:spMk id="270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5:30.106" v="207"/>
          <ac:spMkLst>
            <pc:docMk/>
            <pc:sldMk cId="0" sldId="271"/>
            <ac:spMk id="271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5:43.778" v="219" actId="20577"/>
          <ac:spMkLst>
            <pc:docMk/>
            <pc:sldMk cId="0" sldId="271"/>
            <ac:spMk id="272" creationId="{00000000-0000-0000-0000-000000000000}"/>
          </ac:spMkLst>
        </pc:spChg>
      </pc:sldChg>
      <pc:sldChg chg="modSp">
        <pc:chgData name="Người dùng Khách" userId="8dcdadf05936922c" providerId="Windows Live" clId="Web-{50E55113-C1FC-47B5-B950-5CDBBDE10543}" dt="2020-08-07T08:13:46.631" v="591" actId="14100"/>
        <pc:sldMkLst>
          <pc:docMk/>
          <pc:sldMk cId="0" sldId="272"/>
        </pc:sldMkLst>
        <pc:spChg chg="mod">
          <ac:chgData name="Người dùng Khách" userId="8dcdadf05936922c" providerId="Windows Live" clId="Web-{50E55113-C1FC-47B5-B950-5CDBBDE10543}" dt="2020-08-07T07:56:02.185" v="231"/>
          <ac:spMkLst>
            <pc:docMk/>
            <pc:sldMk cId="0" sldId="272"/>
            <ac:spMk id="274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6:02.201" v="232"/>
          <ac:spMkLst>
            <pc:docMk/>
            <pc:sldMk cId="0" sldId="272"/>
            <ac:spMk id="275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6:02.216" v="233"/>
          <ac:spMkLst>
            <pc:docMk/>
            <pc:sldMk cId="0" sldId="272"/>
            <ac:spMk id="276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6:02.232" v="234"/>
          <ac:spMkLst>
            <pc:docMk/>
            <pc:sldMk cId="0" sldId="272"/>
            <ac:spMk id="277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6:10.873" v="240" actId="1076"/>
          <ac:spMkLst>
            <pc:docMk/>
            <pc:sldMk cId="0" sldId="272"/>
            <ac:spMk id="278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6:14.654" v="241" actId="1076"/>
          <ac:spMkLst>
            <pc:docMk/>
            <pc:sldMk cId="0" sldId="272"/>
            <ac:spMk id="279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6:02.279" v="237"/>
          <ac:spMkLst>
            <pc:docMk/>
            <pc:sldMk cId="0" sldId="272"/>
            <ac:spMk id="280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13:40.975" v="589" actId="1076"/>
          <ac:spMkLst>
            <pc:docMk/>
            <pc:sldMk cId="0" sldId="272"/>
            <ac:spMk id="281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13:46.631" v="591" actId="14100"/>
          <ac:spMkLst>
            <pc:docMk/>
            <pc:sldMk cId="0" sldId="272"/>
            <ac:spMk id="282" creationId="{00000000-0000-0000-0000-000000000000}"/>
          </ac:spMkLst>
        </pc:spChg>
      </pc:sldChg>
      <pc:sldChg chg="modSp">
        <pc:chgData name="Người dùng Khách" userId="8dcdadf05936922c" providerId="Windows Live" clId="Web-{50E55113-C1FC-47B5-B950-5CDBBDE10543}" dt="2020-08-07T08:14:11.882" v="592" actId="14100"/>
        <pc:sldMkLst>
          <pc:docMk/>
          <pc:sldMk cId="0" sldId="273"/>
        </pc:sldMkLst>
        <pc:spChg chg="mod">
          <ac:chgData name="Người dùng Khách" userId="8dcdadf05936922c" providerId="Windows Live" clId="Web-{50E55113-C1FC-47B5-B950-5CDBBDE10543}" dt="2020-08-07T07:56:49.514" v="273" actId="14100"/>
          <ac:spMkLst>
            <pc:docMk/>
            <pc:sldMk cId="0" sldId="273"/>
            <ac:spMk id="284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6:49.545" v="274" actId="14100"/>
          <ac:spMkLst>
            <pc:docMk/>
            <pc:sldMk cId="0" sldId="273"/>
            <ac:spMk id="285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6:36.311" v="260"/>
          <ac:spMkLst>
            <pc:docMk/>
            <pc:sldMk cId="0" sldId="273"/>
            <ac:spMk id="286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6:36.389" v="261"/>
          <ac:spMkLst>
            <pc:docMk/>
            <pc:sldMk cId="0" sldId="273"/>
            <ac:spMk id="287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14:11.882" v="592" actId="14100"/>
          <ac:spMkLst>
            <pc:docMk/>
            <pc:sldMk cId="0" sldId="273"/>
            <ac:spMk id="288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6:36.561" v="263"/>
          <ac:spMkLst>
            <pc:docMk/>
            <pc:sldMk cId="0" sldId="273"/>
            <ac:spMk id="290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6:36.623" v="264"/>
          <ac:spMkLst>
            <pc:docMk/>
            <pc:sldMk cId="0" sldId="273"/>
            <ac:spMk id="291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6:36.717" v="265"/>
          <ac:spMkLst>
            <pc:docMk/>
            <pc:sldMk cId="0" sldId="273"/>
            <ac:spMk id="293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6:36.795" v="266"/>
          <ac:spMkLst>
            <pc:docMk/>
            <pc:sldMk cId="0" sldId="273"/>
            <ac:spMk id="294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6:36.873" v="267"/>
          <ac:spMkLst>
            <pc:docMk/>
            <pc:sldMk cId="0" sldId="273"/>
            <ac:spMk id="296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6:36.951" v="268"/>
          <ac:spMkLst>
            <pc:docMk/>
            <pc:sldMk cId="0" sldId="273"/>
            <ac:spMk id="297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6:37.029" v="269"/>
          <ac:spMkLst>
            <pc:docMk/>
            <pc:sldMk cId="0" sldId="273"/>
            <ac:spMk id="299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6:37.108" v="270"/>
          <ac:spMkLst>
            <pc:docMk/>
            <pc:sldMk cId="0" sldId="273"/>
            <ac:spMk id="300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7:21.406" v="286" actId="14100"/>
          <ac:spMkLst>
            <pc:docMk/>
            <pc:sldMk cId="0" sldId="273"/>
            <ac:spMk id="301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7:06.858" v="284" actId="20577"/>
          <ac:spMkLst>
            <pc:docMk/>
            <pc:sldMk cId="0" sldId="273"/>
            <ac:spMk id="303" creationId="{00000000-0000-0000-0000-000000000000}"/>
          </ac:spMkLst>
        </pc:spChg>
        <pc:grpChg chg="mod">
          <ac:chgData name="Người dùng Khách" userId="8dcdadf05936922c" providerId="Windows Live" clId="Web-{50E55113-C1FC-47B5-B950-5CDBBDE10543}" dt="2020-08-07T07:56:49.639" v="275" actId="14100"/>
          <ac:grpSpMkLst>
            <pc:docMk/>
            <pc:sldMk cId="0" sldId="273"/>
            <ac:grpSpMk id="302" creationId="{00000000-0000-0000-0000-000000000000}"/>
          </ac:grpSpMkLst>
        </pc:grpChg>
      </pc:sldChg>
      <pc:sldChg chg="modSp">
        <pc:chgData name="Người dùng Khách" userId="8dcdadf05936922c" providerId="Windows Live" clId="Web-{50E55113-C1FC-47B5-B950-5CDBBDE10543}" dt="2020-08-07T08:16:49.776" v="621" actId="20577"/>
        <pc:sldMkLst>
          <pc:docMk/>
          <pc:sldMk cId="0" sldId="274"/>
        </pc:sldMkLst>
        <pc:spChg chg="mod">
          <ac:chgData name="Người dùng Khách" userId="8dcdadf05936922c" providerId="Windows Live" clId="Web-{50E55113-C1FC-47B5-B950-5CDBBDE10543}" dt="2020-08-07T07:57:36.812" v="306"/>
          <ac:spMkLst>
            <pc:docMk/>
            <pc:sldMk cId="0" sldId="274"/>
            <ac:spMk id="305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7:36.843" v="307"/>
          <ac:spMkLst>
            <pc:docMk/>
            <pc:sldMk cId="0" sldId="274"/>
            <ac:spMk id="306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7:36.875" v="308"/>
          <ac:spMkLst>
            <pc:docMk/>
            <pc:sldMk cId="0" sldId="274"/>
            <ac:spMk id="307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7:36.890" v="309"/>
          <ac:spMkLst>
            <pc:docMk/>
            <pc:sldMk cId="0" sldId="274"/>
            <ac:spMk id="308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7:36.922" v="310"/>
          <ac:spMkLst>
            <pc:docMk/>
            <pc:sldMk cId="0" sldId="274"/>
            <ac:spMk id="309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7:36.953" v="311"/>
          <ac:spMkLst>
            <pc:docMk/>
            <pc:sldMk cId="0" sldId="274"/>
            <ac:spMk id="310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7:36.968" v="312"/>
          <ac:spMkLst>
            <pc:docMk/>
            <pc:sldMk cId="0" sldId="274"/>
            <ac:spMk id="311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7:37.031" v="313"/>
          <ac:spMkLst>
            <pc:docMk/>
            <pc:sldMk cId="0" sldId="274"/>
            <ac:spMk id="312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7:37.109" v="314"/>
          <ac:spMkLst>
            <pc:docMk/>
            <pc:sldMk cId="0" sldId="274"/>
            <ac:spMk id="313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14:59.226" v="595" actId="20577"/>
          <ac:spMkLst>
            <pc:docMk/>
            <pc:sldMk cId="0" sldId="274"/>
            <ac:spMk id="314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7:37.250" v="316"/>
          <ac:spMkLst>
            <pc:docMk/>
            <pc:sldMk cId="0" sldId="274"/>
            <ac:spMk id="316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7:37.328" v="317"/>
          <ac:spMkLst>
            <pc:docMk/>
            <pc:sldMk cId="0" sldId="274"/>
            <ac:spMk id="317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7:37.390" v="318"/>
          <ac:spMkLst>
            <pc:docMk/>
            <pc:sldMk cId="0" sldId="274"/>
            <ac:spMk id="319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7:37.453" v="319"/>
          <ac:spMkLst>
            <pc:docMk/>
            <pc:sldMk cId="0" sldId="274"/>
            <ac:spMk id="320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7:37.531" v="320"/>
          <ac:spMkLst>
            <pc:docMk/>
            <pc:sldMk cId="0" sldId="274"/>
            <ac:spMk id="322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16:49.776" v="621" actId="20577"/>
          <ac:spMkLst>
            <pc:docMk/>
            <pc:sldMk cId="0" sldId="274"/>
            <ac:spMk id="323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15:50.634" v="616" actId="20577"/>
          <ac:spMkLst>
            <pc:docMk/>
            <pc:sldMk cId="0" sldId="274"/>
            <ac:spMk id="325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15:30.680" v="610" actId="20577"/>
          <ac:spMkLst>
            <pc:docMk/>
            <pc:sldMk cId="0" sldId="274"/>
            <ac:spMk id="326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15:19.227" v="600" actId="1076"/>
          <ac:spMkLst>
            <pc:docMk/>
            <pc:sldMk cId="0" sldId="274"/>
            <ac:spMk id="327" creationId="{00000000-0000-0000-0000-000000000000}"/>
          </ac:spMkLst>
        </pc:spChg>
        <pc:grpChg chg="mod">
          <ac:chgData name="Người dùng Khách" userId="8dcdadf05936922c" providerId="Windows Live" clId="Web-{50E55113-C1FC-47B5-B950-5CDBBDE10543}" dt="2020-08-07T08:14:42.601" v="593" actId="14100"/>
          <ac:grpSpMkLst>
            <pc:docMk/>
            <pc:sldMk cId="0" sldId="274"/>
            <ac:grpSpMk id="328" creationId="{00000000-0000-0000-0000-000000000000}"/>
          </ac:grpSpMkLst>
        </pc:grpChg>
      </pc:sldChg>
      <pc:sldChg chg="modSp">
        <pc:chgData name="Người dùng Khách" userId="8dcdadf05936922c" providerId="Windows Live" clId="Web-{50E55113-C1FC-47B5-B950-5CDBBDE10543}" dt="2020-08-07T07:58:40.689" v="340"/>
        <pc:sldMkLst>
          <pc:docMk/>
          <pc:sldMk cId="0" sldId="275"/>
        </pc:sldMkLst>
        <pc:spChg chg="mod">
          <ac:chgData name="Người dùng Khách" userId="8dcdadf05936922c" providerId="Windows Live" clId="Web-{50E55113-C1FC-47B5-B950-5CDBBDE10543}" dt="2020-08-07T07:58:24.298" v="332"/>
          <ac:spMkLst>
            <pc:docMk/>
            <pc:sldMk cId="0" sldId="275"/>
            <ac:spMk id="330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8:24.313" v="333"/>
          <ac:spMkLst>
            <pc:docMk/>
            <pc:sldMk cId="0" sldId="275"/>
            <ac:spMk id="331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8:40.689" v="340"/>
          <ac:spMkLst>
            <pc:docMk/>
            <pc:sldMk cId="0" sldId="275"/>
            <ac:spMk id="332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8:33.720" v="338" actId="20577"/>
          <ac:spMkLst>
            <pc:docMk/>
            <pc:sldMk cId="0" sldId="275"/>
            <ac:spMk id="333" creationId="{00000000-0000-0000-0000-000000000000}"/>
          </ac:spMkLst>
        </pc:spChg>
      </pc:sldChg>
      <pc:sldChg chg="modSp">
        <pc:chgData name="Người dùng Khách" userId="8dcdadf05936922c" providerId="Windows Live" clId="Web-{50E55113-C1FC-47B5-B950-5CDBBDE10543}" dt="2020-08-07T08:23:39.113" v="683" actId="14100"/>
        <pc:sldMkLst>
          <pc:docMk/>
          <pc:sldMk cId="0" sldId="276"/>
        </pc:sldMkLst>
        <pc:spChg chg="mod">
          <ac:chgData name="Người dùng Khách" userId="8dcdadf05936922c" providerId="Windows Live" clId="Web-{50E55113-C1FC-47B5-B950-5CDBBDE10543}" dt="2020-08-07T08:17:26.027" v="622" actId="20577"/>
          <ac:spMkLst>
            <pc:docMk/>
            <pc:sldMk cId="0" sldId="276"/>
            <ac:spMk id="335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8:59.080" v="362"/>
          <ac:spMkLst>
            <pc:docMk/>
            <pc:sldMk cId="0" sldId="276"/>
            <ac:spMk id="336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23:06.566" v="668"/>
          <ac:spMkLst>
            <pc:docMk/>
            <pc:sldMk cId="0" sldId="276"/>
            <ac:spMk id="337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23:39.113" v="683" actId="14100"/>
          <ac:spMkLst>
            <pc:docMk/>
            <pc:sldMk cId="0" sldId="276"/>
            <ac:spMk id="338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23:06.612" v="670"/>
          <ac:spMkLst>
            <pc:docMk/>
            <pc:sldMk cId="0" sldId="276"/>
            <ac:spMk id="339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23:06.644" v="671"/>
          <ac:spMkLst>
            <pc:docMk/>
            <pc:sldMk cId="0" sldId="276"/>
            <ac:spMk id="340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23:06.659" v="672"/>
          <ac:spMkLst>
            <pc:docMk/>
            <pc:sldMk cId="0" sldId="276"/>
            <ac:spMk id="341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23:06.691" v="673"/>
          <ac:spMkLst>
            <pc:docMk/>
            <pc:sldMk cId="0" sldId="276"/>
            <ac:spMk id="343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23:06.706" v="674"/>
          <ac:spMkLst>
            <pc:docMk/>
            <pc:sldMk cId="0" sldId="276"/>
            <ac:spMk id="344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23:06.722" v="675"/>
          <ac:spMkLst>
            <pc:docMk/>
            <pc:sldMk cId="0" sldId="276"/>
            <ac:spMk id="346" creationId="{00000000-0000-0000-0000-000000000000}"/>
          </ac:spMkLst>
        </pc:spChg>
      </pc:sldChg>
      <pc:sldChg chg="modSp">
        <pc:chgData name="Người dùng Khách" userId="8dcdadf05936922c" providerId="Windows Live" clId="Web-{50E55113-C1FC-47B5-B950-5CDBBDE10543}" dt="2020-08-07T08:24:55.427" v="700" actId="14100"/>
        <pc:sldMkLst>
          <pc:docMk/>
          <pc:sldMk cId="0" sldId="277"/>
        </pc:sldMkLst>
        <pc:spChg chg="mod">
          <ac:chgData name="Người dùng Khách" userId="8dcdadf05936922c" providerId="Windows Live" clId="Web-{50E55113-C1FC-47B5-B950-5CDBBDE10543}" dt="2020-08-07T07:59:10.111" v="380"/>
          <ac:spMkLst>
            <pc:docMk/>
            <pc:sldMk cId="0" sldId="277"/>
            <ac:spMk id="348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9:10.127" v="381"/>
          <ac:spMkLst>
            <pc:docMk/>
            <pc:sldMk cId="0" sldId="277"/>
            <ac:spMk id="349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9:10.142" v="382"/>
          <ac:spMkLst>
            <pc:docMk/>
            <pc:sldMk cId="0" sldId="277"/>
            <ac:spMk id="350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9:10.158" v="383"/>
          <ac:spMkLst>
            <pc:docMk/>
            <pc:sldMk cId="0" sldId="277"/>
            <ac:spMk id="351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24:52.255" v="699" actId="1076"/>
          <ac:spMkLst>
            <pc:docMk/>
            <pc:sldMk cId="0" sldId="277"/>
            <ac:spMk id="352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9:10.189" v="385"/>
          <ac:spMkLst>
            <pc:docMk/>
            <pc:sldMk cId="0" sldId="277"/>
            <ac:spMk id="353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9:10.205" v="386"/>
          <ac:spMkLst>
            <pc:docMk/>
            <pc:sldMk cId="0" sldId="277"/>
            <ac:spMk id="354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7:59:10.220" v="387"/>
          <ac:spMkLst>
            <pc:docMk/>
            <pc:sldMk cId="0" sldId="277"/>
            <ac:spMk id="355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24:55.427" v="700" actId="14100"/>
          <ac:spMkLst>
            <pc:docMk/>
            <pc:sldMk cId="0" sldId="277"/>
            <ac:spMk id="356" creationId="{00000000-0000-0000-0000-000000000000}"/>
          </ac:spMkLst>
        </pc:spChg>
      </pc:sldChg>
      <pc:sldChg chg="modSp">
        <pc:chgData name="Người dùng Khách" userId="8dcdadf05936922c" providerId="Windows Live" clId="Web-{50E55113-C1FC-47B5-B950-5CDBBDE10543}" dt="2020-08-07T07:59:27.143" v="390"/>
        <pc:sldMkLst>
          <pc:docMk/>
          <pc:sldMk cId="0" sldId="278"/>
        </pc:sldMkLst>
        <pc:spChg chg="mod">
          <ac:chgData name="Người dùng Khách" userId="8dcdadf05936922c" providerId="Windows Live" clId="Web-{50E55113-C1FC-47B5-B950-5CDBBDE10543}" dt="2020-08-07T07:59:27.143" v="390"/>
          <ac:spMkLst>
            <pc:docMk/>
            <pc:sldMk cId="0" sldId="278"/>
            <ac:spMk id="358" creationId="{00000000-0000-0000-0000-000000000000}"/>
          </ac:spMkLst>
        </pc:spChg>
      </pc:sldChg>
      <pc:sldChg chg="del">
        <pc:chgData name="Người dùng Khách" userId="8dcdadf05936922c" providerId="Windows Live" clId="Web-{50E55113-C1FC-47B5-B950-5CDBBDE10543}" dt="2020-08-07T07:59:39.659" v="391"/>
        <pc:sldMkLst>
          <pc:docMk/>
          <pc:sldMk cId="0" sldId="280"/>
        </pc:sldMkLst>
      </pc:sldChg>
      <pc:sldChg chg="modSp">
        <pc:chgData name="Người dùng Khách" userId="8dcdadf05936922c" providerId="Windows Live" clId="Web-{50E55113-C1FC-47B5-B950-5CDBBDE10543}" dt="2020-08-07T08:00:45.457" v="426" actId="20577"/>
        <pc:sldMkLst>
          <pc:docMk/>
          <pc:sldMk cId="0" sldId="281"/>
        </pc:sldMkLst>
        <pc:spChg chg="mod">
          <ac:chgData name="Người dùng Khách" userId="8dcdadf05936922c" providerId="Windows Live" clId="Web-{50E55113-C1FC-47B5-B950-5CDBBDE10543}" dt="2020-08-07T08:00:04.034" v="400" actId="14100"/>
          <ac:spMkLst>
            <pc:docMk/>
            <pc:sldMk cId="0" sldId="281"/>
            <ac:spMk id="370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00:04.050" v="401" actId="14100"/>
          <ac:spMkLst>
            <pc:docMk/>
            <pc:sldMk cId="0" sldId="281"/>
            <ac:spMk id="371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00:13.128" v="404"/>
          <ac:spMkLst>
            <pc:docMk/>
            <pc:sldMk cId="0" sldId="281"/>
            <ac:spMk id="372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00:45.457" v="426" actId="20577"/>
          <ac:spMkLst>
            <pc:docMk/>
            <pc:sldMk cId="0" sldId="281"/>
            <ac:spMk id="373" creationId="{00000000-0000-0000-0000-000000000000}"/>
          </ac:spMkLst>
        </pc:spChg>
      </pc:sldChg>
      <pc:sldChg chg="modSp">
        <pc:chgData name="Người dùng Khách" userId="8dcdadf05936922c" providerId="Windows Live" clId="Web-{50E55113-C1FC-47B5-B950-5CDBBDE10543}" dt="2020-08-07T08:01:03.879" v="429"/>
        <pc:sldMkLst>
          <pc:docMk/>
          <pc:sldMk cId="0" sldId="282"/>
        </pc:sldMkLst>
        <pc:spChg chg="mod">
          <ac:chgData name="Người dùng Khách" userId="8dcdadf05936922c" providerId="Windows Live" clId="Web-{50E55113-C1FC-47B5-B950-5CDBBDE10543}" dt="2020-08-07T08:00:34.863" v="415"/>
          <ac:spMkLst>
            <pc:docMk/>
            <pc:sldMk cId="0" sldId="282"/>
            <ac:spMk id="375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00:34.879" v="416"/>
          <ac:spMkLst>
            <pc:docMk/>
            <pc:sldMk cId="0" sldId="282"/>
            <ac:spMk id="376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00:34.894" v="417"/>
          <ac:spMkLst>
            <pc:docMk/>
            <pc:sldMk cId="0" sldId="282"/>
            <ac:spMk id="377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00:34.910" v="418"/>
          <ac:spMkLst>
            <pc:docMk/>
            <pc:sldMk cId="0" sldId="282"/>
            <ac:spMk id="378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00:34.926" v="419"/>
          <ac:spMkLst>
            <pc:docMk/>
            <pc:sldMk cId="0" sldId="282"/>
            <ac:spMk id="379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00:53.457" v="428" actId="1076"/>
          <ac:spMkLst>
            <pc:docMk/>
            <pc:sldMk cId="0" sldId="282"/>
            <ac:spMk id="380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00:34.957" v="421"/>
          <ac:spMkLst>
            <pc:docMk/>
            <pc:sldMk cId="0" sldId="282"/>
            <ac:spMk id="381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00:34.972" v="422"/>
          <ac:spMkLst>
            <pc:docMk/>
            <pc:sldMk cId="0" sldId="282"/>
            <ac:spMk id="382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01:03.879" v="429"/>
          <ac:spMkLst>
            <pc:docMk/>
            <pc:sldMk cId="0" sldId="282"/>
            <ac:spMk id="383" creationId="{00000000-0000-0000-0000-000000000000}"/>
          </ac:spMkLst>
        </pc:spChg>
      </pc:sldChg>
      <pc:sldChg chg="modSp">
        <pc:chgData name="Người dùng Khách" userId="8dcdadf05936922c" providerId="Windows Live" clId="Web-{50E55113-C1FC-47B5-B950-5CDBBDE10543}" dt="2020-08-07T08:01:37.536" v="450"/>
        <pc:sldMkLst>
          <pc:docMk/>
          <pc:sldMk cId="0" sldId="283"/>
        </pc:sldMkLst>
        <pc:spChg chg="mod">
          <ac:chgData name="Người dùng Khách" userId="8dcdadf05936922c" providerId="Windows Live" clId="Web-{50E55113-C1FC-47B5-B950-5CDBBDE10543}" dt="2020-08-07T08:01:23.942" v="442"/>
          <ac:spMkLst>
            <pc:docMk/>
            <pc:sldMk cId="0" sldId="283"/>
            <ac:spMk id="385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01:23.958" v="443"/>
          <ac:spMkLst>
            <pc:docMk/>
            <pc:sldMk cId="0" sldId="283"/>
            <ac:spMk id="386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01:37.536" v="450"/>
          <ac:spMkLst>
            <pc:docMk/>
            <pc:sldMk cId="0" sldId="283"/>
            <ac:spMk id="387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01:32.192" v="448" actId="20577"/>
          <ac:spMkLst>
            <pc:docMk/>
            <pc:sldMk cId="0" sldId="283"/>
            <ac:spMk id="388" creationId="{00000000-0000-0000-0000-000000000000}"/>
          </ac:spMkLst>
        </pc:spChg>
      </pc:sldChg>
      <pc:sldChg chg="modSp">
        <pc:chgData name="Người dùng Khách" userId="8dcdadf05936922c" providerId="Windows Live" clId="Web-{50E55113-C1FC-47B5-B950-5CDBBDE10543}" dt="2020-08-07T08:02:44.100" v="483" actId="1076"/>
        <pc:sldMkLst>
          <pc:docMk/>
          <pc:sldMk cId="0" sldId="284"/>
        </pc:sldMkLst>
        <pc:spChg chg="mod">
          <ac:chgData name="Người dùng Khách" userId="8dcdadf05936922c" providerId="Windows Live" clId="Web-{50E55113-C1FC-47B5-B950-5CDBBDE10543}" dt="2020-08-07T08:02:04.084" v="461"/>
          <ac:spMkLst>
            <pc:docMk/>
            <pc:sldMk cId="0" sldId="284"/>
            <ac:spMk id="390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02:04.115" v="462"/>
          <ac:spMkLst>
            <pc:docMk/>
            <pc:sldMk cId="0" sldId="284"/>
            <ac:spMk id="391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02:04.146" v="463"/>
          <ac:spMkLst>
            <pc:docMk/>
            <pc:sldMk cId="0" sldId="284"/>
            <ac:spMk id="392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02:04.162" v="464"/>
          <ac:spMkLst>
            <pc:docMk/>
            <pc:sldMk cId="0" sldId="284"/>
            <ac:spMk id="393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02:04.209" v="465"/>
          <ac:spMkLst>
            <pc:docMk/>
            <pc:sldMk cId="0" sldId="284"/>
            <ac:spMk id="394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02:44.100" v="483" actId="1076"/>
          <ac:spMkLst>
            <pc:docMk/>
            <pc:sldMk cId="0" sldId="284"/>
            <ac:spMk id="395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02:40.772" v="482" actId="1076"/>
          <ac:spMkLst>
            <pc:docMk/>
            <pc:sldMk cId="0" sldId="284"/>
            <ac:spMk id="396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02:04.303" v="468"/>
          <ac:spMkLst>
            <pc:docMk/>
            <pc:sldMk cId="0" sldId="284"/>
            <ac:spMk id="397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02:34.147" v="481"/>
          <ac:spMkLst>
            <pc:docMk/>
            <pc:sldMk cId="0" sldId="284"/>
            <ac:spMk id="398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02:24.475" v="478" actId="20577"/>
          <ac:spMkLst>
            <pc:docMk/>
            <pc:sldMk cId="0" sldId="284"/>
            <ac:spMk id="399" creationId="{00000000-0000-0000-0000-000000000000}"/>
          </ac:spMkLst>
        </pc:spChg>
      </pc:sldChg>
      <pc:sldChg chg="modSp">
        <pc:chgData name="Người dùng Khách" userId="8dcdadf05936922c" providerId="Windows Live" clId="Web-{50E55113-C1FC-47B5-B950-5CDBBDE10543}" dt="2020-08-07T08:03:37.602" v="496"/>
        <pc:sldMkLst>
          <pc:docMk/>
          <pc:sldMk cId="0" sldId="285"/>
        </pc:sldMkLst>
        <pc:spChg chg="mod">
          <ac:chgData name="Người dùng Khách" userId="8dcdadf05936922c" providerId="Windows Live" clId="Web-{50E55113-C1FC-47B5-B950-5CDBBDE10543}" dt="2020-08-07T08:03:17.664" v="488"/>
          <ac:spMkLst>
            <pc:docMk/>
            <pc:sldMk cId="0" sldId="285"/>
            <ac:spMk id="401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03:17.679" v="489"/>
          <ac:spMkLst>
            <pc:docMk/>
            <pc:sldMk cId="0" sldId="285"/>
            <ac:spMk id="402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03:37.602" v="496"/>
          <ac:spMkLst>
            <pc:docMk/>
            <pc:sldMk cId="0" sldId="285"/>
            <ac:spMk id="403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03:28.695" v="494" actId="20577"/>
          <ac:spMkLst>
            <pc:docMk/>
            <pc:sldMk cId="0" sldId="285"/>
            <ac:spMk id="404" creationId="{00000000-0000-0000-0000-000000000000}"/>
          </ac:spMkLst>
        </pc:spChg>
      </pc:sldChg>
      <pc:sldChg chg="modSp">
        <pc:chgData name="Người dùng Khách" userId="8dcdadf05936922c" providerId="Windows Live" clId="Web-{50E55113-C1FC-47B5-B950-5CDBBDE10543}" dt="2020-08-07T08:04:02.977" v="515"/>
        <pc:sldMkLst>
          <pc:docMk/>
          <pc:sldMk cId="0" sldId="286"/>
        </pc:sldMkLst>
        <pc:spChg chg="mod">
          <ac:chgData name="Người dùng Khách" userId="8dcdadf05936922c" providerId="Windows Live" clId="Web-{50E55113-C1FC-47B5-B950-5CDBBDE10543}" dt="2020-08-07T08:03:50.196" v="506"/>
          <ac:spMkLst>
            <pc:docMk/>
            <pc:sldMk cId="0" sldId="286"/>
            <ac:spMk id="406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03:50.211" v="507"/>
          <ac:spMkLst>
            <pc:docMk/>
            <pc:sldMk cId="0" sldId="286"/>
            <ac:spMk id="407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03:50.227" v="508"/>
          <ac:spMkLst>
            <pc:docMk/>
            <pc:sldMk cId="0" sldId="286"/>
            <ac:spMk id="408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03:50.242" v="509"/>
          <ac:spMkLst>
            <pc:docMk/>
            <pc:sldMk cId="0" sldId="286"/>
            <ac:spMk id="409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03:50.258" v="510"/>
          <ac:spMkLst>
            <pc:docMk/>
            <pc:sldMk cId="0" sldId="286"/>
            <ac:spMk id="410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03:50.274" v="511"/>
          <ac:spMkLst>
            <pc:docMk/>
            <pc:sldMk cId="0" sldId="286"/>
            <ac:spMk id="411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03:50.274" v="512"/>
          <ac:spMkLst>
            <pc:docMk/>
            <pc:sldMk cId="0" sldId="286"/>
            <ac:spMk id="412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03:50.305" v="513"/>
          <ac:spMkLst>
            <pc:docMk/>
            <pc:sldMk cId="0" sldId="286"/>
            <ac:spMk id="413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04:02.977" v="515"/>
          <ac:spMkLst>
            <pc:docMk/>
            <pc:sldMk cId="0" sldId="286"/>
            <ac:spMk id="414" creationId="{00000000-0000-0000-0000-000000000000}"/>
          </ac:spMkLst>
        </pc:spChg>
      </pc:sldChg>
      <pc:sldChg chg="modSp">
        <pc:chgData name="Người dùng Khách" userId="8dcdadf05936922c" providerId="Windows Live" clId="Web-{50E55113-C1FC-47B5-B950-5CDBBDE10543}" dt="2020-08-07T08:04:32.056" v="528"/>
        <pc:sldMkLst>
          <pc:docMk/>
          <pc:sldMk cId="0" sldId="287"/>
        </pc:sldMkLst>
        <pc:spChg chg="mod">
          <ac:chgData name="Người dùng Khách" userId="8dcdadf05936922c" providerId="Windows Live" clId="Web-{50E55113-C1FC-47B5-B950-5CDBBDE10543}" dt="2020-08-07T08:04:16.634" v="520"/>
          <ac:spMkLst>
            <pc:docMk/>
            <pc:sldMk cId="0" sldId="287"/>
            <ac:spMk id="416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04:16.665" v="521"/>
          <ac:spMkLst>
            <pc:docMk/>
            <pc:sldMk cId="0" sldId="287"/>
            <ac:spMk id="417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04:32.056" v="528"/>
          <ac:spMkLst>
            <pc:docMk/>
            <pc:sldMk cId="0" sldId="287"/>
            <ac:spMk id="418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04:24.649" v="526" actId="20577"/>
          <ac:spMkLst>
            <pc:docMk/>
            <pc:sldMk cId="0" sldId="287"/>
            <ac:spMk id="419" creationId="{00000000-0000-0000-0000-000000000000}"/>
          </ac:spMkLst>
        </pc:spChg>
      </pc:sldChg>
      <pc:sldChg chg="modSp">
        <pc:chgData name="Người dùng Khách" userId="8dcdadf05936922c" providerId="Windows Live" clId="Web-{50E55113-C1FC-47B5-B950-5CDBBDE10543}" dt="2020-08-07T08:05:35.901" v="557" actId="14100"/>
        <pc:sldMkLst>
          <pc:docMk/>
          <pc:sldMk cId="0" sldId="288"/>
        </pc:sldMkLst>
        <pc:spChg chg="mod">
          <ac:chgData name="Người dùng Khách" userId="8dcdadf05936922c" providerId="Windows Live" clId="Web-{50E55113-C1FC-47B5-B950-5CDBBDE10543}" dt="2020-08-07T08:04:47.353" v="547"/>
          <ac:spMkLst>
            <pc:docMk/>
            <pc:sldMk cId="0" sldId="288"/>
            <ac:spMk id="421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04:47.369" v="548"/>
          <ac:spMkLst>
            <pc:docMk/>
            <pc:sldMk cId="0" sldId="288"/>
            <ac:spMk id="422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04:47.369" v="549"/>
          <ac:spMkLst>
            <pc:docMk/>
            <pc:sldMk cId="0" sldId="288"/>
            <ac:spMk id="423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04:47.384" v="550"/>
          <ac:spMkLst>
            <pc:docMk/>
            <pc:sldMk cId="0" sldId="288"/>
            <ac:spMk id="424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05:35.901" v="557" actId="14100"/>
          <ac:spMkLst>
            <pc:docMk/>
            <pc:sldMk cId="0" sldId="288"/>
            <ac:spMk id="425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04:47.416" v="552"/>
          <ac:spMkLst>
            <pc:docMk/>
            <pc:sldMk cId="0" sldId="288"/>
            <ac:spMk id="426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04:47.431" v="553"/>
          <ac:spMkLst>
            <pc:docMk/>
            <pc:sldMk cId="0" sldId="288"/>
            <ac:spMk id="427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04:47.447" v="554"/>
          <ac:spMkLst>
            <pc:docMk/>
            <pc:sldMk cId="0" sldId="288"/>
            <ac:spMk id="428" creationId="{00000000-0000-0000-0000-000000000000}"/>
          </ac:spMkLst>
        </pc:spChg>
        <pc:spChg chg="mod">
          <ac:chgData name="Người dùng Khách" userId="8dcdadf05936922c" providerId="Windows Live" clId="Web-{50E55113-C1FC-47B5-B950-5CDBBDE10543}" dt="2020-08-07T08:04:58.432" v="556"/>
          <ac:spMkLst>
            <pc:docMk/>
            <pc:sldMk cId="0" sldId="288"/>
            <ac:spMk id="429" creationId="{00000000-0000-0000-0000-000000000000}"/>
          </ac:spMkLst>
        </pc:spChg>
      </pc:sldChg>
      <pc:sldChg chg="modSp">
        <pc:chgData name="Người dùng Khách" userId="8dcdadf05936922c" providerId="Windows Live" clId="Web-{50E55113-C1FC-47B5-B950-5CDBBDE10543}" dt="2020-08-07T08:05:44.120" v="559"/>
        <pc:sldMkLst>
          <pc:docMk/>
          <pc:sldMk cId="0" sldId="289"/>
        </pc:sldMkLst>
        <pc:spChg chg="mod">
          <ac:chgData name="Người dùng Khách" userId="8dcdadf05936922c" providerId="Windows Live" clId="Web-{50E55113-C1FC-47B5-B950-5CDBBDE10543}" dt="2020-08-07T08:05:44.120" v="559"/>
          <ac:spMkLst>
            <pc:docMk/>
            <pc:sldMk cId="0" sldId="289"/>
            <ac:spMk id="43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4" name="Shape 144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6906177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굴림"/>
      </a:defRPr>
    </a:lvl1pPr>
    <a:lvl2pPr indent="228600" latinLnBrk="0">
      <a:defRPr sz="1200">
        <a:latin typeface="+mn-lt"/>
        <a:ea typeface="+mn-ea"/>
        <a:cs typeface="+mn-cs"/>
        <a:sym typeface="굴림"/>
      </a:defRPr>
    </a:lvl2pPr>
    <a:lvl3pPr indent="457200" latinLnBrk="0">
      <a:defRPr sz="1200">
        <a:latin typeface="+mn-lt"/>
        <a:ea typeface="+mn-ea"/>
        <a:cs typeface="+mn-cs"/>
        <a:sym typeface="굴림"/>
      </a:defRPr>
    </a:lvl3pPr>
    <a:lvl4pPr indent="685800" latinLnBrk="0">
      <a:defRPr sz="1200">
        <a:latin typeface="+mn-lt"/>
        <a:ea typeface="+mn-ea"/>
        <a:cs typeface="+mn-cs"/>
        <a:sym typeface="굴림"/>
      </a:defRPr>
    </a:lvl4pPr>
    <a:lvl5pPr indent="914400" latinLnBrk="0">
      <a:defRPr sz="1200">
        <a:latin typeface="+mn-lt"/>
        <a:ea typeface="+mn-ea"/>
        <a:cs typeface="+mn-cs"/>
        <a:sym typeface="굴림"/>
      </a:defRPr>
    </a:lvl5pPr>
    <a:lvl6pPr indent="1143000" latinLnBrk="0">
      <a:defRPr sz="1200">
        <a:latin typeface="+mn-lt"/>
        <a:ea typeface="+mn-ea"/>
        <a:cs typeface="+mn-cs"/>
        <a:sym typeface="굴림"/>
      </a:defRPr>
    </a:lvl6pPr>
    <a:lvl7pPr indent="1371600" latinLnBrk="0">
      <a:defRPr sz="1200">
        <a:latin typeface="+mn-lt"/>
        <a:ea typeface="+mn-ea"/>
        <a:cs typeface="+mn-cs"/>
        <a:sym typeface="굴림"/>
      </a:defRPr>
    </a:lvl7pPr>
    <a:lvl8pPr indent="1600200" latinLnBrk="0">
      <a:defRPr sz="1200">
        <a:latin typeface="+mn-lt"/>
        <a:ea typeface="+mn-ea"/>
        <a:cs typeface="+mn-cs"/>
        <a:sym typeface="굴림"/>
      </a:defRPr>
    </a:lvl8pPr>
    <a:lvl9pPr indent="1828800" latinLnBrk="0">
      <a:defRPr sz="1200">
        <a:latin typeface="+mn-lt"/>
        <a:ea typeface="+mn-ea"/>
        <a:cs typeface="+mn-cs"/>
        <a:sym typeface="굴림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메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3" descr="그림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7925" y="1519237"/>
            <a:ext cx="730250" cy="836613"/>
          </a:xfrm>
          <a:prstGeom prst="rect">
            <a:avLst/>
          </a:prstGeom>
          <a:ln w="12700">
            <a:miter lim="400000"/>
          </a:ln>
        </p:spPr>
      </p:pic>
      <p:pic>
        <p:nvPicPr>
          <p:cNvPr id="12" name="그림 1" descr="그림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4425" y="1058862"/>
            <a:ext cx="1801814" cy="801688"/>
          </a:xfrm>
          <a:prstGeom prst="rect">
            <a:avLst/>
          </a:prstGeom>
          <a:ln w="12700">
            <a:miter lim="400000"/>
          </a:ln>
        </p:spPr>
      </p:pic>
      <p:sp>
        <p:nvSpPr>
          <p:cNvPr id="13" name="모서리가 둥근 직사각형 6"/>
          <p:cNvSpPr/>
          <p:nvPr/>
        </p:nvSpPr>
        <p:spPr>
          <a:xfrm>
            <a:off x="2224088" y="2082800"/>
            <a:ext cx="4695826" cy="652463"/>
          </a:xfrm>
          <a:prstGeom prst="roundRect">
            <a:avLst>
              <a:gd name="adj" fmla="val 12067"/>
            </a:avLst>
          </a:prstGeom>
          <a:solidFill>
            <a:srgbClr val="17375E"/>
          </a:solidFill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pPr algn="ctr">
              <a:defRPr sz="2400"/>
            </a:pPr>
            <a:endParaRPr/>
          </a:p>
        </p:txBody>
      </p:sp>
      <p:sp>
        <p:nvSpPr>
          <p:cNvPr id="14" name="제목 텍스트"/>
          <p:cNvSpPr txBox="1">
            <a:spLocks noGrp="1"/>
          </p:cNvSpPr>
          <p:nvPr>
            <p:ph type="title"/>
          </p:nvPr>
        </p:nvSpPr>
        <p:spPr>
          <a:xfrm>
            <a:off x="2303746" y="2247714"/>
            <a:ext cx="4536506" cy="32403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</a:lstStyle>
          <a:p>
            <a:r>
              <a:t>제목 텍스트</a:t>
            </a:r>
          </a:p>
        </p:txBody>
      </p:sp>
      <p:sp>
        <p:nvSpPr>
          <p:cNvPr id="15" name="모서리가 둥근 직사각형 7"/>
          <p:cNvSpPr/>
          <p:nvPr/>
        </p:nvSpPr>
        <p:spPr>
          <a:xfrm>
            <a:off x="1619250" y="3363912"/>
            <a:ext cx="1800225" cy="517526"/>
          </a:xfrm>
          <a:prstGeom prst="roundRect">
            <a:avLst>
              <a:gd name="adj" fmla="val 16667"/>
            </a:avLst>
          </a:prstGeom>
          <a:solidFill>
            <a:srgbClr val="17375E"/>
          </a:solidFill>
          <a:ln w="25400">
            <a:solidFill>
              <a:srgbClr val="FFFFFF"/>
            </a:solidFill>
          </a:ln>
        </p:spPr>
        <p:txBody>
          <a:bodyPr lIns="45719" rIns="45719" anchor="ctr"/>
          <a:lstStyle/>
          <a:p>
            <a:pPr algn="ctr">
              <a:defRPr sz="1200"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pPr>
            <a:endParaRPr/>
          </a:p>
        </p:txBody>
      </p:sp>
      <p:sp>
        <p:nvSpPr>
          <p:cNvPr id="16" name="본문 첫 번째 줄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558130" y="1212148"/>
            <a:ext cx="914401" cy="44132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SzTx/>
              <a:buFontTx/>
              <a:buNone/>
              <a:defRPr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lvl1pPr>
            <a:lvl2pPr algn="ctr">
              <a:buFontTx/>
              <a:defRPr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lvl2pPr>
            <a:lvl3pPr algn="ctr">
              <a:buFontTx/>
              <a:defRPr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lvl3pPr>
            <a:lvl4pPr algn="ctr">
              <a:buFontTx/>
              <a:defRPr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lvl4pPr>
            <a:lvl5pPr algn="ctr">
              <a:buFontTx/>
              <a:defRPr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lvl5pPr>
          </a:lstStyle>
          <a:p>
            <a:r>
              <a:t>1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7" name="텍스트 개체 틀 11"/>
          <p:cNvSpPr>
            <a:spLocks noGrp="1"/>
          </p:cNvSpPr>
          <p:nvPr>
            <p:ph type="body" sz="quarter" idx="21" hasCustomPrompt="1"/>
          </p:nvPr>
        </p:nvSpPr>
        <p:spPr>
          <a:xfrm>
            <a:off x="1763689" y="3402012"/>
            <a:ext cx="1512169" cy="44132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SzTx/>
              <a:buFontTx/>
              <a:buNone/>
              <a:defRPr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lvl1pPr>
          </a:lstStyle>
          <a:p>
            <a:r>
              <a:t>이 름</a:t>
            </a:r>
          </a:p>
        </p:txBody>
      </p:sp>
      <p:sp>
        <p:nvSpPr>
          <p:cNvPr id="18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수고하셨습니다.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수고하셨습니다.</a:t>
            </a:r>
          </a:p>
        </p:txBody>
      </p:sp>
      <p:sp>
        <p:nvSpPr>
          <p:cNvPr id="128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중단원 소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본문 첫 번째 줄…"/>
          <p:cNvSpPr txBox="1">
            <a:spLocks noGrp="1"/>
          </p:cNvSpPr>
          <p:nvPr>
            <p:ph type="body" sz="half" idx="1"/>
          </p:nvPr>
        </p:nvSpPr>
        <p:spPr>
          <a:xfrm>
            <a:off x="1583592" y="1797447"/>
            <a:ext cx="6228768" cy="2284553"/>
          </a:xfrm>
          <a:prstGeom prst="rect">
            <a:avLst/>
          </a:prstGeom>
        </p:spPr>
        <p:txBody>
          <a:bodyPr lIns="33948" tIns="33948" rIns="33948" bIns="33948">
            <a:normAutofit/>
          </a:bodyPr>
          <a:lstStyle>
            <a:lvl1pPr marL="339503" indent="-339503" algn="just">
              <a:lnSpc>
                <a:spcPct val="200000"/>
              </a:lnSpc>
              <a:spcBef>
                <a:spcPts val="0"/>
              </a:spcBef>
              <a:buFontTx/>
              <a:buAutoNum type="arabicPeriod"/>
              <a:defRPr b="1">
                <a:solidFill>
                  <a:srgbClr val="FFFFFF"/>
                </a:solidFill>
              </a:defRPr>
            </a:lvl1pPr>
            <a:lvl2pPr marL="594130" indent="-254626" algn="just">
              <a:lnSpc>
                <a:spcPct val="200000"/>
              </a:lnSpc>
              <a:spcBef>
                <a:spcPts val="0"/>
              </a:spcBef>
              <a:buFontTx/>
              <a:buAutoNum type="arabicParenR"/>
              <a:defRPr b="1">
                <a:solidFill>
                  <a:srgbClr val="FFFFFF"/>
                </a:solidFill>
              </a:defRPr>
            </a:lvl2pPr>
            <a:lvl3pPr marL="933634" indent="-254626" algn="just">
              <a:lnSpc>
                <a:spcPct val="200000"/>
              </a:lnSpc>
              <a:spcBef>
                <a:spcPts val="0"/>
              </a:spcBef>
              <a:buFontTx/>
              <a:buAutoNum type="circleNumDbPlain"/>
              <a:defRPr b="1">
                <a:solidFill>
                  <a:srgbClr val="FFFFFF"/>
                </a:solidFill>
              </a:defRPr>
            </a:lvl3pPr>
            <a:lvl4pPr marL="1185862" indent="-166687" algn="just">
              <a:lnSpc>
                <a:spcPct val="200000"/>
              </a:lnSpc>
              <a:spcBef>
                <a:spcPts val="0"/>
              </a:spcBef>
              <a:buFontTx/>
              <a:defRPr b="1">
                <a:solidFill>
                  <a:srgbClr val="FFFFFF"/>
                </a:solidFill>
              </a:defRPr>
            </a:lvl4pPr>
            <a:lvl5pPr marL="1525587" indent="-166687" algn="just">
              <a:lnSpc>
                <a:spcPct val="200000"/>
              </a:lnSpc>
              <a:spcBef>
                <a:spcPts val="0"/>
              </a:spcBef>
              <a:buFontTx/>
              <a:defRPr b="1">
                <a:solidFill>
                  <a:srgbClr val="FFFFFF"/>
                </a:solidFill>
              </a:defRPr>
            </a:lvl5pPr>
          </a:lstStyle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136" name="제목 텍스트"/>
          <p:cNvSpPr txBox="1">
            <a:spLocks noGrp="1"/>
          </p:cNvSpPr>
          <p:nvPr>
            <p:ph type="title"/>
          </p:nvPr>
        </p:nvSpPr>
        <p:spPr>
          <a:xfrm>
            <a:off x="1439575" y="1059582"/>
            <a:ext cx="6048674" cy="521842"/>
          </a:xfrm>
          <a:prstGeom prst="rect">
            <a:avLst/>
          </a:prstGeom>
        </p:spPr>
        <p:txBody>
          <a:bodyPr/>
          <a:lstStyle>
            <a:lvl1pPr>
              <a:defRPr sz="2800" b="1">
                <a:solidFill>
                  <a:srgbClr val="FFFF00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  <a:latin typeface="HY견고딕"/>
                <a:ea typeface="HY견고딕"/>
                <a:cs typeface="HY견고딕"/>
                <a:sym typeface="HY견고딕"/>
              </a:defRPr>
            </a:lvl1pPr>
          </a:lstStyle>
          <a:p>
            <a:r>
              <a:t>제목 텍스트</a:t>
            </a:r>
          </a:p>
        </p:txBody>
      </p:sp>
      <p:sp>
        <p:nvSpPr>
          <p:cNvPr id="137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지문, 선택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제목 텍스트"/>
          <p:cNvSpPr txBox="1">
            <a:spLocks noGrp="1"/>
          </p:cNvSpPr>
          <p:nvPr>
            <p:ph type="title"/>
          </p:nvPr>
        </p:nvSpPr>
        <p:spPr>
          <a:xfrm>
            <a:off x="845214" y="205804"/>
            <a:ext cx="6480000" cy="521842"/>
          </a:xfrm>
          <a:prstGeom prst="rect">
            <a:avLst/>
          </a:prstGeom>
        </p:spPr>
        <p:txBody>
          <a:bodyPr anchor="ctr"/>
          <a:lstStyle>
            <a:lvl1pPr>
              <a:defRPr sz="2600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t>제목 텍스트</a:t>
            </a:r>
          </a:p>
        </p:txBody>
      </p:sp>
      <p:pic>
        <p:nvPicPr>
          <p:cNvPr id="26" name="그림 7" descr="그림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050" y="379413"/>
            <a:ext cx="195263" cy="174626"/>
          </a:xfrm>
          <a:prstGeom prst="rect">
            <a:avLst/>
          </a:prstGeom>
          <a:ln w="12700">
            <a:miter lim="400000"/>
          </a:ln>
        </p:spPr>
      </p:pic>
      <p:sp>
        <p:nvSpPr>
          <p:cNvPr id="27" name="본문 첫 번째 줄…"/>
          <p:cNvSpPr txBox="1">
            <a:spLocks noGrp="1"/>
          </p:cNvSpPr>
          <p:nvPr>
            <p:ph type="body" sz="quarter" idx="1"/>
          </p:nvPr>
        </p:nvSpPr>
        <p:spPr>
          <a:xfrm>
            <a:off x="372912" y="1139509"/>
            <a:ext cx="6013816" cy="3376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lvl1pPr>
            <a:lvl2pPr marL="549275" indent="-209550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2pPr>
            <a:lvl3pPr marL="846137" indent="-166687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3pPr>
            <a:lvl4pPr marL="1185862" indent="-166687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4pPr>
            <a:lvl5pPr marL="1525587" indent="-166687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5pPr>
          </a:lstStyle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28" name="직사각형 7"/>
          <p:cNvSpPr/>
          <p:nvPr/>
        </p:nvSpPr>
        <p:spPr>
          <a:xfrm>
            <a:off x="544702" y="1777912"/>
            <a:ext cx="5249348" cy="598142"/>
          </a:xfrm>
          <a:prstGeom prst="rect">
            <a:avLst/>
          </a:prstGeom>
          <a:ln w="12700">
            <a:solidFill>
              <a:srgbClr val="FFFFFF"/>
            </a:solidFill>
          </a:ln>
        </p:spPr>
        <p:txBody>
          <a:bodyPr lIns="45719" rIns="45719" anchor="ctr"/>
          <a:lstStyle/>
          <a:p>
            <a:pPr algn="l">
              <a:defRPr sz="1600"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pPr>
            <a:endParaRPr/>
          </a:p>
        </p:txBody>
      </p:sp>
      <p:sp>
        <p:nvSpPr>
          <p:cNvPr id="29" name="텍스트 개체 틀 8"/>
          <p:cNvSpPr>
            <a:spLocks noGrp="1"/>
          </p:cNvSpPr>
          <p:nvPr>
            <p:ph type="body" sz="quarter" idx="21"/>
          </p:nvPr>
        </p:nvSpPr>
        <p:spPr>
          <a:xfrm>
            <a:off x="557212" y="1777420"/>
            <a:ext cx="5236838" cy="598488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0" name="텍스트 개체 틀 10"/>
          <p:cNvSpPr>
            <a:spLocks noGrp="1"/>
          </p:cNvSpPr>
          <p:nvPr>
            <p:ph type="body" sz="quarter" idx="22"/>
          </p:nvPr>
        </p:nvSpPr>
        <p:spPr>
          <a:xfrm>
            <a:off x="556895" y="2677610"/>
            <a:ext cx="4859655" cy="182602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1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지문, 선택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제목 텍스트"/>
          <p:cNvSpPr txBox="1">
            <a:spLocks noGrp="1"/>
          </p:cNvSpPr>
          <p:nvPr>
            <p:ph type="title"/>
          </p:nvPr>
        </p:nvSpPr>
        <p:spPr>
          <a:xfrm>
            <a:off x="845214" y="205804"/>
            <a:ext cx="6048675" cy="521842"/>
          </a:xfrm>
          <a:prstGeom prst="rect">
            <a:avLst/>
          </a:prstGeom>
        </p:spPr>
        <p:txBody>
          <a:bodyPr anchor="ctr"/>
          <a:lstStyle>
            <a:lvl1pPr>
              <a:defRPr sz="2600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t>제목 텍스트</a:t>
            </a:r>
          </a:p>
        </p:txBody>
      </p:sp>
      <p:pic>
        <p:nvPicPr>
          <p:cNvPr id="39" name="그림 7" descr="그림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050" y="379413"/>
            <a:ext cx="195263" cy="174626"/>
          </a:xfrm>
          <a:prstGeom prst="rect">
            <a:avLst/>
          </a:prstGeom>
          <a:ln w="12700">
            <a:miter lim="400000"/>
          </a:ln>
        </p:spPr>
      </p:pic>
      <p:sp>
        <p:nvSpPr>
          <p:cNvPr id="40" name="본문 첫 번째 줄…"/>
          <p:cNvSpPr txBox="1">
            <a:spLocks noGrp="1"/>
          </p:cNvSpPr>
          <p:nvPr>
            <p:ph type="body" sz="quarter" idx="1"/>
          </p:nvPr>
        </p:nvSpPr>
        <p:spPr>
          <a:xfrm>
            <a:off x="372912" y="1139509"/>
            <a:ext cx="6013816" cy="3376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lvl1pPr>
            <a:lvl2pPr marL="549275" indent="-209550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2pPr>
            <a:lvl3pPr marL="846137" indent="-166687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3pPr>
            <a:lvl4pPr marL="1185862" indent="-166687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4pPr>
            <a:lvl5pPr marL="1525587" indent="-166687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5pPr>
          </a:lstStyle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41" name="직사각형 7"/>
          <p:cNvSpPr/>
          <p:nvPr/>
        </p:nvSpPr>
        <p:spPr>
          <a:xfrm>
            <a:off x="556893" y="1777912"/>
            <a:ext cx="5237553" cy="1137169"/>
          </a:xfrm>
          <a:prstGeom prst="rect">
            <a:avLst/>
          </a:prstGeom>
          <a:ln w="12700">
            <a:solidFill>
              <a:srgbClr val="FFFFFF"/>
            </a:solidFill>
          </a:ln>
        </p:spPr>
        <p:txBody>
          <a:bodyPr lIns="45719" rIns="45719" anchor="ctr"/>
          <a:lstStyle/>
          <a:p>
            <a:pPr algn="l">
              <a:defRPr sz="1600"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pPr>
            <a:endParaRPr/>
          </a:p>
        </p:txBody>
      </p:sp>
      <p:sp>
        <p:nvSpPr>
          <p:cNvPr id="42" name="텍스트 개체 틀 8"/>
          <p:cNvSpPr>
            <a:spLocks noGrp="1"/>
          </p:cNvSpPr>
          <p:nvPr>
            <p:ph type="body" sz="quarter" idx="21"/>
          </p:nvPr>
        </p:nvSpPr>
        <p:spPr>
          <a:xfrm>
            <a:off x="557212" y="1777420"/>
            <a:ext cx="5236838" cy="1137661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3" name="텍스트 개체 틀 10"/>
          <p:cNvSpPr>
            <a:spLocks noGrp="1"/>
          </p:cNvSpPr>
          <p:nvPr>
            <p:ph type="body" sz="quarter" idx="22"/>
          </p:nvPr>
        </p:nvSpPr>
        <p:spPr>
          <a:xfrm>
            <a:off x="556895" y="3117610"/>
            <a:ext cx="4859655" cy="182602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4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테두리 없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제목 텍스트"/>
          <p:cNvSpPr txBox="1">
            <a:spLocks noGrp="1"/>
          </p:cNvSpPr>
          <p:nvPr>
            <p:ph type="title"/>
          </p:nvPr>
        </p:nvSpPr>
        <p:spPr>
          <a:xfrm>
            <a:off x="845214" y="205804"/>
            <a:ext cx="6480000" cy="521842"/>
          </a:xfrm>
          <a:prstGeom prst="rect">
            <a:avLst/>
          </a:prstGeom>
        </p:spPr>
        <p:txBody>
          <a:bodyPr anchor="ctr"/>
          <a:lstStyle>
            <a:lvl1pPr>
              <a:defRPr sz="2600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t>제목 텍스트</a:t>
            </a:r>
          </a:p>
        </p:txBody>
      </p:sp>
      <p:pic>
        <p:nvPicPr>
          <p:cNvPr id="52" name="그림 7" descr="그림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050" y="379413"/>
            <a:ext cx="195263" cy="174626"/>
          </a:xfrm>
          <a:prstGeom prst="rect">
            <a:avLst/>
          </a:prstGeom>
          <a:ln w="12700">
            <a:miter lim="400000"/>
          </a:ln>
        </p:spPr>
      </p:pic>
      <p:sp>
        <p:nvSpPr>
          <p:cNvPr id="53" name="본문 첫 번째 줄…"/>
          <p:cNvSpPr txBox="1">
            <a:spLocks noGrp="1"/>
          </p:cNvSpPr>
          <p:nvPr>
            <p:ph type="body" sz="quarter" idx="1"/>
          </p:nvPr>
        </p:nvSpPr>
        <p:spPr>
          <a:xfrm>
            <a:off x="372912" y="1139509"/>
            <a:ext cx="5386955" cy="3376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lvl1pPr>
            <a:lvl2pPr marL="549275" indent="-209550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2pPr>
            <a:lvl3pPr marL="846137" indent="-166687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3pPr>
            <a:lvl4pPr marL="1185862" indent="-166687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4pPr>
            <a:lvl5pPr marL="1525587" indent="-166687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5pPr>
          </a:lstStyle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54" name="텍스트 개체 틀 10"/>
          <p:cNvSpPr>
            <a:spLocks noGrp="1"/>
          </p:cNvSpPr>
          <p:nvPr>
            <p:ph type="body" sz="quarter" idx="21"/>
          </p:nvPr>
        </p:nvSpPr>
        <p:spPr>
          <a:xfrm>
            <a:off x="761993" y="3239685"/>
            <a:ext cx="4859655" cy="1825201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5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지문, 선택지 2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제목 텍스트"/>
          <p:cNvSpPr txBox="1">
            <a:spLocks noGrp="1"/>
          </p:cNvSpPr>
          <p:nvPr>
            <p:ph type="title"/>
          </p:nvPr>
        </p:nvSpPr>
        <p:spPr>
          <a:xfrm>
            <a:off x="845214" y="205804"/>
            <a:ext cx="6048675" cy="521842"/>
          </a:xfrm>
          <a:prstGeom prst="rect">
            <a:avLst/>
          </a:prstGeom>
        </p:spPr>
        <p:txBody>
          <a:bodyPr anchor="ctr"/>
          <a:lstStyle>
            <a:lvl1pPr>
              <a:defRPr sz="2600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t>제목 텍스트</a:t>
            </a:r>
          </a:p>
        </p:txBody>
      </p:sp>
      <p:pic>
        <p:nvPicPr>
          <p:cNvPr id="63" name="그림 7" descr="그림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050" y="379413"/>
            <a:ext cx="195263" cy="174626"/>
          </a:xfrm>
          <a:prstGeom prst="rect">
            <a:avLst/>
          </a:prstGeom>
          <a:ln w="12700">
            <a:miter lim="400000"/>
          </a:ln>
        </p:spPr>
      </p:pic>
      <p:sp>
        <p:nvSpPr>
          <p:cNvPr id="64" name="본문 첫 번째 줄…"/>
          <p:cNvSpPr txBox="1">
            <a:spLocks noGrp="1"/>
          </p:cNvSpPr>
          <p:nvPr>
            <p:ph type="body" sz="quarter" idx="1"/>
          </p:nvPr>
        </p:nvSpPr>
        <p:spPr>
          <a:xfrm>
            <a:off x="372912" y="1139509"/>
            <a:ext cx="6013816" cy="3376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lvl1pPr>
            <a:lvl2pPr marL="549275" indent="-209550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2pPr>
            <a:lvl3pPr marL="846137" indent="-166687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3pPr>
            <a:lvl4pPr marL="1185862" indent="-166687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4pPr>
            <a:lvl5pPr marL="1525587" indent="-166687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5pPr>
          </a:lstStyle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65" name="직사각형 7"/>
          <p:cNvSpPr/>
          <p:nvPr/>
        </p:nvSpPr>
        <p:spPr>
          <a:xfrm>
            <a:off x="556894" y="1777912"/>
            <a:ext cx="6807683" cy="1989048"/>
          </a:xfrm>
          <a:prstGeom prst="rect">
            <a:avLst/>
          </a:prstGeom>
          <a:ln w="12700">
            <a:solidFill>
              <a:srgbClr val="FFFFFF"/>
            </a:solidFill>
          </a:ln>
        </p:spPr>
        <p:txBody>
          <a:bodyPr lIns="45719" rIns="45719" anchor="ctr"/>
          <a:lstStyle/>
          <a:p>
            <a:pPr algn="l">
              <a:defRPr sz="1600"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pPr>
            <a:endParaRPr/>
          </a:p>
        </p:txBody>
      </p:sp>
      <p:sp>
        <p:nvSpPr>
          <p:cNvPr id="66" name="텍스트 개체 틀 8"/>
          <p:cNvSpPr>
            <a:spLocks noGrp="1"/>
          </p:cNvSpPr>
          <p:nvPr>
            <p:ph type="body" sz="half" idx="21"/>
          </p:nvPr>
        </p:nvSpPr>
        <p:spPr>
          <a:xfrm>
            <a:off x="557211" y="1777420"/>
            <a:ext cx="6806757" cy="1989908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alphaUcPeriod"/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7" name="텍스트 개체 틀 10"/>
          <p:cNvSpPr>
            <a:spLocks noGrp="1"/>
          </p:cNvSpPr>
          <p:nvPr>
            <p:ph type="body" sz="quarter" idx="22"/>
          </p:nvPr>
        </p:nvSpPr>
        <p:spPr>
          <a:xfrm>
            <a:off x="556894" y="3950208"/>
            <a:ext cx="3125091" cy="993427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8" name="텍스트 개체 틀 10"/>
          <p:cNvSpPr>
            <a:spLocks noGrp="1"/>
          </p:cNvSpPr>
          <p:nvPr>
            <p:ph type="body" sz="quarter" idx="23"/>
          </p:nvPr>
        </p:nvSpPr>
        <p:spPr>
          <a:xfrm>
            <a:off x="3681984" y="3950208"/>
            <a:ext cx="3125090" cy="993427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9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이미지_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제목 텍스트"/>
          <p:cNvSpPr txBox="1">
            <a:spLocks noGrp="1"/>
          </p:cNvSpPr>
          <p:nvPr>
            <p:ph type="title"/>
          </p:nvPr>
        </p:nvSpPr>
        <p:spPr>
          <a:xfrm>
            <a:off x="845214" y="205804"/>
            <a:ext cx="6480000" cy="521842"/>
          </a:xfrm>
          <a:prstGeom prst="rect">
            <a:avLst/>
          </a:prstGeom>
        </p:spPr>
        <p:txBody>
          <a:bodyPr anchor="ctr"/>
          <a:lstStyle>
            <a:lvl1pPr>
              <a:defRPr sz="2600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t>제목 텍스트</a:t>
            </a:r>
          </a:p>
        </p:txBody>
      </p:sp>
      <p:pic>
        <p:nvPicPr>
          <p:cNvPr id="77" name="그림 7" descr="그림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050" y="379413"/>
            <a:ext cx="195263" cy="174626"/>
          </a:xfrm>
          <a:prstGeom prst="rect">
            <a:avLst/>
          </a:prstGeom>
          <a:ln w="12700">
            <a:miter lim="400000"/>
          </a:ln>
        </p:spPr>
      </p:pic>
      <p:sp>
        <p:nvSpPr>
          <p:cNvPr id="78" name="본문 첫 번째 줄…"/>
          <p:cNvSpPr txBox="1">
            <a:spLocks noGrp="1"/>
          </p:cNvSpPr>
          <p:nvPr>
            <p:ph type="body" sz="quarter" idx="1"/>
          </p:nvPr>
        </p:nvSpPr>
        <p:spPr>
          <a:xfrm>
            <a:off x="372911" y="1139509"/>
            <a:ext cx="6112730" cy="3376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lvl1pPr>
            <a:lvl2pPr marL="549275" indent="-209550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2pPr>
            <a:lvl3pPr marL="846137" indent="-166687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3pPr>
            <a:lvl4pPr marL="1185862" indent="-166687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4pPr>
            <a:lvl5pPr marL="1525587" indent="-166687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5pPr>
          </a:lstStyle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79" name="텍스트 개체 틀 10"/>
          <p:cNvSpPr>
            <a:spLocks noGrp="1"/>
          </p:cNvSpPr>
          <p:nvPr>
            <p:ph type="body" sz="quarter" idx="21"/>
          </p:nvPr>
        </p:nvSpPr>
        <p:spPr>
          <a:xfrm>
            <a:off x="3217597" y="1580801"/>
            <a:ext cx="4859655" cy="1825201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80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지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제목 텍스트"/>
          <p:cNvSpPr txBox="1">
            <a:spLocks noGrp="1"/>
          </p:cNvSpPr>
          <p:nvPr>
            <p:ph type="title"/>
          </p:nvPr>
        </p:nvSpPr>
        <p:spPr>
          <a:xfrm>
            <a:off x="845214" y="205804"/>
            <a:ext cx="6480000" cy="521842"/>
          </a:xfrm>
          <a:prstGeom prst="rect">
            <a:avLst/>
          </a:prstGeom>
        </p:spPr>
        <p:txBody>
          <a:bodyPr anchor="ctr"/>
          <a:lstStyle>
            <a:lvl1pPr>
              <a:defRPr sz="2600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t>제목 텍스트</a:t>
            </a:r>
          </a:p>
        </p:txBody>
      </p:sp>
      <p:pic>
        <p:nvPicPr>
          <p:cNvPr id="88" name="그림 7" descr="그림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050" y="379413"/>
            <a:ext cx="195263" cy="174626"/>
          </a:xfrm>
          <a:prstGeom prst="rect">
            <a:avLst/>
          </a:prstGeom>
          <a:ln w="12700">
            <a:miter lim="400000"/>
          </a:ln>
        </p:spPr>
      </p:pic>
      <p:sp>
        <p:nvSpPr>
          <p:cNvPr id="89" name="본문 첫 번째 줄…"/>
          <p:cNvSpPr txBox="1">
            <a:spLocks noGrp="1"/>
          </p:cNvSpPr>
          <p:nvPr>
            <p:ph type="body" sz="quarter" idx="1"/>
          </p:nvPr>
        </p:nvSpPr>
        <p:spPr>
          <a:xfrm>
            <a:off x="372912" y="1139509"/>
            <a:ext cx="6013816" cy="3376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lvl1pPr>
            <a:lvl2pPr marL="549275" indent="-209550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2pPr>
            <a:lvl3pPr marL="846137" indent="-166687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3pPr>
            <a:lvl4pPr marL="1185862" indent="-166687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4pPr>
            <a:lvl5pPr marL="1525587" indent="-166687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5pPr>
          </a:lstStyle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90" name="직사각형 7"/>
          <p:cNvSpPr/>
          <p:nvPr/>
        </p:nvSpPr>
        <p:spPr>
          <a:xfrm>
            <a:off x="556801" y="1778273"/>
            <a:ext cx="6040966" cy="2955246"/>
          </a:xfrm>
          <a:prstGeom prst="rect">
            <a:avLst/>
          </a:prstGeom>
          <a:ln w="12700">
            <a:solidFill>
              <a:srgbClr val="FFFFFF"/>
            </a:solidFill>
          </a:ln>
        </p:spPr>
        <p:txBody>
          <a:bodyPr lIns="45719" rIns="45719" anchor="ctr"/>
          <a:lstStyle/>
          <a:p>
            <a:pPr algn="l">
              <a:defRPr sz="1600"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pPr>
            <a:endParaRPr/>
          </a:p>
        </p:txBody>
      </p:sp>
      <p:sp>
        <p:nvSpPr>
          <p:cNvPr id="91" name="텍스트 개체 틀 8"/>
          <p:cNvSpPr>
            <a:spLocks noGrp="1"/>
          </p:cNvSpPr>
          <p:nvPr>
            <p:ph type="body" sz="half" idx="21"/>
          </p:nvPr>
        </p:nvSpPr>
        <p:spPr>
          <a:xfrm>
            <a:off x="557213" y="1777420"/>
            <a:ext cx="6040142" cy="295695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2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가지 문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제목 텍스트"/>
          <p:cNvSpPr txBox="1">
            <a:spLocks noGrp="1"/>
          </p:cNvSpPr>
          <p:nvPr>
            <p:ph type="title"/>
          </p:nvPr>
        </p:nvSpPr>
        <p:spPr>
          <a:xfrm>
            <a:off x="845214" y="205804"/>
            <a:ext cx="6480000" cy="521842"/>
          </a:xfrm>
          <a:prstGeom prst="rect">
            <a:avLst/>
          </a:prstGeom>
        </p:spPr>
        <p:txBody>
          <a:bodyPr anchor="ctr"/>
          <a:lstStyle>
            <a:lvl1pPr>
              <a:defRPr sz="2600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t>제목 텍스트</a:t>
            </a:r>
          </a:p>
        </p:txBody>
      </p:sp>
      <p:pic>
        <p:nvPicPr>
          <p:cNvPr id="100" name="그림 7" descr="그림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050" y="379413"/>
            <a:ext cx="195263" cy="174626"/>
          </a:xfrm>
          <a:prstGeom prst="rect">
            <a:avLst/>
          </a:prstGeom>
          <a:ln w="12700">
            <a:miter lim="400000"/>
          </a:ln>
        </p:spPr>
      </p:pic>
      <p:sp>
        <p:nvSpPr>
          <p:cNvPr id="101" name="본문 첫 번째 줄…"/>
          <p:cNvSpPr txBox="1">
            <a:spLocks noGrp="1"/>
          </p:cNvSpPr>
          <p:nvPr>
            <p:ph type="body" sz="quarter" idx="1"/>
          </p:nvPr>
        </p:nvSpPr>
        <p:spPr>
          <a:xfrm>
            <a:off x="372912" y="1139509"/>
            <a:ext cx="6013816" cy="3376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lvl1pPr>
            <a:lvl2pPr marL="549275" indent="-209550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2pPr>
            <a:lvl3pPr marL="846137" indent="-166687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3pPr>
            <a:lvl4pPr marL="1185862" indent="-166687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4pPr>
            <a:lvl5pPr marL="1525587" indent="-166687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5pPr>
          </a:lstStyle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102" name="직사각형 7"/>
          <p:cNvSpPr/>
          <p:nvPr/>
        </p:nvSpPr>
        <p:spPr>
          <a:xfrm>
            <a:off x="556894" y="1555715"/>
            <a:ext cx="5830311" cy="700460"/>
          </a:xfrm>
          <a:prstGeom prst="rect">
            <a:avLst/>
          </a:prstGeom>
          <a:ln w="12700">
            <a:solidFill>
              <a:srgbClr val="FFFFFF"/>
            </a:solidFill>
          </a:ln>
        </p:spPr>
        <p:txBody>
          <a:bodyPr lIns="45719" rIns="45719" anchor="ctr"/>
          <a:lstStyle/>
          <a:p>
            <a:pPr algn="l">
              <a:defRPr sz="1600"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pPr>
            <a:endParaRPr/>
          </a:p>
        </p:txBody>
      </p:sp>
      <p:sp>
        <p:nvSpPr>
          <p:cNvPr id="103" name="텍스트 개체 틀 8"/>
          <p:cNvSpPr>
            <a:spLocks noGrp="1"/>
          </p:cNvSpPr>
          <p:nvPr>
            <p:ph type="body" sz="quarter" idx="21"/>
          </p:nvPr>
        </p:nvSpPr>
        <p:spPr>
          <a:xfrm>
            <a:off x="557212" y="1555225"/>
            <a:ext cx="5829517" cy="700864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4" name="텍스트 개체 틀 10"/>
          <p:cNvSpPr>
            <a:spLocks noGrp="1"/>
          </p:cNvSpPr>
          <p:nvPr>
            <p:ph type="body" sz="quarter" idx="22"/>
          </p:nvPr>
        </p:nvSpPr>
        <p:spPr>
          <a:xfrm>
            <a:off x="556895" y="2334205"/>
            <a:ext cx="4859655" cy="57136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342900" indent="-342900">
              <a:spcBef>
                <a:spcPts val="300"/>
              </a:spcBef>
              <a:buFontTx/>
              <a:buAutoNum type="circleNumDbPlain"/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5" name="텍스트 개체 틀 2"/>
          <p:cNvSpPr>
            <a:spLocks noGrp="1"/>
          </p:cNvSpPr>
          <p:nvPr>
            <p:ph type="body" sz="quarter" idx="23"/>
          </p:nvPr>
        </p:nvSpPr>
        <p:spPr>
          <a:xfrm>
            <a:off x="372434" y="3083216"/>
            <a:ext cx="6013818" cy="3376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6" name="텍스트 개체 틀 10"/>
          <p:cNvSpPr>
            <a:spLocks noGrp="1"/>
          </p:cNvSpPr>
          <p:nvPr>
            <p:ph type="body" sz="quarter" idx="24"/>
          </p:nvPr>
        </p:nvSpPr>
        <p:spPr>
          <a:xfrm>
            <a:off x="556894" y="3576511"/>
            <a:ext cx="5830311" cy="1421751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7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2가지 문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제목 텍스트"/>
          <p:cNvSpPr txBox="1">
            <a:spLocks noGrp="1"/>
          </p:cNvSpPr>
          <p:nvPr>
            <p:ph type="title"/>
          </p:nvPr>
        </p:nvSpPr>
        <p:spPr>
          <a:xfrm>
            <a:off x="845214" y="205804"/>
            <a:ext cx="6480000" cy="521842"/>
          </a:xfrm>
          <a:prstGeom prst="rect">
            <a:avLst/>
          </a:prstGeom>
        </p:spPr>
        <p:txBody>
          <a:bodyPr anchor="ctr"/>
          <a:lstStyle>
            <a:lvl1pPr>
              <a:defRPr sz="2600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t>제목 텍스트</a:t>
            </a:r>
          </a:p>
        </p:txBody>
      </p:sp>
      <p:pic>
        <p:nvPicPr>
          <p:cNvPr id="115" name="그림 7" descr="그림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050" y="379413"/>
            <a:ext cx="195263" cy="174626"/>
          </a:xfrm>
          <a:prstGeom prst="rect">
            <a:avLst/>
          </a:prstGeom>
          <a:ln w="12700">
            <a:miter lim="400000"/>
          </a:ln>
        </p:spPr>
      </p:pic>
      <p:sp>
        <p:nvSpPr>
          <p:cNvPr id="116" name="본문 첫 번째 줄…"/>
          <p:cNvSpPr txBox="1">
            <a:spLocks noGrp="1"/>
          </p:cNvSpPr>
          <p:nvPr>
            <p:ph type="body" sz="quarter" idx="1"/>
          </p:nvPr>
        </p:nvSpPr>
        <p:spPr>
          <a:xfrm>
            <a:off x="372912" y="1139509"/>
            <a:ext cx="6013816" cy="3376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lvl1pPr>
            <a:lvl2pPr marL="549275" indent="-209550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2pPr>
            <a:lvl3pPr marL="846137" indent="-166687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3pPr>
            <a:lvl4pPr marL="1185862" indent="-166687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4pPr>
            <a:lvl5pPr marL="1525587" indent="-166687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5pPr>
          </a:lstStyle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117" name="텍스트 개체 틀 10"/>
          <p:cNvSpPr>
            <a:spLocks noGrp="1"/>
          </p:cNvSpPr>
          <p:nvPr>
            <p:ph type="body" sz="quarter" idx="21"/>
          </p:nvPr>
        </p:nvSpPr>
        <p:spPr>
          <a:xfrm>
            <a:off x="556895" y="1756704"/>
            <a:ext cx="4859655" cy="57136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18" name="텍스트 개체 틀 2"/>
          <p:cNvSpPr>
            <a:spLocks noGrp="1"/>
          </p:cNvSpPr>
          <p:nvPr>
            <p:ph type="body" sz="quarter" idx="22"/>
          </p:nvPr>
        </p:nvSpPr>
        <p:spPr>
          <a:xfrm>
            <a:off x="372434" y="2821965"/>
            <a:ext cx="6013818" cy="3376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19" name="텍스트 개체 틀 10"/>
          <p:cNvSpPr>
            <a:spLocks noGrp="1"/>
          </p:cNvSpPr>
          <p:nvPr>
            <p:ph type="body" sz="quarter" idx="23"/>
          </p:nvPr>
        </p:nvSpPr>
        <p:spPr>
          <a:xfrm>
            <a:off x="556894" y="3356512"/>
            <a:ext cx="5830311" cy="1421751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20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수고하셨습니다."/>
          <p:cNvSpPr txBox="1">
            <a:spLocks noGrp="1"/>
          </p:cNvSpPr>
          <p:nvPr>
            <p:ph type="title"/>
          </p:nvPr>
        </p:nvSpPr>
        <p:spPr>
          <a:xfrm>
            <a:off x="467543" y="1563637"/>
            <a:ext cx="7886701" cy="9937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수고하셨습니다.</a:t>
            </a:r>
          </a:p>
        </p:txBody>
      </p:sp>
      <p:sp>
        <p:nvSpPr>
          <p:cNvPr id="3" name="본문 첫 번째 줄…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/>
          <a:lstStyle/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4" name="슬라이드 번호"/>
          <p:cNvSpPr txBox="1">
            <a:spLocks noGrp="1"/>
          </p:cNvSpPr>
          <p:nvPr>
            <p:ph type="sldNum" sz="quarter" idx="2"/>
          </p:nvPr>
        </p:nvSpPr>
        <p:spPr>
          <a:xfrm>
            <a:off x="4419600" y="4627562"/>
            <a:ext cx="2133600" cy="2794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000000"/>
                </a:solidFill>
                <a:latin typeface="+mn-lt"/>
                <a:ea typeface="+mn-ea"/>
                <a:cs typeface="+mn-cs"/>
                <a:sym typeface="굴림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FFFFFF"/>
          </a:solidFill>
          <a:uFillTx/>
          <a:latin typeface="나눔고딕 ExtraBold"/>
          <a:ea typeface="나눔고딕 ExtraBold"/>
          <a:cs typeface="나눔고딕 ExtraBold"/>
          <a:sym typeface="나눔고딕 ExtraBold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FFFFFF"/>
          </a:solidFill>
          <a:uFillTx/>
          <a:latin typeface="나눔고딕 ExtraBold"/>
          <a:ea typeface="나눔고딕 ExtraBold"/>
          <a:cs typeface="나눔고딕 ExtraBold"/>
          <a:sym typeface="나눔고딕 ExtraBold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FFFFFF"/>
          </a:solidFill>
          <a:uFillTx/>
          <a:latin typeface="나눔고딕 ExtraBold"/>
          <a:ea typeface="나눔고딕 ExtraBold"/>
          <a:cs typeface="나눔고딕 ExtraBold"/>
          <a:sym typeface="나눔고딕 ExtraBold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FFFFFF"/>
          </a:solidFill>
          <a:uFillTx/>
          <a:latin typeface="나눔고딕 ExtraBold"/>
          <a:ea typeface="나눔고딕 ExtraBold"/>
          <a:cs typeface="나눔고딕 ExtraBold"/>
          <a:sym typeface="나눔고딕 ExtraBold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FFFFFF"/>
          </a:solidFill>
          <a:uFillTx/>
          <a:latin typeface="나눔고딕 ExtraBold"/>
          <a:ea typeface="나눔고딕 ExtraBold"/>
          <a:cs typeface="나눔고딕 ExtraBold"/>
          <a:sym typeface="나눔고딕 ExtraBold"/>
        </a:defRPr>
      </a:lvl5pPr>
      <a:lvl6pPr marL="0" marR="0" indent="33948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FFFFFF"/>
          </a:solidFill>
          <a:uFillTx/>
          <a:latin typeface="나눔고딕 ExtraBold"/>
          <a:ea typeface="나눔고딕 ExtraBold"/>
          <a:cs typeface="나눔고딕 ExtraBold"/>
          <a:sym typeface="나눔고딕 ExtraBold"/>
        </a:defRPr>
      </a:lvl6pPr>
      <a:lvl7pPr marL="0" marR="0" indent="67896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FFFFFF"/>
          </a:solidFill>
          <a:uFillTx/>
          <a:latin typeface="나눔고딕 ExtraBold"/>
          <a:ea typeface="나눔고딕 ExtraBold"/>
          <a:cs typeface="나눔고딕 ExtraBold"/>
          <a:sym typeface="나눔고딕 ExtraBold"/>
        </a:defRPr>
      </a:lvl7pPr>
      <a:lvl8pPr marL="0" marR="0" indent="1018442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FFFFFF"/>
          </a:solidFill>
          <a:uFillTx/>
          <a:latin typeface="나눔고딕 ExtraBold"/>
          <a:ea typeface="나눔고딕 ExtraBold"/>
          <a:cs typeface="나눔고딕 ExtraBold"/>
          <a:sym typeface="나눔고딕 ExtraBold"/>
        </a:defRPr>
      </a:lvl8pPr>
      <a:lvl9pPr marL="0" marR="0" indent="1357923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FFFFFF"/>
          </a:solidFill>
          <a:uFillTx/>
          <a:latin typeface="나눔고딕 ExtraBold"/>
          <a:ea typeface="나눔고딕 ExtraBold"/>
          <a:cs typeface="나눔고딕 ExtraBold"/>
          <a:sym typeface="나눔고딕 ExtraBold"/>
        </a:defRPr>
      </a:lvl9pPr>
    </p:titleStyle>
    <p:bodyStyle>
      <a:lvl1pPr marL="252413" marR="0" indent="-252413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HY견고딕"/>
          <a:ea typeface="HY견고딕"/>
          <a:cs typeface="HY견고딕"/>
          <a:sym typeface="HY견고딕"/>
        </a:defRPr>
      </a:lvl1pPr>
      <a:lvl2pPr marL="591184" marR="0" indent="-251459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–"/>
        <a:tabLst/>
        <a:defRPr sz="2400" b="0" i="0" u="none" strike="noStrike" cap="none" spc="0" baseline="0">
          <a:solidFill>
            <a:srgbClr val="000000"/>
          </a:solidFill>
          <a:uFillTx/>
          <a:latin typeface="HY견고딕"/>
          <a:ea typeface="HY견고딕"/>
          <a:cs typeface="HY견고딕"/>
          <a:sym typeface="HY견고딕"/>
        </a:defRPr>
      </a:lvl2pPr>
      <a:lvl3pPr marL="901700" marR="0" indent="-222250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HY견고딕"/>
          <a:ea typeface="HY견고딕"/>
          <a:cs typeface="HY견고딕"/>
          <a:sym typeface="HY견고딕"/>
        </a:defRPr>
      </a:lvl3pPr>
      <a:lvl4pPr marL="1285875" marR="0" indent="-266700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–"/>
        <a:tabLst/>
        <a:defRPr sz="2400" b="0" i="0" u="none" strike="noStrike" cap="none" spc="0" baseline="0">
          <a:solidFill>
            <a:srgbClr val="000000"/>
          </a:solidFill>
          <a:uFillTx/>
          <a:latin typeface="HY견고딕"/>
          <a:ea typeface="HY견고딕"/>
          <a:cs typeface="HY견고딕"/>
          <a:sym typeface="HY견고딕"/>
        </a:defRPr>
      </a:lvl4pPr>
      <a:lvl5pPr marL="1625600" marR="0" indent="-266700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»"/>
        <a:tabLst/>
        <a:defRPr sz="2400" b="0" i="0" u="none" strike="noStrike" cap="none" spc="0" baseline="0">
          <a:solidFill>
            <a:srgbClr val="000000"/>
          </a:solidFill>
          <a:uFillTx/>
          <a:latin typeface="HY견고딕"/>
          <a:ea typeface="HY견고딕"/>
          <a:cs typeface="HY견고딕"/>
          <a:sym typeface="HY견고딕"/>
        </a:defRPr>
      </a:lvl5pPr>
      <a:lvl6pPr marL="1968987" marR="0" indent="-271585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HY견고딕"/>
          <a:ea typeface="HY견고딕"/>
          <a:cs typeface="HY견고딕"/>
          <a:sym typeface="HY견고딕"/>
        </a:defRPr>
      </a:lvl6pPr>
      <a:lvl7pPr marL="2308468" marR="0" indent="-271585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HY견고딕"/>
          <a:ea typeface="HY견고딕"/>
          <a:cs typeface="HY견고딕"/>
          <a:sym typeface="HY견고딕"/>
        </a:defRPr>
      </a:lvl7pPr>
      <a:lvl8pPr marL="2647949" marR="0" indent="-271585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HY견고딕"/>
          <a:ea typeface="HY견고딕"/>
          <a:cs typeface="HY견고딕"/>
          <a:sym typeface="HY견고딕"/>
        </a:defRPr>
      </a:lvl8pPr>
      <a:lvl9pPr marL="2987431" marR="0" indent="-271585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HY견고딕"/>
          <a:ea typeface="HY견고딕"/>
          <a:cs typeface="HY견고딕"/>
          <a:sym typeface="HY견고딕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굴림"/>
        </a:defRPr>
      </a:lvl1pPr>
      <a:lvl2pPr marL="0" marR="0" indent="454025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굴림"/>
        </a:defRPr>
      </a:lvl2pPr>
      <a:lvl3pPr marL="0" marR="0" indent="911225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굴림"/>
        </a:defRPr>
      </a:lvl3pPr>
      <a:lvl4pPr marL="0" marR="0" indent="1368425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굴림"/>
        </a:defRPr>
      </a:lvl4pPr>
      <a:lvl5pPr marL="0" marR="0" indent="1825625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굴림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굴림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굴림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굴림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굴림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제목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640079">
              <a:defRPr sz="1679"/>
            </a:pPr>
            <a:r>
              <a:t>TOPIK 읽기 유형7 통합</a:t>
            </a:r>
          </a:p>
        </p:txBody>
      </p:sp>
      <p:sp>
        <p:nvSpPr>
          <p:cNvPr id="147" name="텍스트 개체 틀 2"/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r>
              <a:t>13</a:t>
            </a:r>
          </a:p>
        </p:txBody>
      </p:sp>
      <p:sp>
        <p:nvSpPr>
          <p:cNvPr id="148" name="텍스트 개체 틀 3"/>
          <p:cNvSpPr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>
            <a:normAutofit lnSpcReduction="10000"/>
          </a:bodyPr>
          <a:lstStyle/>
          <a:p>
            <a:r>
              <a:t>유형7-①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제목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b="1">
                <a:solidFill>
                  <a:srgbClr val="03231B"/>
                </a:solidFill>
              </a:rPr>
              <a:t>감사합니다.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제목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640079">
              <a:defRPr sz="1679"/>
            </a:pPr>
            <a:r>
              <a:t>TOPIK 읽기 유형7 통합</a:t>
            </a:r>
          </a:p>
        </p:txBody>
      </p:sp>
      <p:sp>
        <p:nvSpPr>
          <p:cNvPr id="245" name="텍스트 개체 틀 2"/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r>
              <a:t>14</a:t>
            </a:r>
          </a:p>
        </p:txBody>
      </p:sp>
      <p:sp>
        <p:nvSpPr>
          <p:cNvPr id="246" name="텍스트 개체 틀 3"/>
          <p:cNvSpPr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>
            <a:normAutofit lnSpcReduction="10000"/>
          </a:bodyPr>
          <a:lstStyle/>
          <a:p>
            <a:r>
              <a:t>유형7-②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제목 2"/>
          <p:cNvSpPr txBox="1">
            <a:spLocks noGrp="1"/>
          </p:cNvSpPr>
          <p:nvPr>
            <p:ph type="title"/>
          </p:nvPr>
        </p:nvSpPr>
        <p:spPr>
          <a:xfrm>
            <a:off x="845213" y="205804"/>
            <a:ext cx="6480002" cy="521842"/>
          </a:xfrm>
          <a:prstGeom prst="rect">
            <a:avLst/>
          </a:prstGeom>
        </p:spPr>
        <p:txBody>
          <a:bodyPr/>
          <a:lstStyle/>
          <a:p>
            <a:r>
              <a:rPr b="1">
                <a:solidFill>
                  <a:srgbClr val="03231B"/>
                </a:solidFill>
              </a:rPr>
              <a:t>유형 7(49~56, 59~70): 빈칸 채우기</a:t>
            </a:r>
          </a:p>
        </p:txBody>
      </p:sp>
      <p:sp>
        <p:nvSpPr>
          <p:cNvPr id="255" name="내용 개체 틀 1"/>
          <p:cNvSpPr txBox="1">
            <a:spLocks noGrp="1"/>
          </p:cNvSpPr>
          <p:nvPr>
            <p:ph type="body" sz="quarter" idx="1"/>
          </p:nvPr>
        </p:nvSpPr>
        <p:spPr>
          <a:xfrm>
            <a:off x="372911" y="1139509"/>
            <a:ext cx="6013818" cy="3376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defTabSz="822959">
              <a:defRPr sz="1619"/>
            </a:pPr>
            <a:r>
              <a:rPr b="1">
                <a:solidFill>
                  <a:srgbClr val="03231B"/>
                </a:solidFill>
              </a:rPr>
              <a:t>9-10. 다음을 읽고 물음에 답하십시오.</a:t>
            </a:r>
          </a:p>
        </p:txBody>
      </p:sp>
      <p:sp>
        <p:nvSpPr>
          <p:cNvPr id="256" name="텍스트 개체 틀 10"/>
          <p:cNvSpPr>
            <a:spLocks noGrp="1"/>
          </p:cNvSpPr>
          <p:nvPr>
            <p:ph type="body" idx="21"/>
          </p:nvPr>
        </p:nvSpPr>
        <p:spPr>
          <a:prstGeom prst="rect">
            <a:avLst/>
          </a:prstGeom>
          <a:ln>
            <a:solidFill>
              <a:schemeClr val="bg1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marL="0" indent="0">
              <a:lnSpc>
                <a:spcPct val="200000"/>
              </a:lnSpc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김지호 씨는 미용사입니다. 도시의 큰 미용실에서 일하고 있습니다. 손님이 많고 바쁘지만 한 달에 한 번은 시골의 작은 마을을 찾아갑니다. 거기서 사람들의 머리를 예쁘게 잘라 줍니다. 돈은 ( ㉠ ). 그 대신 마을 사람들의 집에서 식사를 하면서 재미있는 이야기를 듣습니다. 김지호 씨는 그곳에 가는 날이 즐겁습니다.</a:t>
            </a:r>
          </a:p>
        </p:txBody>
      </p:sp>
      <p:sp>
        <p:nvSpPr>
          <p:cNvPr id="257" name="미용사: Nhân viên thẩm mỹ…"/>
          <p:cNvSpPr txBox="1"/>
          <p:nvPr/>
        </p:nvSpPr>
        <p:spPr>
          <a:xfrm>
            <a:off x="6617167" y="976570"/>
            <a:ext cx="2463173" cy="20313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 anchor="t">
            <a:spAutoFit/>
          </a:bodyPr>
          <a:lstStyle/>
          <a:p>
            <a:r>
              <a:rPr b="1" dirty="0" err="1">
                <a:solidFill>
                  <a:srgbClr val="C00000"/>
                </a:solidFill>
              </a:rPr>
              <a:t>미용사</a:t>
            </a:r>
            <a:r>
              <a:rPr b="1" dirty="0">
                <a:solidFill>
                  <a:srgbClr val="C00000"/>
                </a:solidFill>
              </a:rPr>
              <a:t>: Nhân viên </a:t>
            </a:r>
            <a:r>
              <a:rPr b="1" dirty="0" err="1">
                <a:solidFill>
                  <a:srgbClr val="C00000"/>
                </a:solidFill>
              </a:rPr>
              <a:t>thẩm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mỹ</a:t>
            </a:r>
            <a:endParaRPr lang="vi-VN" b="1" dirty="0" err="1">
              <a:solidFill>
                <a:srgbClr val="C00000"/>
              </a:solidFill>
            </a:endParaRPr>
          </a:p>
          <a:p>
            <a:r>
              <a:rPr b="1" dirty="0" err="1">
                <a:solidFill>
                  <a:srgbClr val="C00000"/>
                </a:solidFill>
              </a:rPr>
              <a:t>미용실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Mỹ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viện</a:t>
            </a:r>
            <a:endParaRPr b="1" dirty="0">
              <a:solidFill>
                <a:srgbClr val="C00000"/>
              </a:solidFill>
            </a:endParaRPr>
          </a:p>
          <a:p>
            <a:r>
              <a:rPr b="1" dirty="0" err="1">
                <a:solidFill>
                  <a:srgbClr val="C00000"/>
                </a:solidFill>
              </a:rPr>
              <a:t>도시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Thành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phố</a:t>
            </a:r>
            <a:endParaRPr b="1" dirty="0">
              <a:solidFill>
                <a:srgbClr val="C00000"/>
              </a:solidFill>
            </a:endParaRPr>
          </a:p>
          <a:p>
            <a:r>
              <a:rPr b="1" dirty="0" err="1">
                <a:solidFill>
                  <a:srgbClr val="C00000"/>
                </a:solidFill>
              </a:rPr>
              <a:t>손님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Khách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hàng</a:t>
            </a:r>
            <a:endParaRPr b="1" dirty="0">
              <a:solidFill>
                <a:srgbClr val="C00000"/>
              </a:solidFill>
            </a:endParaRPr>
          </a:p>
          <a:p>
            <a:r>
              <a:rPr b="1" dirty="0" err="1">
                <a:solidFill>
                  <a:srgbClr val="C00000"/>
                </a:solidFill>
              </a:rPr>
              <a:t>시골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Nông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thôn</a:t>
            </a:r>
            <a:endParaRPr b="1" dirty="0">
              <a:solidFill>
                <a:srgbClr val="C00000"/>
              </a:solidFill>
            </a:endParaRPr>
          </a:p>
          <a:p>
            <a:r>
              <a:rPr b="1" dirty="0" err="1">
                <a:solidFill>
                  <a:srgbClr val="C00000"/>
                </a:solidFill>
              </a:rPr>
              <a:t>마을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Làng</a:t>
            </a:r>
            <a:endParaRPr b="1" dirty="0">
              <a:solidFill>
                <a:srgbClr val="C00000"/>
              </a:solidFill>
            </a:endParaRPr>
          </a:p>
          <a:p>
            <a:r>
              <a:rPr b="1" dirty="0" err="1">
                <a:solidFill>
                  <a:srgbClr val="C00000"/>
                </a:solidFill>
              </a:rPr>
              <a:t>자르다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Cắt</a:t>
            </a:r>
            <a:endParaRPr b="1" dirty="0">
              <a:solidFill>
                <a:srgbClr val="C00000"/>
              </a:solidFill>
            </a:endParaRPr>
          </a:p>
          <a:p>
            <a:r>
              <a:rPr b="1" dirty="0" err="1">
                <a:solidFill>
                  <a:srgbClr val="C00000"/>
                </a:solidFill>
              </a:rPr>
              <a:t>대신</a:t>
            </a:r>
            <a:r>
              <a:rPr b="1" dirty="0">
                <a:solidFill>
                  <a:srgbClr val="C00000"/>
                </a:solidFill>
              </a:rPr>
              <a:t>: Thay </a:t>
            </a:r>
            <a:r>
              <a:rPr b="1" dirty="0" err="1">
                <a:solidFill>
                  <a:srgbClr val="C00000"/>
                </a:solidFill>
              </a:rPr>
              <a:t>thế</a:t>
            </a:r>
            <a:endParaRPr b="1" dirty="0">
              <a:solidFill>
                <a:srgbClr val="C00000"/>
              </a:solidFill>
            </a:endParaRPr>
          </a:p>
          <a:p>
            <a:r>
              <a:rPr b="1" dirty="0" err="1">
                <a:solidFill>
                  <a:srgbClr val="C00000"/>
                </a:solidFill>
              </a:rPr>
              <a:t>즐겁다</a:t>
            </a:r>
            <a:r>
              <a:rPr b="1" dirty="0">
                <a:solidFill>
                  <a:srgbClr val="C00000"/>
                </a:solidFill>
              </a:rPr>
              <a:t>: Vui </a:t>
            </a:r>
            <a:r>
              <a:rPr b="1" dirty="0" err="1">
                <a:solidFill>
                  <a:srgbClr val="C00000"/>
                </a:solidFill>
              </a:rPr>
              <a:t>vẻ</a:t>
            </a:r>
            <a:endParaRPr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7" grpId="1" animBg="1" advAuto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제목 2"/>
          <p:cNvSpPr txBox="1">
            <a:spLocks noGrp="1"/>
          </p:cNvSpPr>
          <p:nvPr>
            <p:ph type="title"/>
          </p:nvPr>
        </p:nvSpPr>
        <p:spPr>
          <a:xfrm>
            <a:off x="845213" y="205804"/>
            <a:ext cx="6480002" cy="521842"/>
          </a:xfrm>
          <a:prstGeom prst="rect">
            <a:avLst/>
          </a:prstGeom>
        </p:spPr>
        <p:txBody>
          <a:bodyPr/>
          <a:lstStyle/>
          <a:p>
            <a:r>
              <a:rPr b="1">
                <a:solidFill>
                  <a:srgbClr val="03231B"/>
                </a:solidFill>
              </a:rPr>
              <a:t>유형 7(49~56, 59~70): 빈칸 채우기</a:t>
            </a:r>
          </a:p>
        </p:txBody>
      </p:sp>
      <p:sp>
        <p:nvSpPr>
          <p:cNvPr id="260" name="내용 개체 틀 1"/>
          <p:cNvSpPr txBox="1">
            <a:spLocks noGrp="1"/>
          </p:cNvSpPr>
          <p:nvPr>
            <p:ph type="body" sz="quarter" idx="1"/>
          </p:nvPr>
        </p:nvSpPr>
        <p:spPr>
          <a:xfrm>
            <a:off x="372911" y="1139509"/>
            <a:ext cx="6013818" cy="3376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defTabSz="822959">
              <a:defRPr sz="1619"/>
            </a:pPr>
            <a:r>
              <a:rPr b="1">
                <a:solidFill>
                  <a:srgbClr val="03231B"/>
                </a:solidFill>
              </a:rPr>
              <a:t>9. ㉠에 들어갈 알맞은 말을 고르십시오.</a:t>
            </a:r>
          </a:p>
        </p:txBody>
      </p:sp>
      <p:sp>
        <p:nvSpPr>
          <p:cNvPr id="261" name="텍스트 개체 틀 3"/>
          <p:cNvSpPr>
            <a:spLocks noGrp="1"/>
          </p:cNvSpPr>
          <p:nvPr>
            <p:ph type="body" idx="21"/>
          </p:nvPr>
        </p:nvSpPr>
        <p:spPr>
          <a:xfrm>
            <a:off x="414317" y="1603422"/>
            <a:ext cx="3784912" cy="1320829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① 내야 합니다 	② 많이 법니다</a:t>
            </a:r>
          </a:p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③ 별로 없습니다 	④ 받지 않습니다</a:t>
            </a:r>
          </a:p>
        </p:txBody>
      </p:sp>
      <p:sp>
        <p:nvSpPr>
          <p:cNvPr id="262" name="텍스트 개체 틀 7"/>
          <p:cNvSpPr>
            <a:spLocks noGrp="1"/>
          </p:cNvSpPr>
          <p:nvPr>
            <p:ph type="body" idx="23"/>
          </p:nvPr>
        </p:nvSpPr>
        <p:spPr>
          <a:xfrm>
            <a:off x="464664" y="3388164"/>
            <a:ext cx="5830312" cy="1504398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>
            <a:normAutofit lnSpcReduction="10000"/>
          </a:bodyPr>
          <a:lstStyle/>
          <a:p>
            <a:pPr marL="318897" indent="-318897" defTabSz="850391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488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김지호 씨는 바쁠 때 시골에 가지 못합니다.</a:t>
            </a:r>
          </a:p>
          <a:p>
            <a:pPr marL="318897" indent="-318897" defTabSz="850391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488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도시보다 시골의 작은 마을에 손님이 더 많습니다.</a:t>
            </a:r>
          </a:p>
          <a:p>
            <a:pPr marL="318897" indent="-318897" defTabSz="850391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488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마을 사람들은 김지호 씨의 이야기를 재미있게 듣습니다.</a:t>
            </a:r>
          </a:p>
          <a:p>
            <a:pPr marL="318897" indent="-318897" defTabSz="850391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488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김지호 씨는 시골 사람들과 함께 있는 시간을 좋아합니다.</a:t>
            </a:r>
          </a:p>
        </p:txBody>
      </p:sp>
      <p:sp>
        <p:nvSpPr>
          <p:cNvPr id="263" name="텍스트 개체 틀 9"/>
          <p:cNvSpPr>
            <a:spLocks noGrp="1"/>
          </p:cNvSpPr>
          <p:nvPr>
            <p:ph type="body" idx="22"/>
          </p:nvPr>
        </p:nvSpPr>
        <p:spPr>
          <a:xfrm>
            <a:off x="372911" y="2987408"/>
            <a:ext cx="6013818" cy="337600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10. 이 글의 내용과 같은 것을 고르십시오.</a:t>
            </a:r>
          </a:p>
        </p:txBody>
      </p:sp>
      <p:sp>
        <p:nvSpPr>
          <p:cNvPr id="264" name="타원 15"/>
          <p:cNvSpPr/>
          <p:nvPr/>
        </p:nvSpPr>
        <p:spPr>
          <a:xfrm>
            <a:off x="2290443" y="2399011"/>
            <a:ext cx="196647" cy="196647"/>
          </a:xfrm>
          <a:prstGeom prst="ellipse">
            <a:avLst/>
          </a:prstGeom>
          <a:ln w="38100">
            <a:solidFill>
              <a:srgbClr val="FF0000"/>
            </a:solidFill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  <a:endParaRPr b="1">
              <a:solidFill>
                <a:srgbClr val="03231B"/>
              </a:solidFill>
            </a:endParaRPr>
          </a:p>
        </p:txBody>
      </p:sp>
      <p:sp>
        <p:nvSpPr>
          <p:cNvPr id="265" name="타원 16"/>
          <p:cNvSpPr/>
          <p:nvPr/>
        </p:nvSpPr>
        <p:spPr>
          <a:xfrm>
            <a:off x="515516" y="4603594"/>
            <a:ext cx="196647" cy="196647"/>
          </a:xfrm>
          <a:prstGeom prst="ellipse">
            <a:avLst/>
          </a:prstGeom>
          <a:ln w="38100">
            <a:solidFill>
              <a:srgbClr val="FF0000"/>
            </a:solidFill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  <a:endParaRPr b="1">
              <a:solidFill>
                <a:srgbClr val="03231B"/>
              </a:solidFill>
            </a:endParaRPr>
          </a:p>
        </p:txBody>
      </p:sp>
      <p:sp>
        <p:nvSpPr>
          <p:cNvPr id="266" name="텍스트 개체 틀 10"/>
          <p:cNvSpPr/>
          <p:nvPr/>
        </p:nvSpPr>
        <p:spPr>
          <a:xfrm>
            <a:off x="4196426" y="784005"/>
            <a:ext cx="4741592" cy="20424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 fontScale="92500" lnSpcReduction="10000"/>
          </a:bodyPr>
          <a:lstStyle/>
          <a:p>
            <a:pPr algn="l" defTabSz="813816">
              <a:lnSpc>
                <a:spcPct val="200000"/>
              </a:lnSpc>
              <a:spcBef>
                <a:spcPts val="300"/>
              </a:spcBef>
              <a:defRPr sz="1424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pPr>
            <a:r>
              <a:rPr b="1">
                <a:solidFill>
                  <a:srgbClr val="03231B"/>
                </a:solidFill>
              </a:rPr>
              <a:t>김지호 씨는 미용사입니다. 도시의 큰 미용실에서 일하고 있습니다. 손님이 많고 바쁘지만 한 달에 한 번은 시골의 작은 마을을 찾아갑니다. 거기서 사람들의 머리를 예쁘게 잘라 줍니다. 돈은 ( ㉠ ). 그 대신 마을 사람들의 집에서 식사를 하면서 재미있는 이야기를 듣습니다. 김지호 씨는 그곳에 가는 날이 즐겁습니다.</a:t>
            </a:r>
          </a:p>
        </p:txBody>
      </p:sp>
      <p:sp>
        <p:nvSpPr>
          <p:cNvPr id="267" name="직사각형 7"/>
          <p:cNvSpPr/>
          <p:nvPr/>
        </p:nvSpPr>
        <p:spPr>
          <a:xfrm>
            <a:off x="4041422" y="780227"/>
            <a:ext cx="4900638" cy="2245392"/>
          </a:xfrm>
          <a:prstGeom prst="rect">
            <a:avLst/>
          </a:prstGeom>
          <a:ln w="12700">
            <a:solidFill>
              <a:schemeClr val="bg1"/>
            </a:solidFill>
          </a:ln>
        </p:spPr>
        <p:txBody>
          <a:bodyPr lIns="45719" rIns="45719" anchor="ctr"/>
          <a:lstStyle/>
          <a:p>
            <a:pPr algn="l">
              <a:defRPr sz="1600"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pPr>
            <a:endParaRPr b="1">
              <a:solidFill>
                <a:srgbClr val="03231B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4" grpId="1" animBg="1" advAuto="0"/>
      <p:bldP spid="265" grpId="2" animBg="1" advAuto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내용 개체 틀 1"/>
          <p:cNvSpPr txBox="1">
            <a:spLocks noGrp="1"/>
          </p:cNvSpPr>
          <p:nvPr>
            <p:ph type="body" sz="quarter" idx="1"/>
          </p:nvPr>
        </p:nvSpPr>
        <p:spPr>
          <a:xfrm>
            <a:off x="372911" y="1139509"/>
            <a:ext cx="6013818" cy="3376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defTabSz="822959">
              <a:defRPr sz="1619"/>
            </a:pPr>
            <a:r>
              <a:rPr b="1">
                <a:solidFill>
                  <a:srgbClr val="03231B"/>
                </a:solidFill>
              </a:rPr>
              <a:t>11-12. 다음을 읽고 물음에 답하십시오.</a:t>
            </a:r>
          </a:p>
        </p:txBody>
      </p:sp>
      <p:sp>
        <p:nvSpPr>
          <p:cNvPr id="270" name="텍스트 개체 틀 10"/>
          <p:cNvSpPr>
            <a:spLocks noGrp="1"/>
          </p:cNvSpPr>
          <p:nvPr>
            <p:ph type="body" idx="21"/>
          </p:nvPr>
        </p:nvSpPr>
        <p:spPr>
          <a:prstGeom prst="rect">
            <a:avLst/>
          </a:prstGeom>
          <a:ln>
            <a:solidFill>
              <a:schemeClr val="bg1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marL="0" indent="0">
              <a:lnSpc>
                <a:spcPct val="200000"/>
              </a:lnSpc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지금은 동전과 지폐를 모두 사용합니다. 하지만 예전에는 동전만 사용했습니다. 종이로 만든 지폐는 쉽게 찢어지고 더러워져서 ( ㉠ ) 못합니다. 그리고 가짜 돈을 만들기도 쉽습니다. 그래서 동전보다 지폐를 늦게 사용한 것입니다.</a:t>
            </a:r>
          </a:p>
        </p:txBody>
      </p:sp>
      <p:sp>
        <p:nvSpPr>
          <p:cNvPr id="271" name="제목 2"/>
          <p:cNvSpPr txBox="1">
            <a:spLocks noGrp="1"/>
          </p:cNvSpPr>
          <p:nvPr>
            <p:ph type="title"/>
          </p:nvPr>
        </p:nvSpPr>
        <p:spPr>
          <a:xfrm>
            <a:off x="845212" y="205804"/>
            <a:ext cx="8180801" cy="521842"/>
          </a:xfrm>
          <a:prstGeom prst="rect">
            <a:avLst/>
          </a:prstGeom>
        </p:spPr>
        <p:txBody>
          <a:bodyPr/>
          <a:lstStyle/>
          <a:p>
            <a:r>
              <a:rPr b="1">
                <a:solidFill>
                  <a:srgbClr val="03231B"/>
                </a:solidFill>
              </a:rPr>
              <a:t>유형 7(49~56, 59~70): </a:t>
            </a:r>
            <a:r>
              <a:rPr sz="2400" b="1">
                <a:solidFill>
                  <a:srgbClr val="03231B"/>
                </a:solidFill>
              </a:rPr>
              <a:t>빈칸 채우기/세부내용 파악하기</a:t>
            </a:r>
          </a:p>
        </p:txBody>
      </p:sp>
      <p:sp>
        <p:nvSpPr>
          <p:cNvPr id="272" name="동전: Tiền xu…"/>
          <p:cNvSpPr txBox="1"/>
          <p:nvPr/>
        </p:nvSpPr>
        <p:spPr>
          <a:xfrm>
            <a:off x="6601348" y="938549"/>
            <a:ext cx="2532101" cy="16004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 anchor="t">
            <a:spAutoFit/>
          </a:bodyPr>
          <a:lstStyle/>
          <a:p>
            <a:r>
              <a:rPr b="1" dirty="0" err="1">
                <a:solidFill>
                  <a:srgbClr val="C00000"/>
                </a:solidFill>
              </a:rPr>
              <a:t>동전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Tiền</a:t>
            </a:r>
            <a:r>
              <a:rPr b="1" dirty="0">
                <a:solidFill>
                  <a:srgbClr val="C00000"/>
                </a:solidFill>
              </a:rPr>
              <a:t> xu</a:t>
            </a:r>
            <a:endParaRPr lang="vi-VN" b="1" dirty="0">
              <a:solidFill>
                <a:srgbClr val="C00000"/>
              </a:solidFill>
            </a:endParaRPr>
          </a:p>
          <a:p>
            <a:r>
              <a:rPr b="1" dirty="0" err="1">
                <a:solidFill>
                  <a:srgbClr val="C00000"/>
                </a:solidFill>
              </a:rPr>
              <a:t>지페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Tiền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giấy</a:t>
            </a:r>
            <a:endParaRPr b="1" dirty="0">
              <a:solidFill>
                <a:srgbClr val="C00000"/>
              </a:solidFill>
            </a:endParaRPr>
          </a:p>
          <a:p>
            <a:r>
              <a:rPr b="1" dirty="0" err="1">
                <a:solidFill>
                  <a:srgbClr val="C00000"/>
                </a:solidFill>
              </a:rPr>
              <a:t>찢다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Rách</a:t>
            </a:r>
            <a:endParaRPr b="1" dirty="0">
              <a:solidFill>
                <a:srgbClr val="C00000"/>
              </a:solidFill>
            </a:endParaRPr>
          </a:p>
          <a:p>
            <a:r>
              <a:rPr b="1" dirty="0" err="1">
                <a:solidFill>
                  <a:srgbClr val="C00000"/>
                </a:solidFill>
              </a:rPr>
              <a:t>더럽다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Bẩn</a:t>
            </a:r>
            <a:endParaRPr b="1" dirty="0">
              <a:solidFill>
                <a:srgbClr val="C00000"/>
              </a:solidFill>
            </a:endParaRPr>
          </a:p>
          <a:p>
            <a:r>
              <a:rPr b="1" dirty="0" err="1">
                <a:solidFill>
                  <a:srgbClr val="C00000"/>
                </a:solidFill>
              </a:rPr>
              <a:t>가짜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Giả</a:t>
            </a:r>
            <a:r>
              <a:rPr lang="vi-VN" b="1" dirty="0">
                <a:solidFill>
                  <a:srgbClr val="C00000"/>
                </a:solidFill>
              </a:rPr>
              <a:t>   </a:t>
            </a:r>
            <a:endParaRPr b="1" dirty="0">
              <a:solidFill>
                <a:srgbClr val="C00000"/>
              </a:solidFill>
            </a:endParaRPr>
          </a:p>
          <a:p>
            <a:r>
              <a:rPr b="1" dirty="0" err="1">
                <a:solidFill>
                  <a:srgbClr val="C00000"/>
                </a:solidFill>
              </a:rPr>
              <a:t>늦다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Trễ</a:t>
            </a:r>
            <a:r>
              <a:rPr b="1" dirty="0">
                <a:solidFill>
                  <a:srgbClr val="C00000"/>
                </a:solidFill>
              </a:rPr>
              <a:t>, </a:t>
            </a:r>
            <a:r>
              <a:rPr b="1" dirty="0" err="1">
                <a:solidFill>
                  <a:srgbClr val="C00000"/>
                </a:solidFill>
              </a:rPr>
              <a:t>muộn</a:t>
            </a:r>
            <a:endParaRPr b="1" dirty="0">
              <a:solidFill>
                <a:srgbClr val="C00000"/>
              </a:solidFill>
            </a:endParaRPr>
          </a:p>
          <a:p>
            <a:r>
              <a:rPr b="1" dirty="0">
                <a:solidFill>
                  <a:srgbClr val="C00000"/>
                </a:solidFill>
              </a:rPr>
              <a:t>Adj + 아/</a:t>
            </a:r>
            <a:r>
              <a:rPr b="1" dirty="0" err="1">
                <a:solidFill>
                  <a:srgbClr val="C00000"/>
                </a:solidFill>
              </a:rPr>
              <a:t>어지다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Trở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nên</a:t>
            </a:r>
            <a:r>
              <a:rPr b="1" dirty="0">
                <a:solidFill>
                  <a:srgbClr val="C00000"/>
                </a:solidFill>
              </a:rPr>
              <a:t>, </a:t>
            </a:r>
            <a:r>
              <a:rPr b="1" dirty="0" err="1">
                <a:solidFill>
                  <a:srgbClr val="C00000"/>
                </a:solidFill>
              </a:rPr>
              <a:t>bị</a:t>
            </a:r>
            <a:endParaRPr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2" grpId="1" animBg="1" advAuto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내용 개체 틀 1"/>
          <p:cNvSpPr txBox="1">
            <a:spLocks noGrp="1"/>
          </p:cNvSpPr>
          <p:nvPr>
            <p:ph type="body" sz="quarter" idx="1"/>
          </p:nvPr>
        </p:nvSpPr>
        <p:spPr>
          <a:xfrm>
            <a:off x="372745" y="1139825"/>
            <a:ext cx="6014085" cy="33782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defTabSz="822959">
              <a:defRPr sz="1619"/>
            </a:pPr>
            <a:r>
              <a:rPr b="1">
                <a:solidFill>
                  <a:srgbClr val="03231B"/>
                </a:solidFill>
              </a:rPr>
              <a:t>11. ㉠에 들어갈 알맞은 말을 고르십시오.</a:t>
            </a:r>
          </a:p>
        </p:txBody>
      </p:sp>
      <p:sp>
        <p:nvSpPr>
          <p:cNvPr id="275" name="텍스트 개체 틀 3"/>
          <p:cNvSpPr>
            <a:spLocks noGrp="1"/>
          </p:cNvSpPr>
          <p:nvPr>
            <p:ph type="body" idx="21"/>
          </p:nvPr>
        </p:nvSpPr>
        <p:spPr>
          <a:xfrm>
            <a:off x="442595" y="1595755"/>
            <a:ext cx="3301365" cy="1145540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p14="http://schemas.microsoft.com/office/powerpoint/2010/main" val="1"/>
            </a:ext>
          </a:extLst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① 오래 쓰지 	② 가끔 내지</a:t>
            </a:r>
          </a:p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③ 자주 만들지	④ 계속 나오지</a:t>
            </a:r>
          </a:p>
        </p:txBody>
      </p:sp>
      <p:sp>
        <p:nvSpPr>
          <p:cNvPr id="276" name="텍스트 개체 틀 4"/>
          <p:cNvSpPr>
            <a:spLocks noGrp="1"/>
          </p:cNvSpPr>
          <p:nvPr>
            <p:ph type="body" idx="22"/>
          </p:nvPr>
        </p:nvSpPr>
        <p:spPr>
          <a:xfrm>
            <a:off x="372745" y="3074035"/>
            <a:ext cx="6014085" cy="337820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p14="http://schemas.microsoft.com/office/powerpoint/2010/main" val="1"/>
            </a:ext>
          </a:extLst>
        </p:spPr>
        <p:txBody>
          <a:bodyPr>
            <a:normAutofit lnSpcReduction="10000"/>
          </a:bodyPr>
          <a:lstStyle/>
          <a:p>
            <a:pPr marL="0" indent="0" defTabSz="822959">
              <a:spcBef>
                <a:spcPts val="300"/>
              </a:spcBef>
              <a:buSzTx/>
              <a:buFontTx/>
              <a:buNone/>
              <a:defRPr sz="1619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12. 이 글의 내용과 같은 것을 고르십시오.</a:t>
            </a:r>
          </a:p>
        </p:txBody>
      </p:sp>
      <p:sp>
        <p:nvSpPr>
          <p:cNvPr id="277" name="텍스트 개체 틀 7"/>
          <p:cNvSpPr>
            <a:spLocks noGrp="1"/>
          </p:cNvSpPr>
          <p:nvPr>
            <p:ph type="body" idx="23"/>
          </p:nvPr>
        </p:nvSpPr>
        <p:spPr>
          <a:xfrm>
            <a:off x="556895" y="3572510"/>
            <a:ext cx="5830570" cy="1421765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p14="http://schemas.microsoft.com/office/powerpoint/2010/main" val="1"/>
            </a:ext>
          </a:extLst>
        </p:spPr>
        <p:txBody>
          <a:bodyPr>
            <a:normAutofit lnSpcReduction="10000"/>
          </a:bodyPr>
          <a:lstStyle/>
          <a:p>
            <a:pPr marL="0" indent="0" defTabSz="77724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36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① 지폐는 잘 더러워집니다.</a:t>
            </a:r>
          </a:p>
          <a:p>
            <a:pPr marL="0" indent="0" defTabSz="77724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36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② 옛날에도 지폐를 사용했습니다.</a:t>
            </a:r>
          </a:p>
          <a:p>
            <a:pPr marL="0" indent="0" defTabSz="77724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36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③ 지폐가 동전보다 먼저 나왔습니다.</a:t>
            </a:r>
          </a:p>
          <a:p>
            <a:pPr marL="0" indent="0" defTabSz="77724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36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④ 동전은 가짜 돈을 만들기 쉽습니다.</a:t>
            </a:r>
          </a:p>
        </p:txBody>
      </p:sp>
      <p:sp>
        <p:nvSpPr>
          <p:cNvPr id="278" name="타원 6"/>
          <p:cNvSpPr/>
          <p:nvPr/>
        </p:nvSpPr>
        <p:spPr>
          <a:xfrm>
            <a:off x="480060" y="1932305"/>
            <a:ext cx="196850" cy="196850"/>
          </a:xfrm>
          <a:prstGeom prst="ellipse">
            <a:avLst/>
          </a:prstGeom>
          <a:ln w="38100">
            <a:solidFill>
              <a:srgbClr val="FF0000"/>
            </a:solidFill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  <a:endParaRPr b="1">
              <a:solidFill>
                <a:srgbClr val="03231B"/>
              </a:solidFill>
            </a:endParaRPr>
          </a:p>
        </p:txBody>
      </p:sp>
      <p:sp>
        <p:nvSpPr>
          <p:cNvPr id="279" name="타원 8"/>
          <p:cNvSpPr/>
          <p:nvPr/>
        </p:nvSpPr>
        <p:spPr>
          <a:xfrm>
            <a:off x="586740" y="3681730"/>
            <a:ext cx="196850" cy="196850"/>
          </a:xfrm>
          <a:prstGeom prst="ellipse">
            <a:avLst/>
          </a:prstGeom>
          <a:ln w="38100">
            <a:solidFill>
              <a:srgbClr val="FF0000"/>
            </a:solidFill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  <a:endParaRPr b="1">
              <a:solidFill>
                <a:srgbClr val="03231B"/>
              </a:solidFill>
            </a:endParaRPr>
          </a:p>
        </p:txBody>
      </p:sp>
      <p:sp>
        <p:nvSpPr>
          <p:cNvPr id="280" name="제목 2"/>
          <p:cNvSpPr txBox="1">
            <a:spLocks noGrp="1"/>
          </p:cNvSpPr>
          <p:nvPr>
            <p:ph type="title"/>
          </p:nvPr>
        </p:nvSpPr>
        <p:spPr>
          <a:xfrm>
            <a:off x="845185" y="205740"/>
            <a:ext cx="8180705" cy="521970"/>
          </a:xfrm>
          <a:prstGeom prst="rect">
            <a:avLst/>
          </a:prstGeom>
        </p:spPr>
        <p:txBody>
          <a:bodyPr/>
          <a:lstStyle/>
          <a:p>
            <a:r>
              <a:rPr b="1">
                <a:solidFill>
                  <a:srgbClr val="03231B"/>
                </a:solidFill>
              </a:rPr>
              <a:t>유형 7(49~56, 59~70): </a:t>
            </a:r>
            <a:r>
              <a:rPr sz="2400" b="1">
                <a:solidFill>
                  <a:srgbClr val="03231B"/>
                </a:solidFill>
              </a:rPr>
              <a:t>빈칸 채우기/세부내용 파악하기</a:t>
            </a:r>
          </a:p>
        </p:txBody>
      </p:sp>
      <p:sp>
        <p:nvSpPr>
          <p:cNvPr id="281" name="텍스트 개체 틀 10"/>
          <p:cNvSpPr>
            <a:spLocks/>
          </p:cNvSpPr>
          <p:nvPr/>
        </p:nvSpPr>
        <p:spPr>
          <a:xfrm>
            <a:off x="4454525" y="1076960"/>
            <a:ext cx="4277360" cy="1795145"/>
          </a:xfrm>
          <a:prstGeom prst="rect">
            <a:avLst/>
          </a:prstGeom>
          <a:ln w="12700" cap="flat" cmpd="sng">
            <a:prstDash/>
            <a:miter lim="800000"/>
          </a:ln>
        </p:spPr>
        <p:txBody>
          <a:bodyPr vert="horz" wrap="square" lIns="45720" tIns="45720" rIns="45720" bIns="45720" numCol="1" anchor="ctr">
            <a:normAutofit fontScale="77500" lnSpcReduction="20000"/>
          </a:bodyPr>
          <a:lstStyle/>
          <a:p>
            <a:pPr marL="0" indent="0" algn="l" defTabSz="905510" fontAlgn="auto" latinLnBrk="0" hangingPunct="0">
              <a:lnSpc>
                <a:spcPct val="20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580">
                <a:solidFill>
                  <a:srgbClr val="FFFFFF"/>
                </a:solidFill>
                <a:latin typeface="HY견고딕" charset="0"/>
                <a:ea typeface="HY견고딕" charset="0"/>
                <a:cs typeface="HY견고딕" charset="0"/>
              </a:defRPr>
            </a:pPr>
            <a:r>
              <a:rPr sz="158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지금은 동전과 지폐를 모두 사용합니다. 하지만 예전에는 동전만 사용했습니다. 종이로 만든 지폐는 쉽게 찢어지고 더러워져서 ( ㉠ ) 못합니다. 그리고 가짜 돈을 만들기도 쉽습니다. 그래서 동전보다 지폐를 늦게 사용한 것입니다.</a:t>
            </a:r>
            <a:endParaRPr lang="ko-KR" altLang="en-US" sz="1580" b="1" i="0" strike="noStrike" cap="none">
              <a:solidFill>
                <a:srgbClr val="03231B"/>
              </a:solidFill>
              <a:latin typeface="맑은 고딕" charset="0"/>
              <a:ea typeface="맑은 고딕" charset="0"/>
              <a:cs typeface="나눔고딕" charset="0"/>
            </a:endParaRPr>
          </a:p>
        </p:txBody>
      </p:sp>
      <p:sp>
        <p:nvSpPr>
          <p:cNvPr id="282" name="직사각형 7"/>
          <p:cNvSpPr>
            <a:spLocks/>
          </p:cNvSpPr>
          <p:nvPr/>
        </p:nvSpPr>
        <p:spPr>
          <a:xfrm>
            <a:off x="4364355" y="944880"/>
            <a:ext cx="4433570" cy="1987550"/>
          </a:xfrm>
          <a:prstGeom prst="rect">
            <a:avLst/>
          </a:prstGeom>
          <a:ln w="12700" cap="flat" cmpd="sng">
            <a:solidFill>
              <a:schemeClr val="bg1">
                <a:alpha val="100000"/>
              </a:schemeClr>
            </a:solidFill>
            <a:prstDash val="solid"/>
          </a:ln>
        </p:spPr>
        <p:txBody>
          <a:bodyPr vert="horz" wrap="square" lIns="45720" tIns="45720" rIns="45720" bIns="45720" numCol="1" anchor="ctr">
            <a:noAutofit/>
          </a:bodyPr>
          <a:lstStyle/>
          <a:p>
            <a:pPr marL="0" indent="0" algn="l" defTabSz="91440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>
                <a:solidFill>
                  <a:srgbClr val="FFFFFF"/>
                </a:solidFill>
                <a:latin typeface="나눔고딕 ExtraBold" charset="0"/>
                <a:ea typeface="나눔고딕 ExtraBold" charset="0"/>
                <a:cs typeface="나눔고딕 ExtraBold" charset="0"/>
              </a:defRPr>
            </a:pPr>
            <a:endParaRPr lang="ko-KR" altLang="en-US" sz="1600" b="1" i="0" strike="noStrike" cap="none">
              <a:solidFill>
                <a:srgbClr val="03231B"/>
              </a:solidFill>
              <a:latin typeface="맑은 고딕" charset="0"/>
              <a:ea typeface="맑은 고딕" charset="0"/>
              <a:cs typeface="나눔고딕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8" grpId="1" animBg="1" advAuto="0"/>
      <p:bldP spid="279" grpId="2" animBg="1" advAuto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제목 2"/>
          <p:cNvSpPr txBox="1">
            <a:spLocks noGrp="1"/>
          </p:cNvSpPr>
          <p:nvPr>
            <p:ph type="title"/>
          </p:nvPr>
        </p:nvSpPr>
        <p:spPr>
          <a:xfrm>
            <a:off x="845213" y="205804"/>
            <a:ext cx="6027116" cy="521842"/>
          </a:xfrm>
          <a:prstGeom prst="rect">
            <a:avLst/>
          </a:prstGeom>
        </p:spPr>
        <p:txBody>
          <a:bodyPr/>
          <a:lstStyle/>
          <a:p>
            <a:r>
              <a:rPr b="1">
                <a:solidFill>
                  <a:srgbClr val="03231B"/>
                </a:solidFill>
              </a:rPr>
              <a:t>유형 7(49~56, 59~70): 빈칸 채우기</a:t>
            </a:r>
          </a:p>
        </p:txBody>
      </p:sp>
      <p:sp>
        <p:nvSpPr>
          <p:cNvPr id="285" name="내용 개체 틀 1"/>
          <p:cNvSpPr txBox="1">
            <a:spLocks noGrp="1"/>
          </p:cNvSpPr>
          <p:nvPr>
            <p:ph type="body" sz="quarter" idx="1"/>
          </p:nvPr>
        </p:nvSpPr>
        <p:spPr>
          <a:xfrm>
            <a:off x="372911" y="1139509"/>
            <a:ext cx="5593281" cy="3376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defTabSz="822959">
              <a:defRPr sz="1619"/>
            </a:pPr>
            <a:r>
              <a:rPr b="1">
                <a:solidFill>
                  <a:srgbClr val="03231B"/>
                </a:solidFill>
              </a:rPr>
              <a:t>13-14. 다음을 읽고 물음에 답하십시오.</a:t>
            </a:r>
          </a:p>
        </p:txBody>
      </p:sp>
      <p:grpSp>
        <p:nvGrpSpPr>
          <p:cNvPr id="302" name="그룹 34"/>
          <p:cNvGrpSpPr/>
          <p:nvPr/>
        </p:nvGrpSpPr>
        <p:grpSpPr>
          <a:xfrm>
            <a:off x="571129" y="1798950"/>
            <a:ext cx="6385320" cy="2913892"/>
            <a:chOff x="-1" y="0"/>
            <a:chExt cx="6865536" cy="2913890"/>
          </a:xfrm>
        </p:grpSpPr>
        <p:sp>
          <p:nvSpPr>
            <p:cNvPr id="286" name="직사각형 35"/>
            <p:cNvSpPr/>
            <p:nvPr/>
          </p:nvSpPr>
          <p:spPr>
            <a:xfrm>
              <a:off x="-1" y="0"/>
              <a:ext cx="6012309" cy="2913890"/>
            </a:xfrm>
            <a:prstGeom prst="rect">
              <a:avLst/>
            </a:prstGeom>
            <a:noFill/>
            <a:ln w="44450" cap="flat">
              <a:solidFill>
                <a:srgbClr val="BFBFB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 b="1">
                <a:solidFill>
                  <a:srgbClr val="03231B"/>
                </a:solidFill>
              </a:endParaRPr>
            </a:p>
          </p:txBody>
        </p:sp>
        <p:grpSp>
          <p:nvGrpSpPr>
            <p:cNvPr id="289" name="직사각형 36"/>
            <p:cNvGrpSpPr/>
            <p:nvPr/>
          </p:nvGrpSpPr>
          <p:grpSpPr>
            <a:xfrm>
              <a:off x="1417369" y="156536"/>
              <a:ext cx="5448166" cy="261608"/>
              <a:chOff x="0" y="13641"/>
              <a:chExt cx="5448164" cy="261607"/>
            </a:xfrm>
          </p:grpSpPr>
          <p:sp>
            <p:nvSpPr>
              <p:cNvPr id="287" name="직사각형"/>
              <p:cNvSpPr/>
              <p:nvPr/>
            </p:nvSpPr>
            <p:spPr>
              <a:xfrm>
                <a:off x="0" y="18996"/>
                <a:ext cx="4423103" cy="218548"/>
              </a:xfrm>
              <a:prstGeom prst="rect">
                <a:avLst/>
              </a:prstGeom>
              <a:noFill/>
              <a:ln w="38100" cap="flat">
                <a:solidFill>
                  <a:srgbClr val="BFBFB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l">
                  <a:defRPr sz="1100">
                    <a:solidFill>
                      <a:srgbClr val="FFFFFF"/>
                    </a:solidFill>
                  </a:defRPr>
                </a:pPr>
                <a:endParaRPr b="1">
                  <a:solidFill>
                    <a:srgbClr val="03231B"/>
                  </a:solidFill>
                </a:endParaRPr>
              </a:p>
            </p:txBody>
          </p:sp>
          <p:sp>
            <p:nvSpPr>
              <p:cNvPr id="288" name="sarang@parang.com; koreal@empan.com; minus@bola.com;"/>
              <p:cNvSpPr txBox="1"/>
              <p:nvPr/>
            </p:nvSpPr>
            <p:spPr>
              <a:xfrm>
                <a:off x="64769" y="13641"/>
                <a:ext cx="5383395" cy="26160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>
                <a:lvl1pPr>
                  <a:defRPr sz="1100">
                    <a:solidFill>
                      <a:srgbClr val="FFFFFF"/>
                    </a:solidFill>
                  </a:defRPr>
                </a:lvl1pPr>
              </a:lstStyle>
              <a:p>
                <a:r>
                  <a:rPr b="1">
                    <a:solidFill>
                      <a:srgbClr val="03231B"/>
                    </a:solidFill>
                  </a:rPr>
                  <a:t>sarang@parang.com; koreal@empan.com; minus@bola.com;</a:t>
                </a:r>
              </a:p>
            </p:txBody>
          </p:sp>
        </p:grpSp>
        <p:grpSp>
          <p:nvGrpSpPr>
            <p:cNvPr id="292" name="직사각형 41"/>
            <p:cNvGrpSpPr/>
            <p:nvPr/>
          </p:nvGrpSpPr>
          <p:grpSpPr>
            <a:xfrm>
              <a:off x="1417369" y="423880"/>
              <a:ext cx="4423104" cy="281941"/>
              <a:chOff x="0" y="0"/>
              <a:chExt cx="4423102" cy="281940"/>
            </a:xfrm>
          </p:grpSpPr>
          <p:sp>
            <p:nvSpPr>
              <p:cNvPr id="290" name="직사각형"/>
              <p:cNvSpPr/>
              <p:nvPr/>
            </p:nvSpPr>
            <p:spPr>
              <a:xfrm>
                <a:off x="0" y="25012"/>
                <a:ext cx="4423103" cy="231915"/>
              </a:xfrm>
              <a:prstGeom prst="rect">
                <a:avLst/>
              </a:prstGeom>
              <a:noFill/>
              <a:ln w="38100" cap="flat">
                <a:solidFill>
                  <a:srgbClr val="BFBFB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l">
                  <a:defRPr sz="1200">
                    <a:solidFill>
                      <a:srgbClr val="FFFFFF"/>
                    </a:solidFill>
                  </a:defRPr>
                </a:pPr>
                <a:endParaRPr b="1">
                  <a:solidFill>
                    <a:srgbClr val="03231B"/>
                  </a:solidFill>
                </a:endParaRPr>
              </a:p>
            </p:txBody>
          </p:sp>
          <p:sp>
            <p:nvSpPr>
              <p:cNvPr id="291" name="유학생 농구 대회"/>
              <p:cNvSpPr txBox="1"/>
              <p:nvPr/>
            </p:nvSpPr>
            <p:spPr>
              <a:xfrm>
                <a:off x="64769" y="-1"/>
                <a:ext cx="4293564" cy="2819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>
                <a:lvl1pPr>
                  <a:defRPr sz="1200">
                    <a:solidFill>
                      <a:srgbClr val="FFFFFF"/>
                    </a:solidFill>
                  </a:defRPr>
                </a:lvl1pPr>
              </a:lstStyle>
              <a:p>
                <a:r>
                  <a:rPr b="1">
                    <a:solidFill>
                      <a:srgbClr val="03231B"/>
                    </a:solidFill>
                  </a:rPr>
                  <a:t>유학생 농구 대회</a:t>
                </a:r>
              </a:p>
            </p:txBody>
          </p:sp>
        </p:grpSp>
        <p:grpSp>
          <p:nvGrpSpPr>
            <p:cNvPr id="295" name="직사각형 48"/>
            <p:cNvGrpSpPr/>
            <p:nvPr/>
          </p:nvGrpSpPr>
          <p:grpSpPr>
            <a:xfrm>
              <a:off x="1417370" y="726388"/>
              <a:ext cx="4423104" cy="276997"/>
              <a:chOff x="0" y="-3877"/>
              <a:chExt cx="4423103" cy="276996"/>
            </a:xfrm>
          </p:grpSpPr>
          <p:sp>
            <p:nvSpPr>
              <p:cNvPr id="293" name="직사각형"/>
              <p:cNvSpPr/>
              <p:nvPr/>
            </p:nvSpPr>
            <p:spPr>
              <a:xfrm>
                <a:off x="0" y="24059"/>
                <a:ext cx="4423103" cy="221122"/>
              </a:xfrm>
              <a:prstGeom prst="rect">
                <a:avLst/>
              </a:prstGeom>
              <a:noFill/>
              <a:ln w="38100" cap="flat">
                <a:solidFill>
                  <a:srgbClr val="BFBFB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l">
                  <a:defRPr sz="1200">
                    <a:solidFill>
                      <a:srgbClr val="FFFFFF"/>
                    </a:solidFill>
                  </a:defRPr>
                </a:pPr>
                <a:endParaRPr b="1">
                  <a:solidFill>
                    <a:srgbClr val="03231B"/>
                  </a:solidFill>
                </a:endParaRPr>
              </a:p>
            </p:txBody>
          </p:sp>
          <p:sp>
            <p:nvSpPr>
              <p:cNvPr id="294" name="yumi@parang.com"/>
              <p:cNvSpPr txBox="1"/>
              <p:nvPr/>
            </p:nvSpPr>
            <p:spPr>
              <a:xfrm>
                <a:off x="64769" y="-3877"/>
                <a:ext cx="4293564" cy="27699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>
                <a:lvl1pPr>
                  <a:defRPr sz="1200">
                    <a:solidFill>
                      <a:srgbClr val="FFFFFF"/>
                    </a:solidFill>
                  </a:defRPr>
                </a:lvl1pPr>
              </a:lstStyle>
              <a:p>
                <a:r>
                  <a:rPr b="1">
                    <a:solidFill>
                      <a:srgbClr val="03231B"/>
                    </a:solidFill>
                  </a:rPr>
                  <a:t>yumi@parang.com</a:t>
                </a:r>
              </a:p>
            </p:txBody>
          </p:sp>
        </p:grpSp>
        <p:grpSp>
          <p:nvGrpSpPr>
            <p:cNvPr id="298" name="직사각형 49"/>
            <p:cNvGrpSpPr/>
            <p:nvPr/>
          </p:nvGrpSpPr>
          <p:grpSpPr>
            <a:xfrm>
              <a:off x="87108" y="1060836"/>
              <a:ext cx="5865100" cy="1780697"/>
              <a:chOff x="-1" y="-1"/>
              <a:chExt cx="5865099" cy="1780696"/>
            </a:xfrm>
          </p:grpSpPr>
          <p:sp>
            <p:nvSpPr>
              <p:cNvPr id="296" name="직사각형"/>
              <p:cNvSpPr/>
              <p:nvPr/>
            </p:nvSpPr>
            <p:spPr>
              <a:xfrm>
                <a:off x="-1" y="-1"/>
                <a:ext cx="5865099" cy="1780696"/>
              </a:xfrm>
              <a:prstGeom prst="rect">
                <a:avLst/>
              </a:prstGeom>
              <a:noFill/>
              <a:ln w="38100" cap="flat">
                <a:solidFill>
                  <a:srgbClr val="BFBFB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r">
                  <a:defRPr>
                    <a:solidFill>
                      <a:srgbClr val="FFFFFF"/>
                    </a:solidFill>
                  </a:defRPr>
                </a:pPr>
                <a:endParaRPr b="1">
                  <a:solidFill>
                    <a:srgbClr val="03231B"/>
                  </a:solidFill>
                </a:endParaRPr>
              </a:p>
            </p:txBody>
          </p:sp>
          <p:sp>
            <p:nvSpPr>
              <p:cNvPr id="297" name="농구 대회에 참가 신청을 해 주셔서 감사합니다.…"/>
              <p:cNvSpPr txBox="1"/>
              <p:nvPr/>
            </p:nvSpPr>
            <p:spPr>
              <a:xfrm>
                <a:off x="64769" y="90130"/>
                <a:ext cx="5735558" cy="160043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r>
                  <a:rPr b="1">
                    <a:solidFill>
                      <a:srgbClr val="03231B"/>
                    </a:solidFill>
                  </a:rPr>
                  <a:t>농구 대회에 참가 신청을 해 주셔서 감사합니다.</a:t>
                </a:r>
              </a:p>
              <a:p>
                <a:pPr>
                  <a:defRPr>
                    <a:solidFill>
                      <a:srgbClr val="FFFFFF"/>
                    </a:solidFill>
                  </a:defRPr>
                </a:pPr>
                <a:r>
                  <a:rPr b="1">
                    <a:solidFill>
                      <a:srgbClr val="03231B"/>
                    </a:solidFill>
                  </a:rPr>
                  <a:t>이번 주 토요일 오전 10시에 운동장에서 대회가 시작됩니다.</a:t>
                </a:r>
              </a:p>
              <a:p>
                <a:pPr>
                  <a:defRPr>
                    <a:solidFill>
                      <a:srgbClr val="FFFFFF"/>
                    </a:solidFill>
                  </a:defRPr>
                </a:pPr>
                <a:r>
                  <a:rPr b="1">
                    <a:solidFill>
                      <a:srgbClr val="03231B"/>
                    </a:solidFill>
                  </a:rPr>
                  <a:t>경기에 참가하는 선수들은 9시까지 와 주시기 바랍니다.</a:t>
                </a:r>
              </a:p>
              <a:p>
                <a:pPr>
                  <a:defRPr>
                    <a:solidFill>
                      <a:srgbClr val="FFFFFF"/>
                    </a:solidFill>
                  </a:defRPr>
                </a:pPr>
                <a:r>
                  <a:rPr b="1">
                    <a:solidFill>
                      <a:srgbClr val="03231B"/>
                    </a:solidFill>
                  </a:rPr>
                  <a:t>비가 오면 학생회관 옆에 있는 체육관에서 경기를 하겠습니다.</a:t>
                </a:r>
              </a:p>
              <a:p>
                <a:pPr>
                  <a:defRPr>
                    <a:solidFill>
                      <a:srgbClr val="FFFFFF"/>
                    </a:solidFill>
                  </a:defRPr>
                </a:pPr>
                <a:r>
                  <a:rPr b="1">
                    <a:solidFill>
                      <a:srgbClr val="03231B"/>
                    </a:solidFill>
                  </a:rPr>
                  <a:t>그럼, 토요일에 뵙겠습니다.</a:t>
                </a:r>
              </a:p>
              <a:p>
                <a:pPr algn="r">
                  <a:defRPr>
                    <a:solidFill>
                      <a:srgbClr val="FFFFFF"/>
                    </a:solidFill>
                  </a:defRPr>
                </a:pPr>
                <a:r>
                  <a:rPr b="1">
                    <a:solidFill>
                      <a:srgbClr val="03231B"/>
                    </a:solidFill>
                  </a:rPr>
                  <a:t>학생회장 김유미 올림</a:t>
                </a:r>
              </a:p>
              <a:p>
                <a:pPr algn="r">
                  <a:defRPr>
                    <a:solidFill>
                      <a:srgbClr val="FFFFFF"/>
                    </a:solidFill>
                  </a:defRPr>
                </a:pPr>
                <a:r>
                  <a:rPr b="1">
                    <a:solidFill>
                      <a:srgbClr val="03231B"/>
                    </a:solidFill>
                  </a:rPr>
                  <a:t>한국어교육원</a:t>
                </a:r>
              </a:p>
            </p:txBody>
          </p:sp>
        </p:grpSp>
        <p:sp>
          <p:nvSpPr>
            <p:cNvPr id="299" name="TextBox 50"/>
            <p:cNvSpPr txBox="1"/>
            <p:nvPr/>
          </p:nvSpPr>
          <p:spPr>
            <a:xfrm>
              <a:off x="175482" y="161891"/>
              <a:ext cx="1125080" cy="27699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algn="ctr">
                <a:defRPr sz="1200">
                  <a:solidFill>
                    <a:srgbClr val="FFFFFF"/>
                  </a:solidFill>
                  <a:latin typeface="나눔고딕 ExtraBold"/>
                  <a:ea typeface="나눔고딕 ExtraBold"/>
                  <a:cs typeface="나눔고딕 ExtraBold"/>
                  <a:sym typeface="나눔고딕 ExtraBold"/>
                </a:defRPr>
              </a:pPr>
              <a:r>
                <a:rPr b="1">
                  <a:solidFill>
                    <a:srgbClr val="03231B"/>
                  </a:solidFill>
                </a:rPr>
                <a:t>받 는 사 람  : </a:t>
              </a:r>
            </a:p>
          </p:txBody>
        </p:sp>
        <p:sp>
          <p:nvSpPr>
            <p:cNvPr id="300" name="TextBox 51"/>
            <p:cNvSpPr txBox="1"/>
            <p:nvPr/>
          </p:nvSpPr>
          <p:spPr>
            <a:xfrm>
              <a:off x="175482" y="451425"/>
              <a:ext cx="1125080" cy="27699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algn="ctr">
                <a:defRPr sz="1200">
                  <a:solidFill>
                    <a:srgbClr val="FFFFFF"/>
                  </a:solidFill>
                  <a:latin typeface="나눔고딕 ExtraBold"/>
                  <a:ea typeface="나눔고딕 ExtraBold"/>
                  <a:cs typeface="나눔고딕 ExtraBold"/>
                  <a:sym typeface="나눔고딕 ExtraBold"/>
                </a:defRPr>
              </a:pPr>
              <a:r>
                <a:rPr b="1">
                  <a:solidFill>
                    <a:srgbClr val="03231B"/>
                  </a:solidFill>
                </a:rPr>
                <a:t>제          목  : </a:t>
              </a:r>
            </a:p>
          </p:txBody>
        </p:sp>
        <p:sp>
          <p:nvSpPr>
            <p:cNvPr id="301" name="TextBox 52"/>
            <p:cNvSpPr txBox="1"/>
            <p:nvPr/>
          </p:nvSpPr>
          <p:spPr>
            <a:xfrm>
              <a:off x="177483" y="770580"/>
              <a:ext cx="1217831" cy="27699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algn="ctr">
                <a:defRPr sz="1200">
                  <a:solidFill>
                    <a:srgbClr val="FFFFFF"/>
                  </a:solidFill>
                  <a:latin typeface="나눔고딕 ExtraBold"/>
                  <a:ea typeface="나눔고딕 ExtraBold"/>
                  <a:cs typeface="나눔고딕 ExtraBold"/>
                  <a:sym typeface="나눔고딕 ExtraBold"/>
                </a:defRPr>
              </a:pPr>
              <a:r>
                <a:rPr b="1">
                  <a:solidFill>
                    <a:srgbClr val="03231B"/>
                  </a:solidFill>
                </a:rPr>
                <a:t>보 내는 사 람  : </a:t>
              </a:r>
            </a:p>
          </p:txBody>
        </p:sp>
      </p:grpSp>
      <p:sp>
        <p:nvSpPr>
          <p:cNvPr id="303" name="유학생: Du học sinh…"/>
          <p:cNvSpPr txBox="1"/>
          <p:nvPr/>
        </p:nvSpPr>
        <p:spPr>
          <a:xfrm>
            <a:off x="6318621" y="323267"/>
            <a:ext cx="2552810" cy="30931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 anchor="t">
            <a:spAutoFit/>
          </a:bodyPr>
          <a:lstStyle/>
          <a:p>
            <a:pPr>
              <a:defRPr sz="1300"/>
            </a:pPr>
            <a:r>
              <a:rPr b="1" dirty="0" err="1">
                <a:solidFill>
                  <a:srgbClr val="C00000"/>
                </a:solidFill>
              </a:rPr>
              <a:t>유학생</a:t>
            </a:r>
            <a:r>
              <a:rPr b="1" dirty="0">
                <a:solidFill>
                  <a:srgbClr val="C00000"/>
                </a:solidFill>
              </a:rPr>
              <a:t>: Du </a:t>
            </a:r>
            <a:r>
              <a:rPr b="1" dirty="0" err="1">
                <a:solidFill>
                  <a:srgbClr val="C00000"/>
                </a:solidFill>
              </a:rPr>
              <a:t>học</a:t>
            </a:r>
            <a:r>
              <a:rPr b="1" dirty="0">
                <a:solidFill>
                  <a:srgbClr val="C00000"/>
                </a:solidFill>
              </a:rPr>
              <a:t> sinh</a:t>
            </a:r>
            <a:endParaRPr lang="vi-VN" b="1" dirty="0">
              <a:solidFill>
                <a:srgbClr val="C00000"/>
              </a:solidFill>
            </a:endParaRPr>
          </a:p>
          <a:p>
            <a:pPr>
              <a:defRPr sz="1300"/>
            </a:pPr>
            <a:r>
              <a:rPr b="1" dirty="0" err="1">
                <a:solidFill>
                  <a:srgbClr val="C00000"/>
                </a:solidFill>
              </a:rPr>
              <a:t>농구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Bóng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rổ</a:t>
            </a:r>
            <a:endParaRPr b="1" dirty="0">
              <a:solidFill>
                <a:srgbClr val="C00000"/>
              </a:solidFill>
            </a:endParaRPr>
          </a:p>
          <a:p>
            <a:pPr>
              <a:defRPr sz="1300"/>
            </a:pPr>
            <a:r>
              <a:rPr b="1" dirty="0" err="1">
                <a:solidFill>
                  <a:srgbClr val="C00000"/>
                </a:solidFill>
              </a:rPr>
              <a:t>대회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Đại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hội</a:t>
            </a:r>
            <a:endParaRPr b="1" dirty="0">
              <a:solidFill>
                <a:srgbClr val="C00000"/>
              </a:solidFill>
            </a:endParaRPr>
          </a:p>
          <a:p>
            <a:pPr>
              <a:defRPr sz="1300"/>
            </a:pPr>
            <a:r>
              <a:rPr b="1" dirty="0" err="1">
                <a:solidFill>
                  <a:srgbClr val="C00000"/>
                </a:solidFill>
              </a:rPr>
              <a:t>참가</a:t>
            </a:r>
            <a:r>
              <a:rPr b="1" dirty="0">
                <a:solidFill>
                  <a:srgbClr val="C00000"/>
                </a:solidFill>
              </a:rPr>
              <a:t>: Tham </a:t>
            </a:r>
            <a:r>
              <a:rPr b="1" dirty="0" err="1">
                <a:solidFill>
                  <a:srgbClr val="C00000"/>
                </a:solidFill>
              </a:rPr>
              <a:t>gia</a:t>
            </a:r>
            <a:endParaRPr b="1" dirty="0">
              <a:solidFill>
                <a:srgbClr val="C00000"/>
              </a:solidFill>
            </a:endParaRPr>
          </a:p>
          <a:p>
            <a:pPr>
              <a:defRPr sz="1300"/>
            </a:pPr>
            <a:r>
              <a:rPr b="1" dirty="0" err="1">
                <a:solidFill>
                  <a:srgbClr val="C00000"/>
                </a:solidFill>
              </a:rPr>
              <a:t>신청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Đăng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ký</a:t>
            </a:r>
            <a:endParaRPr b="1" dirty="0">
              <a:solidFill>
                <a:srgbClr val="C00000"/>
              </a:solidFill>
            </a:endParaRPr>
          </a:p>
          <a:p>
            <a:pPr>
              <a:defRPr sz="1300"/>
            </a:pPr>
            <a:r>
              <a:rPr b="1" dirty="0" err="1">
                <a:solidFill>
                  <a:srgbClr val="C00000"/>
                </a:solidFill>
              </a:rPr>
              <a:t>운동장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Sân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vận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động</a:t>
            </a:r>
            <a:endParaRPr b="1" dirty="0">
              <a:solidFill>
                <a:srgbClr val="C00000"/>
              </a:solidFill>
            </a:endParaRPr>
          </a:p>
          <a:p>
            <a:pPr>
              <a:defRPr sz="1300"/>
            </a:pPr>
            <a:r>
              <a:rPr b="1" dirty="0" err="1">
                <a:solidFill>
                  <a:srgbClr val="C00000"/>
                </a:solidFill>
              </a:rPr>
              <a:t>경기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Trận</a:t>
            </a:r>
            <a:r>
              <a:rPr lang="vi-VN" b="1" dirty="0">
                <a:solidFill>
                  <a:srgbClr val="C00000"/>
                </a:solidFill>
              </a:rPr>
              <a:t> </a:t>
            </a:r>
            <a:r>
              <a:rPr b="1" dirty="0" err="1">
                <a:solidFill>
                  <a:srgbClr val="C00000"/>
                </a:solidFill>
              </a:rPr>
              <a:t>đấu</a:t>
            </a:r>
            <a:endParaRPr b="1" dirty="0">
              <a:solidFill>
                <a:srgbClr val="C00000"/>
              </a:solidFill>
            </a:endParaRPr>
          </a:p>
          <a:p>
            <a:pPr>
              <a:defRPr sz="1300"/>
            </a:pPr>
            <a:r>
              <a:rPr b="1" dirty="0" err="1">
                <a:solidFill>
                  <a:srgbClr val="C00000"/>
                </a:solidFill>
              </a:rPr>
              <a:t>선수</a:t>
            </a:r>
            <a:r>
              <a:rPr b="1" dirty="0">
                <a:solidFill>
                  <a:srgbClr val="C00000"/>
                </a:solidFill>
              </a:rPr>
              <a:t>: Tuyển </a:t>
            </a:r>
            <a:r>
              <a:rPr b="1" dirty="0" err="1">
                <a:solidFill>
                  <a:srgbClr val="C00000"/>
                </a:solidFill>
              </a:rPr>
              <a:t>thủ</a:t>
            </a:r>
            <a:endParaRPr b="1" dirty="0">
              <a:solidFill>
                <a:srgbClr val="C00000"/>
              </a:solidFill>
            </a:endParaRPr>
          </a:p>
          <a:p>
            <a:pPr>
              <a:defRPr sz="1300"/>
            </a:pPr>
            <a:r>
              <a:rPr b="1" dirty="0">
                <a:solidFill>
                  <a:srgbClr val="C00000"/>
                </a:solidFill>
              </a:rPr>
              <a:t>V+ 기 </a:t>
            </a:r>
            <a:r>
              <a:rPr b="1" dirty="0" err="1">
                <a:solidFill>
                  <a:srgbClr val="C00000"/>
                </a:solidFill>
              </a:rPr>
              <a:t>바라다</a:t>
            </a:r>
            <a:r>
              <a:rPr b="1" dirty="0">
                <a:solidFill>
                  <a:srgbClr val="C00000"/>
                </a:solidFill>
              </a:rPr>
              <a:t>: Mong </a:t>
            </a:r>
            <a:r>
              <a:rPr b="1" dirty="0" err="1">
                <a:solidFill>
                  <a:srgbClr val="C00000"/>
                </a:solidFill>
              </a:rPr>
              <a:t>rằng</a:t>
            </a:r>
            <a:r>
              <a:rPr b="1" dirty="0">
                <a:solidFill>
                  <a:srgbClr val="C00000"/>
                </a:solidFill>
              </a:rPr>
              <a:t>,</a:t>
            </a:r>
            <a:r>
              <a:rPr lang="vi-VN" b="1" dirty="0">
                <a:solidFill>
                  <a:srgbClr val="C00000"/>
                </a:solidFill>
              </a:rPr>
              <a:t> </a:t>
            </a:r>
            <a:endParaRPr b="1" dirty="0">
              <a:solidFill>
                <a:srgbClr val="C00000"/>
              </a:solidFill>
            </a:endParaRPr>
          </a:p>
          <a:p>
            <a:pPr>
              <a:defRPr sz="1300"/>
            </a:pPr>
            <a:r>
              <a:rPr b="1" dirty="0" err="1">
                <a:solidFill>
                  <a:srgbClr val="C00000"/>
                </a:solidFill>
              </a:rPr>
              <a:t>hy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vọng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rằng</a:t>
            </a:r>
            <a:endParaRPr b="1" dirty="0">
              <a:solidFill>
                <a:srgbClr val="C00000"/>
              </a:solidFill>
            </a:endParaRPr>
          </a:p>
          <a:p>
            <a:pPr>
              <a:defRPr sz="1300"/>
            </a:pPr>
            <a:r>
              <a:rPr b="1" dirty="0" err="1">
                <a:solidFill>
                  <a:srgbClr val="C00000"/>
                </a:solidFill>
              </a:rPr>
              <a:t>학생회관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Hội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quán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học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sinh</a:t>
            </a:r>
            <a:endParaRPr b="1" dirty="0">
              <a:solidFill>
                <a:srgbClr val="C00000"/>
              </a:solidFill>
            </a:endParaRPr>
          </a:p>
          <a:p>
            <a:pPr>
              <a:defRPr sz="1300"/>
            </a:pPr>
            <a:r>
              <a:rPr b="1" dirty="0" err="1">
                <a:solidFill>
                  <a:srgbClr val="C00000"/>
                </a:solidFill>
              </a:rPr>
              <a:t>체육관</a:t>
            </a:r>
            <a:r>
              <a:rPr b="1" dirty="0">
                <a:solidFill>
                  <a:srgbClr val="C00000"/>
                </a:solidFill>
              </a:rPr>
              <a:t>: Nhà </a:t>
            </a:r>
            <a:r>
              <a:rPr b="1" dirty="0" err="1">
                <a:solidFill>
                  <a:srgbClr val="C00000"/>
                </a:solidFill>
              </a:rPr>
              <a:t>thi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đấu</a:t>
            </a:r>
            <a:endParaRPr b="1" dirty="0">
              <a:solidFill>
                <a:srgbClr val="C00000"/>
              </a:solidFill>
            </a:endParaRPr>
          </a:p>
          <a:p>
            <a:pPr>
              <a:defRPr sz="1300"/>
            </a:pPr>
            <a:r>
              <a:rPr b="1" dirty="0" err="1">
                <a:solidFill>
                  <a:srgbClr val="C00000"/>
                </a:solidFill>
              </a:rPr>
              <a:t>뵈다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Gặp</a:t>
            </a:r>
            <a:r>
              <a:rPr b="1" dirty="0">
                <a:solidFill>
                  <a:srgbClr val="C00000"/>
                </a:solidFill>
              </a:rPr>
              <a:t> (</a:t>
            </a:r>
            <a:r>
              <a:rPr b="1" dirty="0" err="1">
                <a:solidFill>
                  <a:srgbClr val="C00000"/>
                </a:solidFill>
              </a:rPr>
              <a:t>kính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ngữ</a:t>
            </a:r>
            <a:r>
              <a:rPr b="1" dirty="0">
                <a:solidFill>
                  <a:srgbClr val="C00000"/>
                </a:solidFill>
              </a:rPr>
              <a:t>)</a:t>
            </a:r>
          </a:p>
          <a:p>
            <a:pPr>
              <a:defRPr sz="1300"/>
            </a:pPr>
            <a:r>
              <a:rPr b="1" dirty="0" err="1">
                <a:solidFill>
                  <a:srgbClr val="C00000"/>
                </a:solidFill>
              </a:rPr>
              <a:t>학생회장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Hội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trưởng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hội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học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sinh</a:t>
            </a:r>
            <a:endParaRPr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3" grpId="1" animBg="1" advAuto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제목 2"/>
          <p:cNvSpPr txBox="1">
            <a:spLocks noGrp="1"/>
          </p:cNvSpPr>
          <p:nvPr>
            <p:ph type="title"/>
          </p:nvPr>
        </p:nvSpPr>
        <p:spPr>
          <a:xfrm>
            <a:off x="845213" y="205804"/>
            <a:ext cx="6480002" cy="521842"/>
          </a:xfrm>
          <a:prstGeom prst="rect">
            <a:avLst/>
          </a:prstGeom>
        </p:spPr>
        <p:txBody>
          <a:bodyPr/>
          <a:lstStyle/>
          <a:p>
            <a:r>
              <a:rPr b="1">
                <a:solidFill>
                  <a:srgbClr val="03231B"/>
                </a:solidFill>
              </a:rPr>
              <a:t>유형 7(49~56, 59~70): 빈칸 채우기</a:t>
            </a:r>
          </a:p>
        </p:txBody>
      </p:sp>
      <p:sp>
        <p:nvSpPr>
          <p:cNvPr id="306" name="내용 개체 틀 1"/>
          <p:cNvSpPr txBox="1">
            <a:spLocks noGrp="1"/>
          </p:cNvSpPr>
          <p:nvPr>
            <p:ph type="body" sz="quarter" idx="1"/>
          </p:nvPr>
        </p:nvSpPr>
        <p:spPr>
          <a:xfrm>
            <a:off x="372911" y="939426"/>
            <a:ext cx="5386956" cy="3376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defTabSz="822959">
              <a:defRPr sz="1619"/>
            </a:pPr>
            <a:r>
              <a:rPr b="1">
                <a:solidFill>
                  <a:srgbClr val="03231B"/>
                </a:solidFill>
              </a:rPr>
              <a:t>13. 유미 씨는 왜 이 글을 썼습니까? </a:t>
            </a:r>
          </a:p>
        </p:txBody>
      </p:sp>
      <p:sp>
        <p:nvSpPr>
          <p:cNvPr id="307" name="텍스트 개체 틀 3"/>
          <p:cNvSpPr>
            <a:spLocks noGrp="1"/>
          </p:cNvSpPr>
          <p:nvPr>
            <p:ph type="body" idx="21"/>
          </p:nvPr>
        </p:nvSpPr>
        <p:spPr>
          <a:xfrm>
            <a:off x="436951" y="1232165"/>
            <a:ext cx="4859656" cy="182520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① 대회 날짜를 바꾸려고</a:t>
            </a:r>
          </a:p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② 대회 참가 신청을 받으려고</a:t>
            </a:r>
          </a:p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③ 대회 참가 신청을 취소하려고</a:t>
            </a:r>
          </a:p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④ 대회 시간과 장소를 알려 주려고</a:t>
            </a:r>
          </a:p>
        </p:txBody>
      </p:sp>
      <p:sp>
        <p:nvSpPr>
          <p:cNvPr id="308" name="타원 9"/>
          <p:cNvSpPr/>
          <p:nvPr/>
        </p:nvSpPr>
        <p:spPr>
          <a:xfrm>
            <a:off x="470440" y="2696058"/>
            <a:ext cx="196647" cy="196647"/>
          </a:xfrm>
          <a:prstGeom prst="ellipse">
            <a:avLst/>
          </a:prstGeom>
          <a:ln w="38100">
            <a:solidFill>
              <a:srgbClr val="FF0000"/>
            </a:solidFill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  <a:endParaRPr b="1">
              <a:solidFill>
                <a:srgbClr val="03231B"/>
              </a:solidFill>
            </a:endParaRPr>
          </a:p>
        </p:txBody>
      </p:sp>
      <p:sp>
        <p:nvSpPr>
          <p:cNvPr id="309" name="텍스트 개체 틀 3"/>
          <p:cNvSpPr/>
          <p:nvPr/>
        </p:nvSpPr>
        <p:spPr>
          <a:xfrm>
            <a:off x="427446" y="3286235"/>
            <a:ext cx="5123306" cy="1825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pPr algn="l">
              <a:lnSpc>
                <a:spcPct val="150000"/>
              </a:lnSpc>
              <a:spcBef>
                <a:spcPts val="300"/>
              </a:spcBef>
              <a:defRPr sz="16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pPr>
            <a:r>
              <a:rPr b="1">
                <a:solidFill>
                  <a:srgbClr val="03231B"/>
                </a:solidFill>
              </a:rPr>
              <a:t>① 체육관은 운동장 옆에 있습니다.</a:t>
            </a:r>
          </a:p>
          <a:p>
            <a:pPr algn="l">
              <a:lnSpc>
                <a:spcPct val="150000"/>
              </a:lnSpc>
              <a:spcBef>
                <a:spcPts val="300"/>
              </a:spcBef>
              <a:defRPr sz="16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pPr>
            <a:r>
              <a:rPr b="1">
                <a:solidFill>
                  <a:srgbClr val="03231B"/>
                </a:solidFill>
              </a:rPr>
              <a:t>② 비가 오면 농구 대회를 하지 않습니다.</a:t>
            </a:r>
          </a:p>
          <a:p>
            <a:pPr algn="l">
              <a:lnSpc>
                <a:spcPct val="150000"/>
              </a:lnSpc>
              <a:spcBef>
                <a:spcPts val="300"/>
              </a:spcBef>
              <a:defRPr sz="16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pPr>
            <a:r>
              <a:rPr b="1">
                <a:solidFill>
                  <a:srgbClr val="03231B"/>
                </a:solidFill>
              </a:rPr>
              <a:t>③ 농구 대회 참가자는 10시까지 와야 합니다.</a:t>
            </a:r>
          </a:p>
          <a:p>
            <a:pPr algn="l">
              <a:lnSpc>
                <a:spcPct val="150000"/>
              </a:lnSpc>
              <a:spcBef>
                <a:spcPts val="300"/>
              </a:spcBef>
              <a:defRPr sz="16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pPr>
            <a:r>
              <a:rPr b="1">
                <a:solidFill>
                  <a:srgbClr val="03231B"/>
                </a:solidFill>
              </a:rPr>
              <a:t>④ 날씨가 좋으면 운동장에서 농구 대회를 할 겁니다.</a:t>
            </a:r>
          </a:p>
        </p:txBody>
      </p:sp>
      <p:sp>
        <p:nvSpPr>
          <p:cNvPr id="310" name="타원 22"/>
          <p:cNvSpPr/>
          <p:nvPr/>
        </p:nvSpPr>
        <p:spPr>
          <a:xfrm>
            <a:off x="470440" y="4730170"/>
            <a:ext cx="196647" cy="196647"/>
          </a:xfrm>
          <a:prstGeom prst="ellipse">
            <a:avLst/>
          </a:prstGeom>
          <a:ln w="38100">
            <a:solidFill>
              <a:srgbClr val="FF0000"/>
            </a:solidFill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  <a:endParaRPr b="1">
              <a:solidFill>
                <a:srgbClr val="03231B"/>
              </a:solidFill>
            </a:endParaRPr>
          </a:p>
        </p:txBody>
      </p:sp>
      <p:sp>
        <p:nvSpPr>
          <p:cNvPr id="311" name="내용 개체 틀 1"/>
          <p:cNvSpPr txBox="1"/>
          <p:nvPr/>
        </p:nvSpPr>
        <p:spPr>
          <a:xfrm>
            <a:off x="372911" y="3021538"/>
            <a:ext cx="5386956" cy="337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 lnSpcReduction="10000"/>
          </a:bodyPr>
          <a:lstStyle/>
          <a:p>
            <a:pPr algn="l" defTabSz="822959">
              <a:spcBef>
                <a:spcPts val="300"/>
              </a:spcBef>
              <a:defRPr sz="1619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pPr>
            <a:r>
              <a:rPr b="1">
                <a:solidFill>
                  <a:srgbClr val="03231B"/>
                </a:solidFill>
              </a:rPr>
              <a:t>14. 이 글의 내용과 같은 것을 고르십시오.</a:t>
            </a:r>
          </a:p>
        </p:txBody>
      </p:sp>
      <p:grpSp>
        <p:nvGrpSpPr>
          <p:cNvPr id="328" name="그룹 34"/>
          <p:cNvGrpSpPr/>
          <p:nvPr/>
        </p:nvGrpSpPr>
        <p:grpSpPr>
          <a:xfrm>
            <a:off x="4499168" y="763292"/>
            <a:ext cx="5213823" cy="2946260"/>
            <a:chOff x="-1" y="0"/>
            <a:chExt cx="5924581" cy="2784513"/>
          </a:xfrm>
        </p:grpSpPr>
        <p:sp>
          <p:nvSpPr>
            <p:cNvPr id="312" name="직사각형 35"/>
            <p:cNvSpPr/>
            <p:nvPr/>
          </p:nvSpPr>
          <p:spPr>
            <a:xfrm>
              <a:off x="-1" y="0"/>
              <a:ext cx="5123307" cy="2784513"/>
            </a:xfrm>
            <a:prstGeom prst="rect">
              <a:avLst/>
            </a:prstGeom>
            <a:noFill/>
            <a:ln w="44450" cap="flat">
              <a:solidFill>
                <a:srgbClr val="BFBFB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 b="1">
                <a:solidFill>
                  <a:srgbClr val="03231B"/>
                </a:solidFill>
              </a:endParaRPr>
            </a:p>
          </p:txBody>
        </p:sp>
        <p:grpSp>
          <p:nvGrpSpPr>
            <p:cNvPr id="315" name="직사각형 36"/>
            <p:cNvGrpSpPr/>
            <p:nvPr/>
          </p:nvGrpSpPr>
          <p:grpSpPr>
            <a:xfrm>
              <a:off x="1207792" y="136550"/>
              <a:ext cx="4716788" cy="236586"/>
              <a:chOff x="0" y="0"/>
              <a:chExt cx="4716786" cy="236584"/>
            </a:xfrm>
          </p:grpSpPr>
          <p:sp>
            <p:nvSpPr>
              <p:cNvPr id="313" name="직사각형"/>
              <p:cNvSpPr/>
              <p:nvPr/>
            </p:nvSpPr>
            <p:spPr>
              <a:xfrm>
                <a:off x="0" y="18153"/>
                <a:ext cx="3769086" cy="208844"/>
              </a:xfrm>
              <a:prstGeom prst="rect">
                <a:avLst/>
              </a:prstGeom>
              <a:noFill/>
              <a:ln w="38100" cap="flat">
                <a:solidFill>
                  <a:srgbClr val="BFBFB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l">
                  <a:defRPr sz="1100">
                    <a:solidFill>
                      <a:srgbClr val="FFFFFF"/>
                    </a:solidFill>
                  </a:defRPr>
                </a:pPr>
                <a:endParaRPr b="1">
                  <a:solidFill>
                    <a:srgbClr val="03231B"/>
                  </a:solidFill>
                </a:endParaRPr>
              </a:p>
            </p:txBody>
          </p:sp>
          <p:sp>
            <p:nvSpPr>
              <p:cNvPr id="314" name="sarang@parang.com; koreal@empan.com; minus@bola.com;"/>
              <p:cNvSpPr txBox="1"/>
              <p:nvPr/>
            </p:nvSpPr>
            <p:spPr>
              <a:xfrm>
                <a:off x="55192" y="0"/>
                <a:ext cx="4661594" cy="23658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ctr">
                <a:noAutofit/>
              </a:bodyPr>
              <a:lstStyle>
                <a:lvl1pPr>
                  <a:defRPr sz="1100">
                    <a:solidFill>
                      <a:srgbClr val="FFFFFF"/>
                    </a:solidFill>
                  </a:defRPr>
                </a:lvl1pPr>
              </a:lstStyle>
              <a:p>
                <a:r>
                  <a:rPr sz="900" b="1" dirty="0">
                    <a:solidFill>
                      <a:srgbClr val="03231B"/>
                    </a:solidFill>
                  </a:rPr>
                  <a:t>sarang@parang.com; koreal@empan.com; minus@bola.com;</a:t>
                </a:r>
                <a:endParaRPr lang="vi-VN" sz="900" b="1" dirty="0">
                  <a:solidFill>
                    <a:srgbClr val="03231B"/>
                  </a:solidFill>
                </a:endParaRPr>
              </a:p>
            </p:txBody>
          </p:sp>
        </p:grpSp>
        <p:grpSp>
          <p:nvGrpSpPr>
            <p:cNvPr id="318" name="직사각형 41"/>
            <p:cNvGrpSpPr/>
            <p:nvPr/>
          </p:nvGrpSpPr>
          <p:grpSpPr>
            <a:xfrm>
              <a:off x="1207792" y="405060"/>
              <a:ext cx="3769087" cy="269423"/>
              <a:chOff x="0" y="0"/>
              <a:chExt cx="3769086" cy="269421"/>
            </a:xfrm>
          </p:grpSpPr>
          <p:sp>
            <p:nvSpPr>
              <p:cNvPr id="316" name="직사각형"/>
              <p:cNvSpPr/>
              <p:nvPr/>
            </p:nvSpPr>
            <p:spPr>
              <a:xfrm>
                <a:off x="0" y="23902"/>
                <a:ext cx="3769087" cy="221618"/>
              </a:xfrm>
              <a:prstGeom prst="rect">
                <a:avLst/>
              </a:prstGeom>
              <a:noFill/>
              <a:ln w="38100" cap="flat">
                <a:solidFill>
                  <a:srgbClr val="BFBFB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l">
                  <a:defRPr sz="1200">
                    <a:solidFill>
                      <a:srgbClr val="FFFFFF"/>
                    </a:solidFill>
                  </a:defRPr>
                </a:pPr>
                <a:endParaRPr b="1">
                  <a:solidFill>
                    <a:srgbClr val="03231B"/>
                  </a:solidFill>
                </a:endParaRPr>
              </a:p>
            </p:txBody>
          </p:sp>
          <p:sp>
            <p:nvSpPr>
              <p:cNvPr id="317" name="유학생 농구 대회"/>
              <p:cNvSpPr txBox="1"/>
              <p:nvPr/>
            </p:nvSpPr>
            <p:spPr>
              <a:xfrm>
                <a:off x="55192" y="-1"/>
                <a:ext cx="3658702" cy="269423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ctr">
                <a:noAutofit/>
              </a:bodyPr>
              <a:lstStyle>
                <a:lvl1pPr>
                  <a:defRPr sz="1200">
                    <a:solidFill>
                      <a:srgbClr val="FFFFFF"/>
                    </a:solidFill>
                  </a:defRPr>
                </a:lvl1pPr>
              </a:lstStyle>
              <a:p>
                <a:r>
                  <a:rPr b="1">
                    <a:solidFill>
                      <a:srgbClr val="03231B"/>
                    </a:solidFill>
                  </a:rPr>
                  <a:t>유학생 농구 대회</a:t>
                </a:r>
              </a:p>
            </p:txBody>
          </p:sp>
        </p:grpSp>
        <p:grpSp>
          <p:nvGrpSpPr>
            <p:cNvPr id="321" name="직사각형 48"/>
            <p:cNvGrpSpPr/>
            <p:nvPr/>
          </p:nvGrpSpPr>
          <p:grpSpPr>
            <a:xfrm>
              <a:off x="1207792" y="697841"/>
              <a:ext cx="3769087" cy="257287"/>
              <a:chOff x="0" y="0"/>
              <a:chExt cx="3769086" cy="257285"/>
            </a:xfrm>
          </p:grpSpPr>
          <p:sp>
            <p:nvSpPr>
              <p:cNvPr id="319" name="직사각형"/>
              <p:cNvSpPr/>
              <p:nvPr/>
            </p:nvSpPr>
            <p:spPr>
              <a:xfrm>
                <a:off x="0" y="22990"/>
                <a:ext cx="3769087" cy="211305"/>
              </a:xfrm>
              <a:prstGeom prst="rect">
                <a:avLst/>
              </a:prstGeom>
              <a:noFill/>
              <a:ln w="38100" cap="flat">
                <a:solidFill>
                  <a:srgbClr val="BFBFB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l">
                  <a:defRPr sz="1200">
                    <a:solidFill>
                      <a:srgbClr val="FFFFFF"/>
                    </a:solidFill>
                  </a:defRPr>
                </a:pPr>
                <a:endParaRPr b="1">
                  <a:solidFill>
                    <a:srgbClr val="03231B"/>
                  </a:solidFill>
                </a:endParaRPr>
              </a:p>
            </p:txBody>
          </p:sp>
          <p:sp>
            <p:nvSpPr>
              <p:cNvPr id="320" name="yumi@parang.com"/>
              <p:cNvSpPr txBox="1"/>
              <p:nvPr/>
            </p:nvSpPr>
            <p:spPr>
              <a:xfrm>
                <a:off x="55192" y="0"/>
                <a:ext cx="3658702" cy="25728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ctr">
                <a:noAutofit/>
              </a:bodyPr>
              <a:lstStyle>
                <a:lvl1pPr>
                  <a:defRPr sz="1200">
                    <a:solidFill>
                      <a:srgbClr val="FFFFFF"/>
                    </a:solidFill>
                  </a:defRPr>
                </a:lvl1pPr>
              </a:lstStyle>
              <a:p>
                <a:r>
                  <a:rPr b="1">
                    <a:solidFill>
                      <a:srgbClr val="03231B"/>
                    </a:solidFill>
                  </a:rPr>
                  <a:t>yumi@parang.com</a:t>
                </a:r>
              </a:p>
            </p:txBody>
          </p:sp>
        </p:grpSp>
        <p:grpSp>
          <p:nvGrpSpPr>
            <p:cNvPr id="324" name="직사각형 49"/>
            <p:cNvGrpSpPr/>
            <p:nvPr/>
          </p:nvGrpSpPr>
          <p:grpSpPr>
            <a:xfrm>
              <a:off x="74228" y="1013735"/>
              <a:ext cx="4997865" cy="1701634"/>
              <a:chOff x="-1" y="-1"/>
              <a:chExt cx="4997863" cy="1701633"/>
            </a:xfrm>
          </p:grpSpPr>
          <p:sp>
            <p:nvSpPr>
              <p:cNvPr id="322" name="직사각형"/>
              <p:cNvSpPr/>
              <p:nvPr/>
            </p:nvSpPr>
            <p:spPr>
              <a:xfrm>
                <a:off x="-1" y="-1"/>
                <a:ext cx="4997863" cy="1701633"/>
              </a:xfrm>
              <a:prstGeom prst="rect">
                <a:avLst/>
              </a:prstGeom>
              <a:noFill/>
              <a:ln w="38100" cap="flat">
                <a:solidFill>
                  <a:srgbClr val="BFBFB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r">
                  <a:defRPr>
                    <a:solidFill>
                      <a:srgbClr val="FFFFFF"/>
                    </a:solidFill>
                  </a:defRPr>
                </a:pPr>
                <a:endParaRPr b="1">
                  <a:solidFill>
                    <a:srgbClr val="03231B"/>
                  </a:solidFill>
                </a:endParaRPr>
              </a:p>
            </p:txBody>
          </p:sp>
          <p:sp>
            <p:nvSpPr>
              <p:cNvPr id="323" name="농구 대회에 참가 신청을 해 주셔서 감사합니다.…"/>
              <p:cNvSpPr txBox="1"/>
              <p:nvPr/>
            </p:nvSpPr>
            <p:spPr>
              <a:xfrm>
                <a:off x="116457" y="538505"/>
                <a:ext cx="4850718" cy="62462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r>
                  <a:rPr sz="1200" b="1" dirty="0" err="1">
                    <a:solidFill>
                      <a:srgbClr val="03231B"/>
                    </a:solidFill>
                  </a:rPr>
                  <a:t>농구</a:t>
                </a:r>
                <a:r>
                  <a:rPr sz="1200" b="1" dirty="0">
                    <a:solidFill>
                      <a:srgbClr val="03231B"/>
                    </a:solidFill>
                  </a:rPr>
                  <a:t> </a:t>
                </a:r>
                <a:r>
                  <a:rPr sz="1200" b="1" dirty="0" err="1">
                    <a:solidFill>
                      <a:srgbClr val="03231B"/>
                    </a:solidFill>
                  </a:rPr>
                  <a:t>대회에</a:t>
                </a:r>
                <a:r>
                  <a:rPr sz="1200" b="1" dirty="0">
                    <a:solidFill>
                      <a:srgbClr val="03231B"/>
                    </a:solidFill>
                  </a:rPr>
                  <a:t> </a:t>
                </a:r>
                <a:r>
                  <a:rPr sz="1200" b="1" dirty="0" err="1">
                    <a:solidFill>
                      <a:srgbClr val="03231B"/>
                    </a:solidFill>
                  </a:rPr>
                  <a:t>참가</a:t>
                </a:r>
                <a:r>
                  <a:rPr sz="1200" b="1" dirty="0">
                    <a:solidFill>
                      <a:srgbClr val="03231B"/>
                    </a:solidFill>
                  </a:rPr>
                  <a:t> </a:t>
                </a:r>
                <a:r>
                  <a:rPr sz="1200" b="1" dirty="0" err="1">
                    <a:solidFill>
                      <a:srgbClr val="03231B"/>
                    </a:solidFill>
                  </a:rPr>
                  <a:t>신청을</a:t>
                </a:r>
                <a:r>
                  <a:rPr sz="1200" b="1" dirty="0">
                    <a:solidFill>
                      <a:srgbClr val="03231B"/>
                    </a:solidFill>
                  </a:rPr>
                  <a:t> 해 </a:t>
                </a:r>
                <a:r>
                  <a:rPr sz="1200" b="1" dirty="0" err="1">
                    <a:solidFill>
                      <a:srgbClr val="03231B"/>
                    </a:solidFill>
                  </a:rPr>
                  <a:t>주셔서</a:t>
                </a:r>
                <a:r>
                  <a:rPr sz="1200" b="1" dirty="0">
                    <a:solidFill>
                      <a:srgbClr val="03231B"/>
                    </a:solidFill>
                  </a:rPr>
                  <a:t> </a:t>
                </a:r>
                <a:r>
                  <a:rPr sz="1200" b="1" dirty="0" err="1">
                    <a:solidFill>
                      <a:srgbClr val="03231B"/>
                    </a:solidFill>
                  </a:rPr>
                  <a:t>감사합니다</a:t>
                </a:r>
                <a:r>
                  <a:rPr sz="1200" b="1" dirty="0">
                    <a:solidFill>
                      <a:srgbClr val="03231B"/>
                    </a:solidFill>
                  </a:rPr>
                  <a:t>.</a:t>
                </a:r>
                <a:endParaRPr lang="vi-VN" sz="1200" b="1" dirty="0">
                  <a:solidFill>
                    <a:srgbClr val="03231B"/>
                  </a:solidFill>
                </a:endParaRPr>
              </a:p>
              <a:p>
                <a:pPr>
                  <a:defRPr>
                    <a:solidFill>
                      <a:srgbClr val="FFFFFF"/>
                    </a:solidFill>
                  </a:defRPr>
                </a:pPr>
                <a:r>
                  <a:rPr sz="1200" b="1" dirty="0" err="1">
                    <a:solidFill>
                      <a:srgbClr val="03231B"/>
                    </a:solidFill>
                  </a:rPr>
                  <a:t>이번</a:t>
                </a:r>
                <a:r>
                  <a:rPr sz="1200" b="1" dirty="0">
                    <a:solidFill>
                      <a:srgbClr val="03231B"/>
                    </a:solidFill>
                  </a:rPr>
                  <a:t> 주 </a:t>
                </a:r>
                <a:r>
                  <a:rPr sz="1200" b="1" dirty="0" err="1">
                    <a:solidFill>
                      <a:srgbClr val="03231B"/>
                    </a:solidFill>
                  </a:rPr>
                  <a:t>토요일</a:t>
                </a:r>
                <a:r>
                  <a:rPr sz="1200" b="1" dirty="0">
                    <a:solidFill>
                      <a:srgbClr val="03231B"/>
                    </a:solidFill>
                  </a:rPr>
                  <a:t> </a:t>
                </a:r>
                <a:r>
                  <a:rPr sz="1200" b="1" dirty="0" err="1">
                    <a:solidFill>
                      <a:srgbClr val="03231B"/>
                    </a:solidFill>
                  </a:rPr>
                  <a:t>오전</a:t>
                </a:r>
                <a:r>
                  <a:rPr sz="1200" b="1" dirty="0">
                    <a:solidFill>
                      <a:srgbClr val="03231B"/>
                    </a:solidFill>
                  </a:rPr>
                  <a:t> 10시에 </a:t>
                </a:r>
                <a:r>
                  <a:rPr sz="1200" b="1" dirty="0" err="1">
                    <a:solidFill>
                      <a:srgbClr val="03231B"/>
                    </a:solidFill>
                  </a:rPr>
                  <a:t>운동장에서</a:t>
                </a:r>
                <a:r>
                  <a:rPr sz="1200" b="1" dirty="0">
                    <a:solidFill>
                      <a:srgbClr val="03231B"/>
                    </a:solidFill>
                  </a:rPr>
                  <a:t> </a:t>
                </a:r>
                <a:r>
                  <a:rPr sz="1200" b="1" dirty="0" err="1">
                    <a:solidFill>
                      <a:srgbClr val="03231B"/>
                    </a:solidFill>
                  </a:rPr>
                  <a:t>대회가</a:t>
                </a:r>
                <a:r>
                  <a:rPr sz="1200" b="1" dirty="0">
                    <a:solidFill>
                      <a:srgbClr val="03231B"/>
                    </a:solidFill>
                  </a:rPr>
                  <a:t> </a:t>
                </a:r>
                <a:r>
                  <a:rPr sz="1200" b="1" dirty="0" err="1">
                    <a:solidFill>
                      <a:srgbClr val="03231B"/>
                    </a:solidFill>
                  </a:rPr>
                  <a:t>시작됩니다</a:t>
                </a:r>
                <a:r>
                  <a:rPr sz="1200" b="1" dirty="0">
                    <a:solidFill>
                      <a:srgbClr val="03231B"/>
                    </a:solidFill>
                  </a:rPr>
                  <a:t>.</a:t>
                </a:r>
              </a:p>
              <a:p>
                <a:pPr>
                  <a:defRPr>
                    <a:solidFill>
                      <a:srgbClr val="FFFFFF"/>
                    </a:solidFill>
                  </a:defRPr>
                </a:pPr>
                <a:r>
                  <a:rPr sz="1200" b="1" dirty="0" err="1">
                    <a:solidFill>
                      <a:srgbClr val="03231B"/>
                    </a:solidFill>
                  </a:rPr>
                  <a:t>경기에</a:t>
                </a:r>
                <a:r>
                  <a:rPr sz="1200" b="1" dirty="0">
                    <a:solidFill>
                      <a:srgbClr val="03231B"/>
                    </a:solidFill>
                  </a:rPr>
                  <a:t> </a:t>
                </a:r>
                <a:r>
                  <a:rPr sz="1200" b="1" dirty="0" err="1">
                    <a:solidFill>
                      <a:srgbClr val="03231B"/>
                    </a:solidFill>
                  </a:rPr>
                  <a:t>참가하는</a:t>
                </a:r>
                <a:r>
                  <a:rPr sz="1200" b="1" dirty="0">
                    <a:solidFill>
                      <a:srgbClr val="03231B"/>
                    </a:solidFill>
                  </a:rPr>
                  <a:t> </a:t>
                </a:r>
                <a:r>
                  <a:rPr sz="1200" b="1" dirty="0" err="1">
                    <a:solidFill>
                      <a:srgbClr val="03231B"/>
                    </a:solidFill>
                  </a:rPr>
                  <a:t>선수들은</a:t>
                </a:r>
                <a:r>
                  <a:rPr sz="1200" b="1" dirty="0">
                    <a:solidFill>
                      <a:srgbClr val="03231B"/>
                    </a:solidFill>
                  </a:rPr>
                  <a:t> 9시까지 와 </a:t>
                </a:r>
                <a:r>
                  <a:rPr sz="1200" b="1" dirty="0" err="1">
                    <a:solidFill>
                      <a:srgbClr val="03231B"/>
                    </a:solidFill>
                  </a:rPr>
                  <a:t>주시기</a:t>
                </a:r>
                <a:r>
                  <a:rPr sz="1200" b="1" dirty="0">
                    <a:solidFill>
                      <a:srgbClr val="03231B"/>
                    </a:solidFill>
                  </a:rPr>
                  <a:t> </a:t>
                </a:r>
                <a:r>
                  <a:rPr sz="1200" b="1" dirty="0" err="1">
                    <a:solidFill>
                      <a:srgbClr val="03231B"/>
                    </a:solidFill>
                  </a:rPr>
                  <a:t>바랍니다</a:t>
                </a:r>
                <a:r>
                  <a:rPr sz="1200" b="1" dirty="0">
                    <a:solidFill>
                      <a:srgbClr val="03231B"/>
                    </a:solidFill>
                  </a:rPr>
                  <a:t>.</a:t>
                </a:r>
              </a:p>
              <a:p>
                <a:pPr>
                  <a:defRPr>
                    <a:solidFill>
                      <a:srgbClr val="FFFFFF"/>
                    </a:solidFill>
                  </a:defRPr>
                </a:pPr>
                <a:r>
                  <a:rPr sz="1200" b="1" dirty="0" err="1">
                    <a:solidFill>
                      <a:srgbClr val="03231B"/>
                    </a:solidFill>
                  </a:rPr>
                  <a:t>비가</a:t>
                </a:r>
                <a:r>
                  <a:rPr sz="1200" b="1" dirty="0">
                    <a:solidFill>
                      <a:srgbClr val="03231B"/>
                    </a:solidFill>
                  </a:rPr>
                  <a:t> </a:t>
                </a:r>
                <a:r>
                  <a:rPr sz="1200" b="1" dirty="0" err="1">
                    <a:solidFill>
                      <a:srgbClr val="03231B"/>
                    </a:solidFill>
                  </a:rPr>
                  <a:t>오면</a:t>
                </a:r>
                <a:r>
                  <a:rPr sz="1200" b="1" dirty="0">
                    <a:solidFill>
                      <a:srgbClr val="03231B"/>
                    </a:solidFill>
                  </a:rPr>
                  <a:t> </a:t>
                </a:r>
                <a:r>
                  <a:rPr sz="1200" b="1" dirty="0" err="1">
                    <a:solidFill>
                      <a:srgbClr val="03231B"/>
                    </a:solidFill>
                  </a:rPr>
                  <a:t>학생회관</a:t>
                </a:r>
                <a:r>
                  <a:rPr sz="1200" b="1" dirty="0">
                    <a:solidFill>
                      <a:srgbClr val="03231B"/>
                    </a:solidFill>
                  </a:rPr>
                  <a:t> </a:t>
                </a:r>
                <a:r>
                  <a:rPr sz="1200" b="1" dirty="0" err="1">
                    <a:solidFill>
                      <a:srgbClr val="03231B"/>
                    </a:solidFill>
                  </a:rPr>
                  <a:t>옆에</a:t>
                </a:r>
                <a:r>
                  <a:rPr sz="1200" b="1" dirty="0">
                    <a:solidFill>
                      <a:srgbClr val="03231B"/>
                    </a:solidFill>
                  </a:rPr>
                  <a:t> </a:t>
                </a:r>
                <a:r>
                  <a:rPr sz="1200" b="1" dirty="0" err="1">
                    <a:solidFill>
                      <a:srgbClr val="03231B"/>
                    </a:solidFill>
                  </a:rPr>
                  <a:t>있는</a:t>
                </a:r>
                <a:r>
                  <a:rPr sz="1200" b="1" dirty="0">
                    <a:solidFill>
                      <a:srgbClr val="03231B"/>
                    </a:solidFill>
                  </a:rPr>
                  <a:t> </a:t>
                </a:r>
                <a:r>
                  <a:rPr sz="1200" b="1" dirty="0" err="1">
                    <a:solidFill>
                      <a:srgbClr val="03231B"/>
                    </a:solidFill>
                  </a:rPr>
                  <a:t>체육관에서</a:t>
                </a:r>
                <a:r>
                  <a:rPr sz="1200" b="1" dirty="0">
                    <a:solidFill>
                      <a:srgbClr val="03231B"/>
                    </a:solidFill>
                  </a:rPr>
                  <a:t> </a:t>
                </a:r>
                <a:r>
                  <a:rPr sz="1200" b="1" dirty="0" err="1">
                    <a:solidFill>
                      <a:srgbClr val="03231B"/>
                    </a:solidFill>
                  </a:rPr>
                  <a:t>경기를</a:t>
                </a:r>
                <a:r>
                  <a:rPr sz="1200" b="1" dirty="0">
                    <a:solidFill>
                      <a:srgbClr val="03231B"/>
                    </a:solidFill>
                  </a:rPr>
                  <a:t> </a:t>
                </a:r>
                <a:r>
                  <a:rPr sz="1200" b="1" dirty="0" err="1">
                    <a:solidFill>
                      <a:srgbClr val="03231B"/>
                    </a:solidFill>
                  </a:rPr>
                  <a:t>하겠습니다</a:t>
                </a:r>
                <a:r>
                  <a:rPr sz="1200" b="1" dirty="0">
                    <a:solidFill>
                      <a:srgbClr val="03231B"/>
                    </a:solidFill>
                  </a:rPr>
                  <a:t>.</a:t>
                </a:r>
              </a:p>
              <a:p>
                <a:pPr>
                  <a:defRPr>
                    <a:solidFill>
                      <a:srgbClr val="FFFFFF"/>
                    </a:solidFill>
                  </a:defRPr>
                </a:pPr>
                <a:r>
                  <a:rPr sz="1200" b="1" dirty="0" err="1">
                    <a:solidFill>
                      <a:srgbClr val="03231B"/>
                    </a:solidFill>
                  </a:rPr>
                  <a:t>그럼</a:t>
                </a:r>
                <a:r>
                  <a:rPr sz="1200" b="1" dirty="0">
                    <a:solidFill>
                      <a:srgbClr val="03231B"/>
                    </a:solidFill>
                  </a:rPr>
                  <a:t>, </a:t>
                </a:r>
                <a:r>
                  <a:rPr sz="1200" b="1" dirty="0" err="1">
                    <a:solidFill>
                      <a:srgbClr val="03231B"/>
                    </a:solidFill>
                  </a:rPr>
                  <a:t>토요일에</a:t>
                </a:r>
                <a:r>
                  <a:rPr sz="1200" b="1" dirty="0">
                    <a:solidFill>
                      <a:srgbClr val="03231B"/>
                    </a:solidFill>
                  </a:rPr>
                  <a:t> </a:t>
                </a:r>
                <a:r>
                  <a:rPr sz="1200" b="1" dirty="0" err="1">
                    <a:solidFill>
                      <a:srgbClr val="03231B"/>
                    </a:solidFill>
                  </a:rPr>
                  <a:t>뵙겠습니다</a:t>
                </a:r>
                <a:r>
                  <a:rPr sz="1200" b="1" dirty="0">
                    <a:solidFill>
                      <a:srgbClr val="03231B"/>
                    </a:solidFill>
                  </a:rPr>
                  <a:t>.</a:t>
                </a:r>
              </a:p>
              <a:p>
                <a:pPr algn="r">
                  <a:defRPr>
                    <a:solidFill>
                      <a:srgbClr val="FFFFFF"/>
                    </a:solidFill>
                  </a:defRPr>
                </a:pPr>
                <a:r>
                  <a:rPr sz="1200" b="1" dirty="0" err="1">
                    <a:solidFill>
                      <a:srgbClr val="03231B"/>
                    </a:solidFill>
                  </a:rPr>
                  <a:t>학생회장</a:t>
                </a:r>
                <a:r>
                  <a:rPr sz="1200" b="1" dirty="0">
                    <a:solidFill>
                      <a:srgbClr val="03231B"/>
                    </a:solidFill>
                  </a:rPr>
                  <a:t> </a:t>
                </a:r>
                <a:r>
                  <a:rPr sz="1200" b="1" dirty="0" err="1">
                    <a:solidFill>
                      <a:srgbClr val="03231B"/>
                    </a:solidFill>
                  </a:rPr>
                  <a:t>김유미</a:t>
                </a:r>
                <a:r>
                  <a:rPr sz="1200" b="1" dirty="0">
                    <a:solidFill>
                      <a:srgbClr val="03231B"/>
                    </a:solidFill>
                  </a:rPr>
                  <a:t> </a:t>
                </a:r>
                <a:r>
                  <a:rPr sz="1200" b="1" dirty="0" err="1">
                    <a:solidFill>
                      <a:srgbClr val="03231B"/>
                    </a:solidFill>
                  </a:rPr>
                  <a:t>올림</a:t>
                </a:r>
                <a:endParaRPr sz="1200" b="1">
                  <a:solidFill>
                    <a:srgbClr val="03231B"/>
                  </a:solidFill>
                </a:endParaRPr>
              </a:p>
              <a:p>
                <a:pPr algn="r">
                  <a:defRPr>
                    <a:solidFill>
                      <a:srgbClr val="FFFFFF"/>
                    </a:solidFill>
                  </a:defRPr>
                </a:pPr>
                <a:r>
                  <a:rPr sz="1200" b="1" dirty="0" err="1">
                    <a:solidFill>
                      <a:srgbClr val="03231B"/>
                    </a:solidFill>
                  </a:rPr>
                  <a:t>한국어교육원</a:t>
                </a:r>
                <a:endParaRPr sz="1200" b="1">
                  <a:solidFill>
                    <a:srgbClr val="03231B"/>
                  </a:solidFill>
                </a:endParaRPr>
              </a:p>
            </p:txBody>
          </p:sp>
        </p:grpSp>
        <p:sp>
          <p:nvSpPr>
            <p:cNvPr id="325" name="TextBox 50"/>
            <p:cNvSpPr txBox="1"/>
            <p:nvPr/>
          </p:nvSpPr>
          <p:spPr>
            <a:xfrm>
              <a:off x="149534" y="164894"/>
              <a:ext cx="1228287" cy="22671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noAutofit/>
            </a:bodyPr>
            <a:lstStyle/>
            <a:p>
              <a:pPr algn="ctr">
                <a:defRPr sz="1200">
                  <a:solidFill>
                    <a:srgbClr val="FFFFFF"/>
                  </a:solidFill>
                  <a:latin typeface="나눔고딕 ExtraBold"/>
                  <a:ea typeface="나눔고딕 ExtraBold"/>
                  <a:cs typeface="나눔고딕 ExtraBold"/>
                  <a:sym typeface="나눔고딕 ExtraBold"/>
                </a:defRPr>
              </a:pPr>
              <a:r>
                <a:rPr b="1" dirty="0">
                  <a:solidFill>
                    <a:srgbClr val="03231B"/>
                  </a:solidFill>
                </a:rPr>
                <a:t>받 는 사 람</a:t>
              </a:r>
              <a:r>
                <a:rPr lang="vi-VN" b="1" dirty="0">
                  <a:solidFill>
                    <a:srgbClr val="03231B"/>
                  </a:solidFill>
                </a:rPr>
                <a:t>: </a:t>
              </a:r>
              <a:endParaRPr b="1" dirty="0">
                <a:solidFill>
                  <a:srgbClr val="03231B"/>
                </a:solidFill>
              </a:endParaRPr>
            </a:p>
          </p:txBody>
        </p:sp>
        <p:sp>
          <p:nvSpPr>
            <p:cNvPr id="326" name="TextBox 51"/>
            <p:cNvSpPr txBox="1"/>
            <p:nvPr/>
          </p:nvSpPr>
          <p:spPr>
            <a:xfrm>
              <a:off x="149534" y="431381"/>
              <a:ext cx="958722" cy="25728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noAutofit/>
            </a:bodyPr>
            <a:lstStyle/>
            <a:p>
              <a:pPr algn="ctr">
                <a:defRPr sz="1200">
                  <a:solidFill>
                    <a:srgbClr val="FFFFFF"/>
                  </a:solidFill>
                  <a:latin typeface="나눔고딕 ExtraBold"/>
                  <a:ea typeface="나눔고딕 ExtraBold"/>
                  <a:cs typeface="나눔고딕 ExtraBold"/>
                  <a:sym typeface="나눔고딕 ExtraBold"/>
                </a:defRPr>
              </a:pPr>
              <a:r>
                <a:rPr lang="ko-KR" b="1" dirty="0">
                  <a:solidFill>
                    <a:srgbClr val="03231B"/>
                  </a:solidFill>
                </a:rPr>
                <a:t>제목</a:t>
              </a:r>
              <a:r>
                <a:rPr b="1" dirty="0">
                  <a:solidFill>
                    <a:srgbClr val="03231B"/>
                  </a:solidFill>
                </a:rPr>
                <a:t>:</a:t>
              </a:r>
              <a:r>
                <a:rPr lang="vi-VN" b="1" dirty="0">
                  <a:solidFill>
                    <a:srgbClr val="03231B"/>
                  </a:solidFill>
                </a:rPr>
                <a:t> </a:t>
              </a:r>
              <a:endParaRPr b="1" dirty="0">
                <a:solidFill>
                  <a:srgbClr val="03231B"/>
                </a:solidFill>
              </a:endParaRPr>
            </a:p>
          </p:txBody>
        </p:sp>
        <p:sp>
          <p:nvSpPr>
            <p:cNvPr id="327" name="TextBox 52"/>
            <p:cNvSpPr txBox="1"/>
            <p:nvPr/>
          </p:nvSpPr>
          <p:spPr>
            <a:xfrm>
              <a:off x="4205" y="736027"/>
              <a:ext cx="1350816" cy="22671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noAutofit/>
            </a:bodyPr>
            <a:lstStyle/>
            <a:p>
              <a:pPr algn="ctr">
                <a:defRPr sz="1200">
                  <a:solidFill>
                    <a:srgbClr val="FFFFFF"/>
                  </a:solidFill>
                  <a:latin typeface="나눔고딕 ExtraBold"/>
                  <a:ea typeface="나눔고딕 ExtraBold"/>
                  <a:cs typeface="나눔고딕 ExtraBold"/>
                  <a:sym typeface="나눔고딕 ExtraBold"/>
                </a:defRPr>
              </a:pPr>
              <a:r>
                <a:rPr b="1" dirty="0">
                  <a:solidFill>
                    <a:srgbClr val="03231B"/>
                  </a:solidFill>
                </a:rPr>
                <a:t>보 </a:t>
              </a:r>
              <a:r>
                <a:rPr b="1" dirty="0" err="1">
                  <a:solidFill>
                    <a:srgbClr val="03231B"/>
                  </a:solidFill>
                </a:rPr>
                <a:t>내는</a:t>
              </a:r>
              <a:r>
                <a:rPr b="1" dirty="0">
                  <a:solidFill>
                    <a:srgbClr val="03231B"/>
                  </a:solidFill>
                </a:rPr>
                <a:t> 사 람:</a:t>
              </a:r>
              <a:r>
                <a:rPr lang="vi-VN" b="1" dirty="0">
                  <a:solidFill>
                    <a:srgbClr val="03231B"/>
                  </a:solidFill>
                </a:rPr>
                <a:t> </a:t>
              </a:r>
              <a:endParaRPr b="1" dirty="0">
                <a:solidFill>
                  <a:srgbClr val="03231B"/>
                </a:solidFill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" grpId="1" animBg="1" advAuto="0"/>
      <p:bldP spid="310" grpId="2" animBg="1" advAuto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제목 2"/>
          <p:cNvSpPr txBox="1">
            <a:spLocks noGrp="1"/>
          </p:cNvSpPr>
          <p:nvPr>
            <p:ph type="title"/>
          </p:nvPr>
        </p:nvSpPr>
        <p:spPr>
          <a:xfrm>
            <a:off x="845213" y="205804"/>
            <a:ext cx="6480002" cy="521842"/>
          </a:xfrm>
          <a:prstGeom prst="rect">
            <a:avLst/>
          </a:prstGeom>
        </p:spPr>
        <p:txBody>
          <a:bodyPr/>
          <a:lstStyle/>
          <a:p>
            <a:r>
              <a:rPr b="1">
                <a:solidFill>
                  <a:srgbClr val="03231B"/>
                </a:solidFill>
              </a:rPr>
              <a:t>유형 7(49~56, 59~70): 빈칸 채우기</a:t>
            </a:r>
          </a:p>
        </p:txBody>
      </p:sp>
      <p:sp>
        <p:nvSpPr>
          <p:cNvPr id="331" name="내용 개체 틀 1"/>
          <p:cNvSpPr txBox="1">
            <a:spLocks noGrp="1"/>
          </p:cNvSpPr>
          <p:nvPr>
            <p:ph type="body" sz="quarter" idx="1"/>
          </p:nvPr>
        </p:nvSpPr>
        <p:spPr>
          <a:xfrm>
            <a:off x="372911" y="1139509"/>
            <a:ext cx="6013818" cy="3376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defTabSz="822959">
              <a:defRPr sz="1619"/>
            </a:pPr>
            <a:r>
              <a:rPr b="1">
                <a:solidFill>
                  <a:srgbClr val="03231B"/>
                </a:solidFill>
              </a:rPr>
              <a:t>15-16. 다음을 읽고 물음에 답하십시오.</a:t>
            </a:r>
          </a:p>
        </p:txBody>
      </p:sp>
      <p:sp>
        <p:nvSpPr>
          <p:cNvPr id="332" name="텍스트 개체 틀 10"/>
          <p:cNvSpPr>
            <a:spLocks noGrp="1"/>
          </p:cNvSpPr>
          <p:nvPr>
            <p:ph type="body" idx="21"/>
          </p:nvPr>
        </p:nvSpPr>
        <p:spPr>
          <a:prstGeom prst="rect">
            <a:avLst/>
          </a:prstGeom>
          <a:ln>
            <a:solidFill>
              <a:schemeClr val="bg1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marL="0" indent="0">
              <a:lnSpc>
                <a:spcPct val="200000"/>
              </a:lnSpc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식혜는 한국의 전통 음료수입니다. 보통 모임이나 잔치에서 ( ㉠ ) 식혜를 마십니다. 이것은 식혜가 소화를 도와주기 때문입니다. 식혜는 달고 맛있어서 많은 사람들이 좋아합니다. 시원하게 마시면 더 좋습니다. 저는 식혜를 만드는 방법이 간단해서 자주 만들어 먹습니다. 하지만 만드는 데 시간이 오래 걸립니다.</a:t>
            </a:r>
          </a:p>
        </p:txBody>
      </p:sp>
      <p:sp>
        <p:nvSpPr>
          <p:cNvPr id="333" name="식혜: Đồ uống truyền thống…"/>
          <p:cNvSpPr txBox="1"/>
          <p:nvPr/>
        </p:nvSpPr>
        <p:spPr>
          <a:xfrm>
            <a:off x="6626326" y="662859"/>
            <a:ext cx="2548131" cy="20313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 anchor="t">
            <a:spAutoFit/>
          </a:bodyPr>
          <a:lstStyle/>
          <a:p>
            <a:r>
              <a:rPr b="1" dirty="0" err="1">
                <a:solidFill>
                  <a:srgbClr val="C00000"/>
                </a:solidFill>
              </a:rPr>
              <a:t>식혜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Đồ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uống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truyền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thống</a:t>
            </a:r>
            <a:r>
              <a:rPr lang="vi-VN" b="1" dirty="0">
                <a:solidFill>
                  <a:srgbClr val="C00000"/>
                </a:solidFill>
              </a:rPr>
              <a:t> </a:t>
            </a:r>
          </a:p>
          <a:p>
            <a:r>
              <a:rPr b="1" dirty="0" err="1">
                <a:solidFill>
                  <a:srgbClr val="C00000"/>
                </a:solidFill>
              </a:rPr>
              <a:t>của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Hàn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Quốc</a:t>
            </a:r>
            <a:endParaRPr b="1" dirty="0">
              <a:solidFill>
                <a:srgbClr val="C00000"/>
              </a:solidFill>
            </a:endParaRPr>
          </a:p>
          <a:p>
            <a:r>
              <a:rPr b="1" dirty="0" err="1">
                <a:solidFill>
                  <a:srgbClr val="C00000"/>
                </a:solidFill>
              </a:rPr>
              <a:t>모임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Gặp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mặt</a:t>
            </a:r>
            <a:endParaRPr b="1" dirty="0">
              <a:solidFill>
                <a:srgbClr val="C00000"/>
              </a:solidFill>
            </a:endParaRPr>
          </a:p>
          <a:p>
            <a:r>
              <a:rPr b="1" dirty="0" err="1">
                <a:solidFill>
                  <a:srgbClr val="C00000"/>
                </a:solidFill>
              </a:rPr>
              <a:t>잔치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Bữa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tiệc</a:t>
            </a:r>
            <a:endParaRPr b="1" dirty="0">
              <a:solidFill>
                <a:srgbClr val="C00000"/>
              </a:solidFill>
            </a:endParaRPr>
          </a:p>
          <a:p>
            <a:r>
              <a:rPr b="1" dirty="0" err="1">
                <a:solidFill>
                  <a:srgbClr val="C00000"/>
                </a:solidFill>
              </a:rPr>
              <a:t>소화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Tiêu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hoá</a:t>
            </a:r>
            <a:endParaRPr b="1" dirty="0">
              <a:solidFill>
                <a:srgbClr val="C00000"/>
              </a:solidFill>
            </a:endParaRPr>
          </a:p>
          <a:p>
            <a:r>
              <a:rPr b="1" dirty="0" err="1">
                <a:solidFill>
                  <a:srgbClr val="C00000"/>
                </a:solidFill>
              </a:rPr>
              <a:t>달다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Vị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ngọt</a:t>
            </a:r>
            <a:endParaRPr b="1" dirty="0">
              <a:solidFill>
                <a:srgbClr val="C00000"/>
              </a:solidFill>
            </a:endParaRPr>
          </a:p>
          <a:p>
            <a:r>
              <a:rPr b="1" dirty="0" err="1">
                <a:solidFill>
                  <a:srgbClr val="C00000"/>
                </a:solidFill>
              </a:rPr>
              <a:t>시원하다</a:t>
            </a:r>
            <a:r>
              <a:rPr b="1" dirty="0">
                <a:solidFill>
                  <a:srgbClr val="C00000"/>
                </a:solidFill>
              </a:rPr>
              <a:t>: Mát</a:t>
            </a:r>
          </a:p>
          <a:p>
            <a:r>
              <a:rPr b="1" dirty="0" err="1">
                <a:solidFill>
                  <a:srgbClr val="C00000"/>
                </a:solidFill>
              </a:rPr>
              <a:t>방법</a:t>
            </a:r>
            <a:r>
              <a:rPr b="1" dirty="0">
                <a:solidFill>
                  <a:srgbClr val="C00000"/>
                </a:solidFill>
              </a:rPr>
              <a:t>: Phương </a:t>
            </a:r>
            <a:r>
              <a:rPr b="1" dirty="0" err="1">
                <a:solidFill>
                  <a:srgbClr val="C00000"/>
                </a:solidFill>
              </a:rPr>
              <a:t>pháp</a:t>
            </a:r>
            <a:endParaRPr b="1" dirty="0">
              <a:solidFill>
                <a:srgbClr val="C00000"/>
              </a:solidFill>
            </a:endParaRPr>
          </a:p>
          <a:p>
            <a:r>
              <a:rPr b="1" dirty="0" err="1">
                <a:solidFill>
                  <a:srgbClr val="C00000"/>
                </a:solidFill>
              </a:rPr>
              <a:t>간단하다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Đơn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giản</a:t>
            </a:r>
            <a:endParaRPr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3" grpId="1" animBg="1" advAuto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텍스트 개체 틀 2"/>
          <p:cNvSpPr txBox="1">
            <a:spLocks noGrp="1"/>
          </p:cNvSpPr>
          <p:nvPr>
            <p:ph type="body" sz="quarter" idx="1"/>
          </p:nvPr>
        </p:nvSpPr>
        <p:spPr>
          <a:xfrm>
            <a:off x="381000" y="1123950"/>
            <a:ext cx="5386956" cy="337600"/>
          </a:xfrm>
          <a:prstGeom prst="rect">
            <a:avLst/>
          </a:prstGeom>
        </p:spPr>
        <p:txBody>
          <a:bodyPr/>
          <a:lstStyle/>
          <a:p>
            <a:r>
              <a:rPr b="1" dirty="0" err="1">
                <a:solidFill>
                  <a:srgbClr val="03231B"/>
                </a:solidFill>
                <a:latin typeface="Arial"/>
              </a:rPr>
              <a:t>Ngữ</a:t>
            </a:r>
            <a:r>
              <a:rPr b="1" dirty="0">
                <a:solidFill>
                  <a:srgbClr val="03231B"/>
                </a:solidFill>
                <a:latin typeface="Arial"/>
              </a:rPr>
              <a:t> </a:t>
            </a:r>
            <a:r>
              <a:rPr b="1" dirty="0" err="1">
                <a:solidFill>
                  <a:srgbClr val="03231B"/>
                </a:solidFill>
                <a:latin typeface="Arial"/>
              </a:rPr>
              <a:t>pháp</a:t>
            </a:r>
            <a:endParaRPr lang="vi-VN" b="1" dirty="0" err="1">
              <a:solidFill>
                <a:srgbClr val="03231B"/>
              </a:solidFill>
              <a:latin typeface="Arial"/>
            </a:endParaRPr>
          </a:p>
        </p:txBody>
      </p:sp>
      <p:sp>
        <p:nvSpPr>
          <p:cNvPr id="336" name="제목 2"/>
          <p:cNvSpPr txBox="1">
            <a:spLocks noGrp="1"/>
          </p:cNvSpPr>
          <p:nvPr>
            <p:ph type="title"/>
          </p:nvPr>
        </p:nvSpPr>
        <p:spPr>
          <a:xfrm>
            <a:off x="845212" y="205804"/>
            <a:ext cx="8180801" cy="521842"/>
          </a:xfrm>
          <a:prstGeom prst="rect">
            <a:avLst/>
          </a:prstGeom>
        </p:spPr>
        <p:txBody>
          <a:bodyPr/>
          <a:lstStyle/>
          <a:p>
            <a:r>
              <a:rPr b="1">
                <a:solidFill>
                  <a:srgbClr val="03231B"/>
                </a:solidFill>
              </a:rPr>
              <a:t>유형 7(49~56, 59~70): </a:t>
            </a:r>
            <a:r>
              <a:rPr sz="2400" b="1">
                <a:solidFill>
                  <a:srgbClr val="03231B"/>
                </a:solidFill>
              </a:rPr>
              <a:t>빈칸 채우기/세부내용 파악하기</a:t>
            </a:r>
          </a:p>
        </p:txBody>
      </p:sp>
      <p:sp>
        <p:nvSpPr>
          <p:cNvPr id="337" name="TextBox 7"/>
          <p:cNvSpPr txBox="1"/>
          <p:nvPr/>
        </p:nvSpPr>
        <p:spPr>
          <a:xfrm>
            <a:off x="488172" y="1543686"/>
            <a:ext cx="7479398" cy="1722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50000"/>
              </a:lnSpc>
            </a:pPr>
            <a:r>
              <a:rPr b="1" dirty="0">
                <a:solidFill>
                  <a:schemeClr val="bg1"/>
                </a:solidFill>
                <a:latin typeface="Arial"/>
                <a:cs typeface="Arial"/>
              </a:rPr>
              <a:t>〮 V-면 더 </a:t>
            </a:r>
            <a:r>
              <a:rPr b="1" dirty="0" err="1">
                <a:solidFill>
                  <a:schemeClr val="bg1"/>
                </a:solidFill>
                <a:latin typeface="Arial"/>
                <a:cs typeface="Arial"/>
              </a:rPr>
              <a:t>좋다</a:t>
            </a:r>
            <a:r>
              <a:rPr b="1" dirty="0">
                <a:solidFill>
                  <a:schemeClr val="bg1"/>
                </a:solidFill>
                <a:latin typeface="Arial"/>
                <a:cs typeface="Arial"/>
              </a:rPr>
              <a:t>: </a:t>
            </a:r>
            <a:r>
              <a:rPr b="1" dirty="0" err="1">
                <a:solidFill>
                  <a:schemeClr val="bg1"/>
                </a:solidFill>
                <a:latin typeface="Arial"/>
                <a:cs typeface="Arial"/>
              </a:rPr>
              <a:t>Làm</a:t>
            </a:r>
            <a:r>
              <a:rPr b="1" dirty="0">
                <a:solidFill>
                  <a:schemeClr val="bg1"/>
                </a:solidFill>
                <a:latin typeface="Arial"/>
                <a:cs typeface="Arial"/>
              </a:rPr>
              <a:t>….. </a:t>
            </a:r>
            <a:r>
              <a:rPr b="1" dirty="0" err="1">
                <a:solidFill>
                  <a:schemeClr val="bg1"/>
                </a:solidFill>
                <a:latin typeface="Arial"/>
                <a:cs typeface="Arial"/>
              </a:rPr>
              <a:t>thì</a:t>
            </a:r>
            <a:r>
              <a:rPr b="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chemeClr val="bg1"/>
                </a:solidFill>
                <a:latin typeface="Arial"/>
                <a:cs typeface="Arial"/>
              </a:rPr>
              <a:t>tốt</a:t>
            </a:r>
            <a:r>
              <a:rPr b="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chemeClr val="bg1"/>
                </a:solidFill>
                <a:latin typeface="Arial"/>
                <a:cs typeface="Arial"/>
              </a:rPr>
              <a:t>hơn</a:t>
            </a:r>
            <a:r>
              <a:rPr b="1" dirty="0">
                <a:solidFill>
                  <a:schemeClr val="bg1"/>
                </a:solidFill>
                <a:latin typeface="Arial"/>
                <a:cs typeface="Arial"/>
              </a:rPr>
              <a:t>.</a:t>
            </a:r>
            <a:endParaRPr b="1" dirty="0">
              <a:solidFill>
                <a:schemeClr val="bg1"/>
              </a:solidFill>
              <a:latin typeface="Arial"/>
              <a:ea typeface="+mn-ea"/>
              <a:cs typeface="Arial"/>
              <a:sym typeface="굴림"/>
            </a:endParaRPr>
          </a:p>
          <a:p>
            <a:pPr>
              <a:lnSpc>
                <a:spcPct val="150000"/>
              </a:lnSpc>
            </a:pPr>
            <a:r>
              <a:rPr b="1" dirty="0">
                <a:solidFill>
                  <a:schemeClr val="bg1"/>
                </a:solidFill>
                <a:latin typeface="Arial"/>
                <a:cs typeface="Arial"/>
              </a:rPr>
              <a:t>  : </a:t>
            </a:r>
            <a:r>
              <a:rPr b="1" dirty="0" err="1">
                <a:solidFill>
                  <a:schemeClr val="bg1"/>
                </a:solidFill>
                <a:latin typeface="Arial"/>
                <a:cs typeface="Arial"/>
              </a:rPr>
              <a:t>시원하게</a:t>
            </a:r>
            <a:r>
              <a:rPr b="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chemeClr val="bg1"/>
                </a:solidFill>
                <a:latin typeface="Arial"/>
                <a:cs typeface="Arial"/>
              </a:rPr>
              <a:t>마시다</a:t>
            </a:r>
            <a:r>
              <a:rPr b="1" dirty="0">
                <a:solidFill>
                  <a:schemeClr val="bg1"/>
                </a:solidFill>
                <a:latin typeface="Arial"/>
                <a:cs typeface="Arial"/>
              </a:rPr>
              <a:t> + -면  더 </a:t>
            </a:r>
            <a:r>
              <a:rPr b="1" dirty="0" err="1">
                <a:solidFill>
                  <a:schemeClr val="bg1"/>
                </a:solidFill>
                <a:latin typeface="Arial"/>
                <a:cs typeface="Arial"/>
              </a:rPr>
              <a:t>좋다</a:t>
            </a:r>
            <a:endParaRPr b="1" dirty="0">
              <a:solidFill>
                <a:schemeClr val="bg1"/>
              </a:solidFill>
              <a:latin typeface="Arial"/>
              <a:cs typeface="Arial"/>
            </a:endParaRPr>
          </a:p>
          <a:p>
            <a:pPr>
              <a:lnSpc>
                <a:spcPct val="150000"/>
              </a:lnSpc>
            </a:pPr>
            <a:r>
              <a:rPr b="1" dirty="0">
                <a:solidFill>
                  <a:schemeClr val="bg1"/>
                </a:solidFill>
                <a:latin typeface="Arial"/>
                <a:cs typeface="Arial"/>
              </a:rPr>
              <a:t>    </a:t>
            </a:r>
            <a:r>
              <a:rPr b="1" dirty="0">
                <a:solidFill>
                  <a:schemeClr val="bg1"/>
                </a:solidFill>
                <a:latin typeface="Arial"/>
                <a:ea typeface="HY중고딕"/>
                <a:cs typeface="Arial"/>
                <a:sym typeface="HY중고딕"/>
              </a:rPr>
              <a:t>→ </a:t>
            </a:r>
            <a:r>
              <a:rPr b="1" dirty="0" err="1">
                <a:solidFill>
                  <a:schemeClr val="bg1"/>
                </a:solidFill>
                <a:latin typeface="Arial"/>
                <a:cs typeface="Arial"/>
              </a:rPr>
              <a:t>시원하게</a:t>
            </a:r>
            <a:r>
              <a:rPr b="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chemeClr val="bg1"/>
                </a:solidFill>
                <a:latin typeface="Arial"/>
                <a:cs typeface="Arial"/>
              </a:rPr>
              <a:t>마시면</a:t>
            </a:r>
            <a:r>
              <a:rPr b="1" dirty="0">
                <a:solidFill>
                  <a:schemeClr val="bg1"/>
                </a:solidFill>
                <a:latin typeface="Arial"/>
                <a:cs typeface="Arial"/>
              </a:rPr>
              <a:t> 더 </a:t>
            </a:r>
            <a:r>
              <a:rPr b="1" dirty="0" err="1">
                <a:solidFill>
                  <a:schemeClr val="bg1"/>
                </a:solidFill>
                <a:latin typeface="Arial"/>
                <a:cs typeface="Arial"/>
              </a:rPr>
              <a:t>좋다</a:t>
            </a:r>
            <a:r>
              <a:rPr b="1" dirty="0">
                <a:solidFill>
                  <a:schemeClr val="bg1"/>
                </a:solidFill>
                <a:latin typeface="Arial"/>
                <a:cs typeface="Arial"/>
              </a:rPr>
              <a:t>. (</a:t>
            </a:r>
            <a:r>
              <a:rPr b="1" dirty="0" err="1">
                <a:solidFill>
                  <a:schemeClr val="bg1"/>
                </a:solidFill>
                <a:latin typeface="Arial"/>
                <a:cs typeface="Arial"/>
              </a:rPr>
              <a:t>Nếu</a:t>
            </a:r>
            <a:r>
              <a:rPr b="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chemeClr val="bg1"/>
                </a:solidFill>
                <a:latin typeface="Arial"/>
                <a:cs typeface="Arial"/>
              </a:rPr>
              <a:t>uống</a:t>
            </a:r>
            <a:r>
              <a:rPr b="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chemeClr val="bg1"/>
                </a:solidFill>
                <a:latin typeface="Arial"/>
                <a:cs typeface="Arial"/>
              </a:rPr>
              <a:t>lạnh</a:t>
            </a:r>
            <a:r>
              <a:rPr b="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chemeClr val="bg1"/>
                </a:solidFill>
                <a:latin typeface="Arial"/>
                <a:cs typeface="Arial"/>
              </a:rPr>
              <a:t>thì</a:t>
            </a:r>
            <a:r>
              <a:rPr b="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chemeClr val="bg1"/>
                </a:solidFill>
                <a:latin typeface="Arial"/>
                <a:cs typeface="Arial"/>
              </a:rPr>
              <a:t>ngon</a:t>
            </a:r>
            <a:r>
              <a:rPr b="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chemeClr val="bg1"/>
                </a:solidFill>
                <a:latin typeface="Arial"/>
                <a:cs typeface="Arial"/>
              </a:rPr>
              <a:t>hơn</a:t>
            </a:r>
            <a:r>
              <a:rPr b="1" dirty="0">
                <a:solidFill>
                  <a:schemeClr val="bg1"/>
                </a:solidFill>
                <a:latin typeface="Arial"/>
                <a:cs typeface="Arial"/>
              </a:rPr>
              <a:t>.)</a:t>
            </a:r>
            <a:endParaRPr b="1" dirty="0">
              <a:solidFill>
                <a:schemeClr val="bg1"/>
              </a:solidFill>
              <a:latin typeface="Arial"/>
              <a:ea typeface="+mn-ea"/>
              <a:cs typeface="Arial"/>
              <a:sym typeface="굴림"/>
            </a:endParaRPr>
          </a:p>
          <a:p>
            <a:pPr>
              <a:lnSpc>
                <a:spcPct val="150000"/>
              </a:lnSpc>
            </a:pPr>
            <a:r>
              <a:rPr b="1" dirty="0">
                <a:solidFill>
                  <a:schemeClr val="bg1"/>
                </a:solidFill>
                <a:latin typeface="Arial"/>
                <a:cs typeface="Arial"/>
              </a:rPr>
              <a:t>  ex) </a:t>
            </a:r>
            <a:r>
              <a:rPr b="1" dirty="0" err="1">
                <a:solidFill>
                  <a:schemeClr val="bg1"/>
                </a:solidFill>
                <a:latin typeface="Arial"/>
                <a:cs typeface="Arial"/>
              </a:rPr>
              <a:t>화장하면</a:t>
            </a:r>
            <a:r>
              <a:rPr b="1" dirty="0">
                <a:solidFill>
                  <a:schemeClr val="bg1"/>
                </a:solidFill>
                <a:latin typeface="Arial"/>
                <a:cs typeface="Arial"/>
              </a:rPr>
              <a:t> 더 </a:t>
            </a:r>
            <a:r>
              <a:rPr b="1" dirty="0" err="1">
                <a:solidFill>
                  <a:schemeClr val="bg1"/>
                </a:solidFill>
                <a:latin typeface="Arial"/>
                <a:cs typeface="Arial"/>
              </a:rPr>
              <a:t>좋다</a:t>
            </a:r>
            <a:r>
              <a:rPr b="1" dirty="0">
                <a:solidFill>
                  <a:schemeClr val="bg1"/>
                </a:solidFill>
                <a:latin typeface="Arial"/>
                <a:cs typeface="Arial"/>
              </a:rPr>
              <a:t>. (</a:t>
            </a:r>
            <a:r>
              <a:rPr b="1" dirty="0" err="1">
                <a:solidFill>
                  <a:schemeClr val="bg1"/>
                </a:solidFill>
                <a:latin typeface="Arial"/>
                <a:cs typeface="Arial"/>
              </a:rPr>
              <a:t>Nếu</a:t>
            </a:r>
            <a:r>
              <a:rPr b="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chemeClr val="bg1"/>
                </a:solidFill>
                <a:latin typeface="Arial"/>
                <a:cs typeface="Arial"/>
              </a:rPr>
              <a:t>trang</a:t>
            </a:r>
            <a:r>
              <a:rPr b="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chemeClr val="bg1"/>
                </a:solidFill>
                <a:latin typeface="Arial"/>
                <a:cs typeface="Arial"/>
              </a:rPr>
              <a:t>điểm</a:t>
            </a:r>
            <a:r>
              <a:rPr b="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chemeClr val="bg1"/>
                </a:solidFill>
                <a:latin typeface="Arial"/>
                <a:cs typeface="Arial"/>
              </a:rPr>
              <a:t>thì</a:t>
            </a:r>
            <a:r>
              <a:rPr b="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chemeClr val="bg1"/>
                </a:solidFill>
                <a:latin typeface="Arial"/>
                <a:cs typeface="Arial"/>
              </a:rPr>
              <a:t>sẽ</a:t>
            </a:r>
            <a:r>
              <a:rPr b="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chemeClr val="bg1"/>
                </a:solidFill>
                <a:latin typeface="Arial"/>
                <a:cs typeface="Arial"/>
              </a:rPr>
              <a:t>tốt</a:t>
            </a:r>
            <a:r>
              <a:rPr b="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chemeClr val="bg1"/>
                </a:solidFill>
                <a:latin typeface="Arial"/>
                <a:cs typeface="Arial"/>
              </a:rPr>
              <a:t>hơn</a:t>
            </a:r>
            <a:r>
              <a:rPr b="1" dirty="0">
                <a:solidFill>
                  <a:schemeClr val="bg1"/>
                </a:solidFill>
                <a:latin typeface="Arial"/>
                <a:cs typeface="Arial"/>
              </a:rPr>
              <a:t>)</a:t>
            </a:r>
            <a:endParaRPr b="1" dirty="0">
              <a:solidFill>
                <a:schemeClr val="bg1"/>
              </a:solidFill>
              <a:latin typeface="Arial"/>
              <a:ea typeface="+mn-ea"/>
              <a:cs typeface="Arial"/>
              <a:sym typeface="굴림"/>
            </a:endParaRPr>
          </a:p>
          <a:p>
            <a:pPr>
              <a:lnSpc>
                <a:spcPct val="150000"/>
              </a:lnSpc>
            </a:pPr>
            <a:r>
              <a:rPr b="1" dirty="0">
                <a:solidFill>
                  <a:schemeClr val="bg1"/>
                </a:solidFill>
                <a:latin typeface="Arial"/>
                <a:cs typeface="Arial"/>
              </a:rPr>
              <a:t>       </a:t>
            </a:r>
            <a:r>
              <a:rPr b="1" dirty="0" err="1">
                <a:solidFill>
                  <a:schemeClr val="bg1"/>
                </a:solidFill>
                <a:latin typeface="Arial"/>
                <a:cs typeface="Arial"/>
              </a:rPr>
              <a:t>네가</a:t>
            </a:r>
            <a:r>
              <a:rPr b="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chemeClr val="bg1"/>
                </a:solidFill>
                <a:latin typeface="Arial"/>
                <a:cs typeface="Arial"/>
              </a:rPr>
              <a:t>빨리</a:t>
            </a:r>
            <a:r>
              <a:rPr b="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chemeClr val="bg1"/>
                </a:solidFill>
                <a:latin typeface="Arial"/>
                <a:cs typeface="Arial"/>
              </a:rPr>
              <a:t>오면</a:t>
            </a:r>
            <a:r>
              <a:rPr b="1" dirty="0">
                <a:solidFill>
                  <a:schemeClr val="bg1"/>
                </a:solidFill>
                <a:latin typeface="Arial"/>
                <a:cs typeface="Arial"/>
              </a:rPr>
              <a:t> 더 </a:t>
            </a:r>
            <a:r>
              <a:rPr b="1" dirty="0" err="1">
                <a:solidFill>
                  <a:schemeClr val="bg1"/>
                </a:solidFill>
                <a:latin typeface="Arial"/>
                <a:cs typeface="Arial"/>
              </a:rPr>
              <a:t>좋다</a:t>
            </a:r>
            <a:r>
              <a:rPr b="1" dirty="0">
                <a:solidFill>
                  <a:schemeClr val="bg1"/>
                </a:solidFill>
                <a:latin typeface="Arial"/>
                <a:cs typeface="Arial"/>
              </a:rPr>
              <a:t>. (</a:t>
            </a:r>
            <a:r>
              <a:rPr b="1" dirty="0" err="1">
                <a:solidFill>
                  <a:schemeClr val="bg1"/>
                </a:solidFill>
                <a:latin typeface="Arial"/>
                <a:cs typeface="Arial"/>
              </a:rPr>
              <a:t>Nếu</a:t>
            </a:r>
            <a:r>
              <a:rPr b="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chemeClr val="bg1"/>
                </a:solidFill>
                <a:latin typeface="Arial"/>
                <a:cs typeface="Arial"/>
              </a:rPr>
              <a:t>bạn</a:t>
            </a:r>
            <a:r>
              <a:rPr b="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chemeClr val="bg1"/>
                </a:solidFill>
                <a:latin typeface="Arial"/>
                <a:cs typeface="Arial"/>
              </a:rPr>
              <a:t>đến</a:t>
            </a:r>
            <a:r>
              <a:rPr b="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chemeClr val="bg1"/>
                </a:solidFill>
                <a:latin typeface="Arial"/>
                <a:cs typeface="Arial"/>
              </a:rPr>
              <a:t>sớm</a:t>
            </a:r>
            <a:r>
              <a:rPr b="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chemeClr val="bg1"/>
                </a:solidFill>
                <a:latin typeface="Arial"/>
                <a:cs typeface="Arial"/>
              </a:rPr>
              <a:t>thì</a:t>
            </a:r>
            <a:r>
              <a:rPr b="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chemeClr val="bg1"/>
                </a:solidFill>
                <a:latin typeface="Arial"/>
                <a:cs typeface="Arial"/>
              </a:rPr>
              <a:t>sẽ</a:t>
            </a:r>
            <a:r>
              <a:rPr b="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chemeClr val="bg1"/>
                </a:solidFill>
                <a:latin typeface="Arial"/>
                <a:cs typeface="Arial"/>
              </a:rPr>
              <a:t>tốt</a:t>
            </a:r>
            <a:r>
              <a:rPr b="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chemeClr val="bg1"/>
                </a:solidFill>
                <a:latin typeface="Arial"/>
                <a:cs typeface="Arial"/>
              </a:rPr>
              <a:t>hơn</a:t>
            </a:r>
            <a:r>
              <a:rPr b="1" dirty="0">
                <a:solidFill>
                  <a:schemeClr val="bg1"/>
                </a:solidFill>
                <a:latin typeface="Arial"/>
                <a:cs typeface="Arial"/>
              </a:rPr>
              <a:t>)</a:t>
            </a:r>
          </a:p>
        </p:txBody>
      </p:sp>
      <p:sp>
        <p:nvSpPr>
          <p:cNvPr id="338" name="TextBox 5"/>
          <p:cNvSpPr txBox="1"/>
          <p:nvPr/>
        </p:nvSpPr>
        <p:spPr>
          <a:xfrm>
            <a:off x="300048" y="3794727"/>
            <a:ext cx="3323465" cy="7386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 anchor="t">
            <a:spAutoFit/>
          </a:bodyPr>
          <a:lstStyle/>
          <a:p>
            <a:r>
              <a:rPr b="1" dirty="0">
                <a:solidFill>
                  <a:srgbClr val="C00000"/>
                </a:solidFill>
                <a:latin typeface="Arial"/>
                <a:cs typeface="Arial"/>
              </a:rPr>
              <a:t>〮 ~</a:t>
            </a:r>
            <a:r>
              <a:rPr b="1" dirty="0" err="1">
                <a:solidFill>
                  <a:srgbClr val="C00000"/>
                </a:solidFill>
                <a:latin typeface="Arial"/>
                <a:cs typeface="Arial"/>
              </a:rPr>
              <a:t>후에</a:t>
            </a:r>
            <a:r>
              <a:rPr b="1" dirty="0">
                <a:solidFill>
                  <a:srgbClr val="C00000"/>
                </a:solidFill>
                <a:latin typeface="Arial"/>
                <a:cs typeface="Arial"/>
              </a:rPr>
              <a:t> (Sau) : V-(으)ㄴ </a:t>
            </a:r>
            <a:r>
              <a:rPr b="1" dirty="0" err="1">
                <a:solidFill>
                  <a:srgbClr val="C00000"/>
                </a:solidFill>
                <a:latin typeface="Arial"/>
                <a:cs typeface="Arial"/>
              </a:rPr>
              <a:t>후에</a:t>
            </a:r>
            <a:r>
              <a:rPr lang="vi-VN" b="1" dirty="0">
                <a:solidFill>
                  <a:srgbClr val="C00000"/>
                </a:solidFill>
                <a:latin typeface="Arial"/>
                <a:cs typeface="Arial"/>
              </a:rPr>
              <a:t> </a:t>
            </a:r>
            <a:endParaRPr b="1" dirty="0">
              <a:solidFill>
                <a:srgbClr val="C00000"/>
              </a:solidFill>
              <a:latin typeface="Arial"/>
              <a:cs typeface="Arial"/>
            </a:endParaRPr>
          </a:p>
          <a:p>
            <a:r>
              <a:rPr b="1" dirty="0">
                <a:solidFill>
                  <a:srgbClr val="C00000"/>
                </a:solidFill>
                <a:latin typeface="Arial"/>
                <a:cs typeface="Arial"/>
              </a:rPr>
              <a:t>ex) </a:t>
            </a:r>
            <a:r>
              <a:rPr b="1" dirty="0" err="1">
                <a:solidFill>
                  <a:srgbClr val="C00000"/>
                </a:solidFill>
                <a:latin typeface="Arial"/>
                <a:cs typeface="Arial"/>
              </a:rPr>
              <a:t>일어나다</a:t>
            </a:r>
            <a:r>
              <a:rPr b="1" dirty="0">
                <a:solidFill>
                  <a:srgbClr val="C00000"/>
                </a:solidFill>
                <a:latin typeface="Arial"/>
                <a:cs typeface="Arial"/>
              </a:rPr>
              <a:t> + ~</a:t>
            </a:r>
            <a:r>
              <a:rPr b="1" dirty="0" err="1">
                <a:solidFill>
                  <a:srgbClr val="C00000"/>
                </a:solidFill>
                <a:latin typeface="Arial"/>
                <a:cs typeface="Arial"/>
              </a:rPr>
              <a:t>후에</a:t>
            </a:r>
            <a:r>
              <a:rPr lang="vi-VN" b="1" dirty="0">
                <a:solidFill>
                  <a:srgbClr val="C00000"/>
                </a:solidFill>
                <a:latin typeface="Arial"/>
                <a:cs typeface="Arial"/>
              </a:rPr>
              <a:t> </a:t>
            </a:r>
            <a:endParaRPr b="1" dirty="0">
              <a:solidFill>
                <a:srgbClr val="C00000"/>
              </a:solidFill>
              <a:latin typeface="Arial"/>
              <a:cs typeface="Arial"/>
            </a:endParaRPr>
          </a:p>
          <a:p>
            <a:r>
              <a:rPr lang="vi-VN" b="1" dirty="0">
                <a:solidFill>
                  <a:srgbClr val="C00000"/>
                </a:solidFill>
                <a:latin typeface="Arial"/>
                <a:cs typeface="Arial"/>
              </a:rPr>
              <a:t>    </a:t>
            </a:r>
            <a:r>
              <a:rPr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C00000"/>
                </a:solidFill>
                <a:latin typeface="Arial"/>
                <a:ea typeface="HY중고딕"/>
                <a:cs typeface="Arial"/>
                <a:sym typeface="HY중고딕"/>
              </a:rPr>
              <a:t>→ </a:t>
            </a:r>
            <a:r>
              <a:rPr b="1" dirty="0" err="1">
                <a:solidFill>
                  <a:srgbClr val="C00000"/>
                </a:solidFill>
                <a:latin typeface="Arial"/>
                <a:ea typeface="HY중고딕"/>
                <a:cs typeface="Arial"/>
                <a:sym typeface="HY중고딕"/>
              </a:rPr>
              <a:t>일어난</a:t>
            </a:r>
            <a:r>
              <a:rPr b="1" dirty="0">
                <a:solidFill>
                  <a:srgbClr val="C00000"/>
                </a:solidFill>
                <a:latin typeface="Arial"/>
                <a:ea typeface="HY중고딕"/>
                <a:cs typeface="Arial"/>
                <a:sym typeface="HY중고딕"/>
              </a:rPr>
              <a:t> </a:t>
            </a:r>
            <a:r>
              <a:rPr b="1" dirty="0" err="1">
                <a:solidFill>
                  <a:srgbClr val="C00000"/>
                </a:solidFill>
                <a:latin typeface="Arial"/>
                <a:ea typeface="HY중고딕"/>
                <a:cs typeface="Arial"/>
                <a:sym typeface="HY중고딕"/>
              </a:rPr>
              <a:t>후에</a:t>
            </a:r>
            <a:r>
              <a:rPr lang="vi-VN" b="1" dirty="0">
                <a:solidFill>
                  <a:srgbClr val="C00000"/>
                </a:solidFill>
                <a:latin typeface="Arial"/>
                <a:ea typeface="HY중고딕"/>
                <a:cs typeface="Arial"/>
              </a:rPr>
              <a:t> </a:t>
            </a:r>
            <a:r>
              <a:rPr b="1" dirty="0">
                <a:solidFill>
                  <a:srgbClr val="C00000"/>
                </a:solidFill>
                <a:latin typeface="Arial"/>
                <a:cs typeface="Arial"/>
              </a:rPr>
              <a:t>(Sau </a:t>
            </a:r>
            <a:r>
              <a:rPr b="1" dirty="0" err="1">
                <a:solidFill>
                  <a:srgbClr val="C00000"/>
                </a:solidFill>
                <a:latin typeface="Arial"/>
                <a:cs typeface="Arial"/>
              </a:rPr>
              <a:t>khi</a:t>
            </a:r>
            <a:r>
              <a:rPr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rgbClr val="C00000"/>
                </a:solidFill>
                <a:latin typeface="Arial"/>
                <a:cs typeface="Arial"/>
              </a:rPr>
              <a:t>thức</a:t>
            </a:r>
            <a:r>
              <a:rPr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rgbClr val="C00000"/>
                </a:solidFill>
                <a:latin typeface="Arial"/>
                <a:cs typeface="Arial"/>
              </a:rPr>
              <a:t>giấc</a:t>
            </a:r>
            <a:r>
              <a:rPr b="1" dirty="0">
                <a:solidFill>
                  <a:srgbClr val="C00000"/>
                </a:solidFill>
                <a:latin typeface="Arial"/>
                <a:cs typeface="Arial"/>
              </a:rPr>
              <a:t>)</a:t>
            </a:r>
          </a:p>
        </p:txBody>
      </p:sp>
      <p:sp>
        <p:nvSpPr>
          <p:cNvPr id="339" name="TextBox 6"/>
          <p:cNvSpPr txBox="1"/>
          <p:nvPr/>
        </p:nvSpPr>
        <p:spPr>
          <a:xfrm>
            <a:off x="4449420" y="3719246"/>
            <a:ext cx="3937335" cy="7386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r>
              <a:rPr b="1" dirty="0">
                <a:solidFill>
                  <a:srgbClr val="C00000"/>
                </a:solidFill>
                <a:latin typeface="Arial"/>
                <a:cs typeface="Arial"/>
              </a:rPr>
              <a:t>〮 ~</a:t>
            </a:r>
            <a:r>
              <a:rPr b="1" dirty="0" err="1">
                <a:solidFill>
                  <a:srgbClr val="C00000"/>
                </a:solidFill>
                <a:latin typeface="Arial"/>
                <a:cs typeface="Arial"/>
              </a:rPr>
              <a:t>전에</a:t>
            </a:r>
            <a:r>
              <a:rPr b="1" dirty="0">
                <a:solidFill>
                  <a:srgbClr val="C00000"/>
                </a:solidFill>
                <a:latin typeface="Arial"/>
                <a:cs typeface="Arial"/>
              </a:rPr>
              <a:t> (</a:t>
            </a:r>
            <a:r>
              <a:rPr b="1" dirty="0" err="1">
                <a:solidFill>
                  <a:srgbClr val="C00000"/>
                </a:solidFill>
                <a:latin typeface="Arial"/>
                <a:cs typeface="Arial"/>
              </a:rPr>
              <a:t>trước</a:t>
            </a:r>
            <a:r>
              <a:rPr b="1" dirty="0">
                <a:solidFill>
                  <a:srgbClr val="C00000"/>
                </a:solidFill>
                <a:latin typeface="Arial"/>
                <a:cs typeface="Arial"/>
              </a:rPr>
              <a:t>) : V-기 </a:t>
            </a:r>
            <a:r>
              <a:rPr b="1" dirty="0" err="1">
                <a:solidFill>
                  <a:srgbClr val="C00000"/>
                </a:solidFill>
                <a:latin typeface="Arial"/>
                <a:cs typeface="Arial"/>
              </a:rPr>
              <a:t>전에</a:t>
            </a:r>
            <a:endParaRPr b="1" dirty="0">
              <a:solidFill>
                <a:srgbClr val="C00000"/>
              </a:solidFill>
              <a:latin typeface="Arial"/>
              <a:cs typeface="Arial"/>
            </a:endParaRPr>
          </a:p>
          <a:p>
            <a:r>
              <a:rPr b="1" dirty="0">
                <a:solidFill>
                  <a:srgbClr val="C00000"/>
                </a:solidFill>
                <a:latin typeface="Arial"/>
                <a:cs typeface="Arial"/>
              </a:rPr>
              <a:t>ex) </a:t>
            </a:r>
            <a:r>
              <a:rPr b="1" dirty="0" err="1">
                <a:solidFill>
                  <a:srgbClr val="C00000"/>
                </a:solidFill>
                <a:latin typeface="Arial"/>
                <a:cs typeface="Arial"/>
              </a:rPr>
              <a:t>일어나다</a:t>
            </a:r>
            <a:r>
              <a:rPr b="1" dirty="0">
                <a:solidFill>
                  <a:srgbClr val="C00000"/>
                </a:solidFill>
                <a:latin typeface="Arial"/>
                <a:cs typeface="Arial"/>
              </a:rPr>
              <a:t> + ~</a:t>
            </a:r>
            <a:r>
              <a:rPr b="1" dirty="0" err="1">
                <a:solidFill>
                  <a:srgbClr val="C00000"/>
                </a:solidFill>
                <a:latin typeface="Arial"/>
                <a:cs typeface="Arial"/>
              </a:rPr>
              <a:t>전에</a:t>
            </a:r>
            <a:r>
              <a:rPr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</a:p>
          <a:p>
            <a:r>
              <a:rPr b="1" dirty="0">
                <a:solidFill>
                  <a:srgbClr val="C00000"/>
                </a:solidFill>
                <a:latin typeface="Arial"/>
                <a:cs typeface="Arial"/>
              </a:rPr>
              <a:t>     </a:t>
            </a:r>
            <a:r>
              <a:rPr b="1" dirty="0">
                <a:solidFill>
                  <a:srgbClr val="C00000"/>
                </a:solidFill>
                <a:latin typeface="Arial"/>
                <a:ea typeface="HY중고딕"/>
                <a:cs typeface="Arial"/>
                <a:sym typeface="HY중고딕"/>
              </a:rPr>
              <a:t>→ </a:t>
            </a:r>
            <a:r>
              <a:rPr b="1" dirty="0" err="1">
                <a:solidFill>
                  <a:srgbClr val="C00000"/>
                </a:solidFill>
                <a:latin typeface="Arial"/>
                <a:ea typeface="HY중고딕"/>
                <a:cs typeface="Arial"/>
                <a:sym typeface="HY중고딕"/>
              </a:rPr>
              <a:t>일어나기</a:t>
            </a:r>
            <a:r>
              <a:rPr b="1" dirty="0">
                <a:solidFill>
                  <a:srgbClr val="C00000"/>
                </a:solidFill>
                <a:latin typeface="Arial"/>
                <a:ea typeface="HY중고딕"/>
                <a:cs typeface="Arial"/>
                <a:sym typeface="HY중고딕"/>
              </a:rPr>
              <a:t> </a:t>
            </a:r>
            <a:r>
              <a:rPr b="1" dirty="0" err="1">
                <a:solidFill>
                  <a:srgbClr val="C00000"/>
                </a:solidFill>
                <a:latin typeface="Arial"/>
                <a:ea typeface="HY중고딕"/>
                <a:cs typeface="Arial"/>
                <a:sym typeface="HY중고딕"/>
              </a:rPr>
              <a:t>전에</a:t>
            </a:r>
            <a:r>
              <a:rPr b="1" dirty="0">
                <a:solidFill>
                  <a:srgbClr val="C00000"/>
                </a:solidFill>
                <a:latin typeface="Arial"/>
                <a:ea typeface="HY중고딕"/>
                <a:cs typeface="Arial"/>
                <a:sym typeface="HY중고딕"/>
              </a:rPr>
              <a:t> (</a:t>
            </a:r>
            <a:r>
              <a:rPr b="1" dirty="0" err="1">
                <a:solidFill>
                  <a:srgbClr val="C00000"/>
                </a:solidFill>
                <a:latin typeface="Arial"/>
                <a:ea typeface="HY중고딕"/>
                <a:cs typeface="Arial"/>
                <a:sym typeface="HY중고딕"/>
              </a:rPr>
              <a:t>Trước</a:t>
            </a:r>
            <a:r>
              <a:rPr b="1" dirty="0">
                <a:solidFill>
                  <a:srgbClr val="C00000"/>
                </a:solidFill>
                <a:latin typeface="Arial"/>
                <a:ea typeface="HY중고딕"/>
                <a:cs typeface="Arial"/>
                <a:sym typeface="HY중고딕"/>
              </a:rPr>
              <a:t> </a:t>
            </a:r>
            <a:r>
              <a:rPr b="1" dirty="0" err="1">
                <a:solidFill>
                  <a:srgbClr val="C00000"/>
                </a:solidFill>
                <a:latin typeface="Arial"/>
                <a:ea typeface="HY중고딕"/>
                <a:cs typeface="Arial"/>
                <a:sym typeface="HY중고딕"/>
              </a:rPr>
              <a:t>khi</a:t>
            </a:r>
            <a:r>
              <a:rPr b="1" dirty="0">
                <a:solidFill>
                  <a:srgbClr val="C00000"/>
                </a:solidFill>
                <a:latin typeface="Arial"/>
                <a:ea typeface="HY중고딕"/>
                <a:cs typeface="Arial"/>
                <a:sym typeface="HY중고딕"/>
              </a:rPr>
              <a:t> </a:t>
            </a:r>
            <a:r>
              <a:rPr b="1" dirty="0" err="1">
                <a:solidFill>
                  <a:srgbClr val="C00000"/>
                </a:solidFill>
                <a:latin typeface="Arial"/>
                <a:ea typeface="HY중고딕"/>
                <a:cs typeface="Arial"/>
                <a:sym typeface="HY중고딕"/>
              </a:rPr>
              <a:t>thức</a:t>
            </a:r>
            <a:r>
              <a:rPr b="1" dirty="0">
                <a:solidFill>
                  <a:srgbClr val="C00000"/>
                </a:solidFill>
                <a:latin typeface="Arial"/>
                <a:ea typeface="HY중고딕"/>
                <a:cs typeface="Arial"/>
                <a:sym typeface="HY중고딕"/>
              </a:rPr>
              <a:t> </a:t>
            </a:r>
            <a:r>
              <a:rPr b="1" dirty="0" err="1">
                <a:solidFill>
                  <a:srgbClr val="C00000"/>
                </a:solidFill>
                <a:latin typeface="Arial"/>
                <a:ea typeface="HY중고딕"/>
                <a:cs typeface="Arial"/>
                <a:sym typeface="HY중고딕"/>
              </a:rPr>
              <a:t>giấc</a:t>
            </a:r>
            <a:r>
              <a:rPr b="1" dirty="0">
                <a:solidFill>
                  <a:srgbClr val="C00000"/>
                </a:solidFill>
                <a:latin typeface="Arial"/>
                <a:ea typeface="HY중고딕"/>
                <a:cs typeface="Arial"/>
                <a:sym typeface="HY중고딕"/>
              </a:rPr>
              <a:t>)</a:t>
            </a:r>
          </a:p>
        </p:txBody>
      </p:sp>
      <p:grpSp>
        <p:nvGrpSpPr>
          <p:cNvPr id="342" name="모서리가 둥근 직사각형 7"/>
          <p:cNvGrpSpPr/>
          <p:nvPr/>
        </p:nvGrpSpPr>
        <p:grpSpPr>
          <a:xfrm>
            <a:off x="1148242" y="3369098"/>
            <a:ext cx="882870" cy="346969"/>
            <a:chOff x="0" y="0"/>
            <a:chExt cx="882868" cy="346968"/>
          </a:xfrm>
        </p:grpSpPr>
        <p:sp>
          <p:nvSpPr>
            <p:cNvPr id="340" name="모서리가 둥근 직사각형"/>
            <p:cNvSpPr/>
            <p:nvPr/>
          </p:nvSpPr>
          <p:spPr>
            <a:xfrm>
              <a:off x="0" y="5318"/>
              <a:ext cx="882869" cy="336332"/>
            </a:xfrm>
            <a:prstGeom prst="roundRect">
              <a:avLst>
                <a:gd name="adj" fmla="val 16667"/>
              </a:avLst>
            </a:prstGeom>
            <a:noFill/>
            <a:ln w="25400" cap="flat">
              <a:solidFill>
                <a:srgbClr val="00B05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1600">
                  <a:solidFill>
                    <a:srgbClr val="FFFFFF"/>
                  </a:solidFill>
                </a:defRPr>
              </a:pPr>
              <a:endParaRPr b="1">
                <a:solidFill>
                  <a:srgbClr val="03231B"/>
                </a:solidFill>
                <a:latin typeface="Arial"/>
                <a:cs typeface="Arial"/>
              </a:endParaRPr>
            </a:p>
          </p:txBody>
        </p:sp>
        <p:sp>
          <p:nvSpPr>
            <p:cNvPr id="341" name="~후에"/>
            <p:cNvSpPr txBox="1"/>
            <p:nvPr/>
          </p:nvSpPr>
          <p:spPr>
            <a:xfrm>
              <a:off x="74838" y="-1"/>
              <a:ext cx="733193" cy="34697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/>
            <a:p>
              <a:pPr algn="ctr">
                <a:defRPr sz="1600">
                  <a:solidFill>
                    <a:srgbClr val="FFFFFF"/>
                  </a:solidFill>
                </a:defRPr>
              </a:pPr>
              <a:r>
                <a:rPr b="1">
                  <a:solidFill>
                    <a:srgbClr val="03231B"/>
                  </a:solidFill>
                  <a:latin typeface="Arial"/>
                  <a:cs typeface="Arial"/>
                </a:rPr>
                <a:t>~후에</a:t>
              </a:r>
            </a:p>
          </p:txBody>
        </p:sp>
      </p:grpSp>
      <p:grpSp>
        <p:nvGrpSpPr>
          <p:cNvPr id="345" name="모서리가 둥근 직사각형 9"/>
          <p:cNvGrpSpPr/>
          <p:nvPr/>
        </p:nvGrpSpPr>
        <p:grpSpPr>
          <a:xfrm>
            <a:off x="5375490" y="3369098"/>
            <a:ext cx="882870" cy="346969"/>
            <a:chOff x="0" y="0"/>
            <a:chExt cx="882868" cy="346968"/>
          </a:xfrm>
        </p:grpSpPr>
        <p:sp>
          <p:nvSpPr>
            <p:cNvPr id="343" name="모서리가 둥근 직사각형"/>
            <p:cNvSpPr/>
            <p:nvPr/>
          </p:nvSpPr>
          <p:spPr>
            <a:xfrm>
              <a:off x="0" y="5318"/>
              <a:ext cx="882869" cy="336332"/>
            </a:xfrm>
            <a:prstGeom prst="roundRect">
              <a:avLst>
                <a:gd name="adj" fmla="val 16667"/>
              </a:avLst>
            </a:prstGeom>
            <a:noFill/>
            <a:ln w="25400" cap="flat">
              <a:solidFill>
                <a:srgbClr val="00B05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1600">
                  <a:solidFill>
                    <a:srgbClr val="FFFFFF"/>
                  </a:solidFill>
                </a:defRPr>
              </a:pPr>
              <a:endParaRPr b="1">
                <a:solidFill>
                  <a:srgbClr val="03231B"/>
                </a:solidFill>
                <a:latin typeface="Arial"/>
                <a:cs typeface="Arial"/>
              </a:endParaRPr>
            </a:p>
          </p:txBody>
        </p:sp>
        <p:sp>
          <p:nvSpPr>
            <p:cNvPr id="344" name="~전에"/>
            <p:cNvSpPr txBox="1"/>
            <p:nvPr/>
          </p:nvSpPr>
          <p:spPr>
            <a:xfrm>
              <a:off x="74838" y="-1"/>
              <a:ext cx="733193" cy="34697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/>
            <a:p>
              <a:pPr algn="ctr">
                <a:defRPr sz="1600">
                  <a:solidFill>
                    <a:srgbClr val="FFFFFF"/>
                  </a:solidFill>
                </a:defRPr>
              </a:pPr>
              <a:r>
                <a:rPr b="1">
                  <a:solidFill>
                    <a:srgbClr val="03231B"/>
                  </a:solidFill>
                  <a:latin typeface="Arial"/>
                  <a:cs typeface="Arial"/>
                </a:rPr>
                <a:t>~전에</a:t>
              </a:r>
            </a:p>
          </p:txBody>
        </p:sp>
      </p:grpSp>
      <p:sp>
        <p:nvSpPr>
          <p:cNvPr id="346" name="TextBox 10"/>
          <p:cNvSpPr txBox="1"/>
          <p:nvPr/>
        </p:nvSpPr>
        <p:spPr>
          <a:xfrm>
            <a:off x="3475751" y="3388912"/>
            <a:ext cx="455099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>
                <a:solidFill>
                  <a:srgbClr val="FF0000"/>
                </a:solidFill>
                <a:latin typeface="+mn-lt"/>
                <a:ea typeface="+mn-ea"/>
                <a:cs typeface="+mn-cs"/>
                <a:sym typeface="굴림"/>
              </a:defRPr>
            </a:lvl1pPr>
          </a:lstStyle>
          <a:p>
            <a:r>
              <a:rPr b="1">
                <a:solidFill>
                  <a:srgbClr val="03231B"/>
                </a:solidFill>
                <a:latin typeface="Arial"/>
                <a:cs typeface="Arial"/>
              </a:rPr>
              <a:t>vs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6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" grpId="1" animBg="1" advAuto="0"/>
      <p:bldP spid="338" grpId="5" animBg="1" advAuto="0"/>
      <p:bldP spid="339" grpId="6" animBg="1" advAuto="0"/>
      <p:bldP spid="342" grpId="2" animBg="1" advAuto="0"/>
      <p:bldP spid="345" grpId="4" animBg="1" advAuto="0"/>
      <p:bldP spid="346" grpId="3" animBg="1" advAuto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제목 2"/>
          <p:cNvSpPr txBox="1">
            <a:spLocks noGrp="1"/>
          </p:cNvSpPr>
          <p:nvPr>
            <p:ph type="title"/>
          </p:nvPr>
        </p:nvSpPr>
        <p:spPr>
          <a:xfrm>
            <a:off x="845184" y="205740"/>
            <a:ext cx="8180707" cy="521970"/>
          </a:xfrm>
          <a:prstGeom prst="rect">
            <a:avLst/>
          </a:prstGeom>
        </p:spPr>
        <p:txBody>
          <a:bodyPr/>
          <a:lstStyle/>
          <a:p>
            <a:r>
              <a:rPr b="1">
                <a:solidFill>
                  <a:srgbClr val="03231B"/>
                </a:solidFill>
              </a:rPr>
              <a:t>유형 7(49~56, 59~70): </a:t>
            </a:r>
            <a:r>
              <a:rPr sz="2400" b="1">
                <a:solidFill>
                  <a:srgbClr val="03231B"/>
                </a:solidFill>
              </a:rPr>
              <a:t>빈칸 채우기/세부내용 파악하기</a:t>
            </a:r>
          </a:p>
        </p:txBody>
      </p:sp>
      <p:sp>
        <p:nvSpPr>
          <p:cNvPr id="157" name="내용 개체 틀 1"/>
          <p:cNvSpPr txBox="1">
            <a:spLocks noGrp="1"/>
          </p:cNvSpPr>
          <p:nvPr>
            <p:ph type="body" sz="quarter" idx="1"/>
          </p:nvPr>
        </p:nvSpPr>
        <p:spPr>
          <a:xfrm>
            <a:off x="372911" y="1139509"/>
            <a:ext cx="6013818" cy="3376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defTabSz="822959">
              <a:defRPr sz="1619"/>
            </a:pPr>
            <a:r>
              <a:rPr b="1">
                <a:solidFill>
                  <a:srgbClr val="03231B"/>
                </a:solidFill>
                <a:latin typeface="Arial"/>
                <a:cs typeface="Arial"/>
              </a:rPr>
              <a:t>1-2. 다음을 읽고 물음에 답하십시오.</a:t>
            </a:r>
          </a:p>
        </p:txBody>
      </p:sp>
      <p:sp>
        <p:nvSpPr>
          <p:cNvPr id="158" name="텍스트 개체 틀 10"/>
          <p:cNvSpPr>
            <a:spLocks noGrp="1"/>
          </p:cNvSpPr>
          <p:nvPr>
            <p:ph type="body" idx="21"/>
          </p:nvPr>
        </p:nvSpPr>
        <p:spPr>
          <a:xfrm>
            <a:off x="567054" y="1777364"/>
            <a:ext cx="5955762" cy="2956339"/>
          </a:xfrm>
          <a:prstGeom prst="rect">
            <a:avLst/>
          </a:prstGeom>
          <a:ln>
            <a:solidFill>
              <a:schemeClr val="bg1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r>
              <a:rPr b="1" dirty="0">
                <a:solidFill>
                  <a:srgbClr val="03231B"/>
                </a:solidFill>
                <a:latin typeface="Arial"/>
                <a:cs typeface="Arial"/>
              </a:rPr>
              <a:t>제 </a:t>
            </a:r>
            <a:r>
              <a:rPr b="1" dirty="0" err="1">
                <a:solidFill>
                  <a:srgbClr val="03231B"/>
                </a:solidFill>
                <a:latin typeface="Arial"/>
                <a:cs typeface="Arial"/>
              </a:rPr>
              <a:t>친구는</a:t>
            </a:r>
            <a:r>
              <a:rPr b="1" dirty="0">
                <a:solidFill>
                  <a:srgbClr val="03231B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rgbClr val="03231B"/>
                </a:solidFill>
                <a:latin typeface="Arial"/>
                <a:cs typeface="Arial"/>
              </a:rPr>
              <a:t>그림</a:t>
            </a:r>
            <a:r>
              <a:rPr b="1" dirty="0">
                <a:solidFill>
                  <a:srgbClr val="03231B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rgbClr val="03231B"/>
                </a:solidFill>
                <a:latin typeface="Arial"/>
                <a:cs typeface="Arial"/>
              </a:rPr>
              <a:t>그리는</a:t>
            </a:r>
            <a:r>
              <a:rPr b="1" dirty="0">
                <a:solidFill>
                  <a:srgbClr val="03231B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rgbClr val="03231B"/>
                </a:solidFill>
                <a:latin typeface="Arial"/>
                <a:cs typeface="Arial"/>
              </a:rPr>
              <a:t>것을</a:t>
            </a:r>
            <a:r>
              <a:rPr b="1" dirty="0">
                <a:solidFill>
                  <a:srgbClr val="03231B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rgbClr val="03231B"/>
                </a:solidFill>
                <a:latin typeface="Arial"/>
                <a:cs typeface="Arial"/>
              </a:rPr>
              <a:t>좋아합니다</a:t>
            </a:r>
            <a:r>
              <a:rPr b="1" dirty="0">
                <a:solidFill>
                  <a:srgbClr val="03231B"/>
                </a:solidFill>
                <a:latin typeface="Arial"/>
                <a:cs typeface="Arial"/>
              </a:rPr>
              <a:t>. </a:t>
            </a:r>
            <a:r>
              <a:rPr b="1" dirty="0" err="1">
                <a:solidFill>
                  <a:srgbClr val="03231B"/>
                </a:solidFill>
                <a:latin typeface="Arial"/>
                <a:cs typeface="Arial"/>
              </a:rPr>
              <a:t>그래서</a:t>
            </a:r>
            <a:r>
              <a:rPr b="1" dirty="0">
                <a:solidFill>
                  <a:srgbClr val="03231B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rgbClr val="03231B"/>
                </a:solidFill>
                <a:latin typeface="Arial"/>
                <a:cs typeface="Arial"/>
              </a:rPr>
              <a:t>시간이</a:t>
            </a:r>
            <a:r>
              <a:rPr b="1" dirty="0">
                <a:solidFill>
                  <a:srgbClr val="03231B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rgbClr val="03231B"/>
                </a:solidFill>
                <a:latin typeface="Arial"/>
                <a:cs typeface="Arial"/>
              </a:rPr>
              <a:t>있을</a:t>
            </a:r>
            <a:r>
              <a:rPr b="1" dirty="0">
                <a:solidFill>
                  <a:srgbClr val="03231B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rgbClr val="03231B"/>
                </a:solidFill>
                <a:latin typeface="Arial"/>
                <a:cs typeface="Arial"/>
              </a:rPr>
              <a:t>때마다</a:t>
            </a:r>
            <a:r>
              <a:rPr b="1" dirty="0">
                <a:solidFill>
                  <a:srgbClr val="03231B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rgbClr val="03231B"/>
                </a:solidFill>
                <a:latin typeface="Arial"/>
                <a:cs typeface="Arial"/>
              </a:rPr>
              <a:t>물통에</a:t>
            </a:r>
            <a:r>
              <a:rPr b="1" dirty="0">
                <a:solidFill>
                  <a:srgbClr val="03231B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rgbClr val="03231B"/>
                </a:solidFill>
                <a:latin typeface="Arial"/>
                <a:cs typeface="Arial"/>
              </a:rPr>
              <a:t>그림을</a:t>
            </a:r>
            <a:r>
              <a:rPr b="1" dirty="0">
                <a:solidFill>
                  <a:srgbClr val="03231B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rgbClr val="03231B"/>
                </a:solidFill>
                <a:latin typeface="Arial"/>
                <a:cs typeface="Arial"/>
              </a:rPr>
              <a:t>그립니다</a:t>
            </a:r>
            <a:r>
              <a:rPr b="1" dirty="0">
                <a:solidFill>
                  <a:srgbClr val="03231B"/>
                </a:solidFill>
                <a:latin typeface="Arial"/>
                <a:cs typeface="Arial"/>
              </a:rPr>
              <a:t>. </a:t>
            </a:r>
            <a:r>
              <a:rPr b="1" dirty="0" err="1">
                <a:solidFill>
                  <a:srgbClr val="03231B"/>
                </a:solidFill>
                <a:latin typeface="Arial"/>
                <a:cs typeface="Arial"/>
              </a:rPr>
              <a:t>그리고</a:t>
            </a:r>
            <a:r>
              <a:rPr b="1" dirty="0">
                <a:solidFill>
                  <a:srgbClr val="03231B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rgbClr val="03231B"/>
                </a:solidFill>
                <a:latin typeface="Arial"/>
                <a:cs typeface="Arial"/>
              </a:rPr>
              <a:t>친한</a:t>
            </a:r>
            <a:r>
              <a:rPr b="1" dirty="0">
                <a:solidFill>
                  <a:srgbClr val="03231B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rgbClr val="03231B"/>
                </a:solidFill>
                <a:latin typeface="Arial"/>
                <a:cs typeface="Arial"/>
              </a:rPr>
              <a:t>사람들에게</a:t>
            </a:r>
            <a:r>
              <a:rPr b="1" dirty="0">
                <a:solidFill>
                  <a:srgbClr val="03231B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rgbClr val="03231B"/>
                </a:solidFill>
                <a:latin typeface="Arial"/>
                <a:cs typeface="Arial"/>
              </a:rPr>
              <a:t>물통을</a:t>
            </a:r>
            <a:r>
              <a:rPr b="1" dirty="0">
                <a:solidFill>
                  <a:srgbClr val="03231B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rgbClr val="03231B"/>
                </a:solidFill>
                <a:latin typeface="Arial"/>
                <a:cs typeface="Arial"/>
              </a:rPr>
              <a:t>선물합니다</a:t>
            </a:r>
            <a:r>
              <a:rPr b="1" dirty="0">
                <a:solidFill>
                  <a:srgbClr val="03231B"/>
                </a:solidFill>
                <a:latin typeface="Arial"/>
                <a:cs typeface="Arial"/>
              </a:rPr>
              <a:t>. ( ㉠ ) </a:t>
            </a:r>
            <a:r>
              <a:rPr b="1" dirty="0" err="1">
                <a:solidFill>
                  <a:srgbClr val="03231B"/>
                </a:solidFill>
                <a:latin typeface="Arial"/>
                <a:cs typeface="Arial"/>
              </a:rPr>
              <a:t>물통은</a:t>
            </a:r>
            <a:r>
              <a:rPr b="1" dirty="0">
                <a:solidFill>
                  <a:srgbClr val="03231B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rgbClr val="03231B"/>
                </a:solidFill>
                <a:latin typeface="Arial"/>
                <a:cs typeface="Arial"/>
              </a:rPr>
              <a:t>세상에</a:t>
            </a:r>
            <a:r>
              <a:rPr b="1" dirty="0">
                <a:solidFill>
                  <a:srgbClr val="03231B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rgbClr val="03231B"/>
                </a:solidFill>
                <a:latin typeface="Arial"/>
                <a:cs typeface="Arial"/>
              </a:rPr>
              <a:t>하나만</a:t>
            </a:r>
            <a:r>
              <a:rPr b="1" dirty="0">
                <a:solidFill>
                  <a:srgbClr val="03231B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rgbClr val="03231B"/>
                </a:solidFill>
                <a:latin typeface="Arial"/>
                <a:cs typeface="Arial"/>
              </a:rPr>
              <a:t>있습니다</a:t>
            </a:r>
            <a:r>
              <a:rPr b="1" dirty="0">
                <a:solidFill>
                  <a:srgbClr val="03231B"/>
                </a:solidFill>
                <a:latin typeface="Arial"/>
                <a:cs typeface="Arial"/>
              </a:rPr>
              <a:t>. </a:t>
            </a:r>
            <a:r>
              <a:rPr b="1" dirty="0" err="1">
                <a:solidFill>
                  <a:srgbClr val="03231B"/>
                </a:solidFill>
                <a:latin typeface="Arial"/>
                <a:cs typeface="Arial"/>
              </a:rPr>
              <a:t>친구의</a:t>
            </a:r>
            <a:r>
              <a:rPr b="1" dirty="0">
                <a:solidFill>
                  <a:srgbClr val="03231B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rgbClr val="03231B"/>
                </a:solidFill>
                <a:latin typeface="Arial"/>
                <a:cs typeface="Arial"/>
              </a:rPr>
              <a:t>물통은</a:t>
            </a:r>
            <a:r>
              <a:rPr b="1" dirty="0">
                <a:solidFill>
                  <a:srgbClr val="03231B"/>
                </a:solidFill>
                <a:latin typeface="Arial"/>
                <a:cs typeface="Arial"/>
              </a:rPr>
              <a:t> 참 </a:t>
            </a:r>
            <a:r>
              <a:rPr b="1" dirty="0" err="1">
                <a:solidFill>
                  <a:srgbClr val="03231B"/>
                </a:solidFill>
                <a:latin typeface="Arial"/>
                <a:cs typeface="Arial"/>
              </a:rPr>
              <a:t>예쁩니다</a:t>
            </a:r>
            <a:r>
              <a:rPr b="1" dirty="0">
                <a:solidFill>
                  <a:srgbClr val="03231B"/>
                </a:solidFill>
                <a:latin typeface="Arial"/>
                <a:cs typeface="Arial"/>
              </a:rPr>
              <a:t>.</a:t>
            </a:r>
            <a:endParaRPr lang="vi-VN"/>
          </a:p>
        </p:txBody>
      </p:sp>
      <p:sp>
        <p:nvSpPr>
          <p:cNvPr id="159" name="TextBox 4"/>
          <p:cNvSpPr txBox="1"/>
          <p:nvPr/>
        </p:nvSpPr>
        <p:spPr>
          <a:xfrm>
            <a:off x="6681000" y="835020"/>
            <a:ext cx="2280627" cy="14927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 anchor="t">
            <a:spAutoFit/>
          </a:bodyPr>
          <a:lstStyle/>
          <a:p>
            <a:r>
              <a:rPr sz="1300" b="1" dirty="0" err="1">
                <a:solidFill>
                  <a:srgbClr val="C00000"/>
                </a:solidFill>
                <a:latin typeface="Arial"/>
                <a:cs typeface="Arial"/>
              </a:rPr>
              <a:t>그리다</a:t>
            </a:r>
            <a:r>
              <a:rPr sz="1300" b="1" dirty="0">
                <a:solidFill>
                  <a:srgbClr val="C00000"/>
                </a:solidFill>
                <a:latin typeface="Arial"/>
                <a:cs typeface="Arial"/>
              </a:rPr>
              <a:t>: </a:t>
            </a:r>
            <a:r>
              <a:rPr sz="1300" b="1" dirty="0" err="1">
                <a:solidFill>
                  <a:srgbClr val="C00000"/>
                </a:solidFill>
                <a:latin typeface="Arial"/>
                <a:cs typeface="Arial"/>
              </a:rPr>
              <a:t>Vẽ</a:t>
            </a:r>
            <a:r>
              <a:rPr sz="1300" b="1" dirty="0">
                <a:solidFill>
                  <a:srgbClr val="C00000"/>
                </a:solidFill>
                <a:latin typeface="Arial"/>
                <a:cs typeface="Arial"/>
              </a:rPr>
              <a:t> - </a:t>
            </a:r>
            <a:r>
              <a:rPr sz="1300" b="1" dirty="0" err="1">
                <a:solidFill>
                  <a:srgbClr val="C00000"/>
                </a:solidFill>
                <a:latin typeface="Arial"/>
                <a:cs typeface="Arial"/>
              </a:rPr>
              <a:t>그림</a:t>
            </a:r>
            <a:r>
              <a:rPr sz="1300" b="1" dirty="0">
                <a:solidFill>
                  <a:srgbClr val="C00000"/>
                </a:solidFill>
                <a:latin typeface="Arial"/>
                <a:cs typeface="Arial"/>
              </a:rPr>
              <a:t>: </a:t>
            </a:r>
            <a:r>
              <a:rPr sz="1300" b="1" dirty="0" err="1">
                <a:solidFill>
                  <a:srgbClr val="C00000"/>
                </a:solidFill>
                <a:latin typeface="Arial"/>
                <a:cs typeface="Arial"/>
              </a:rPr>
              <a:t>Bức</a:t>
            </a:r>
            <a:r>
              <a:rPr sz="1300"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300" b="1" dirty="0" err="1">
                <a:solidFill>
                  <a:srgbClr val="C00000"/>
                </a:solidFill>
                <a:latin typeface="Arial"/>
                <a:cs typeface="Arial"/>
              </a:rPr>
              <a:t>tranh</a:t>
            </a:r>
            <a:endParaRPr lang="vi-VN" sz="1300" b="1" dirty="0">
              <a:solidFill>
                <a:srgbClr val="C00000"/>
              </a:solidFill>
              <a:latin typeface="Arial"/>
              <a:cs typeface="Arial"/>
            </a:endParaRPr>
          </a:p>
          <a:p>
            <a:r>
              <a:rPr sz="1300" b="1" dirty="0" err="1">
                <a:solidFill>
                  <a:srgbClr val="C00000"/>
                </a:solidFill>
                <a:latin typeface="Arial"/>
                <a:cs typeface="Arial"/>
              </a:rPr>
              <a:t>물통</a:t>
            </a:r>
            <a:r>
              <a:rPr sz="1300" b="1" dirty="0">
                <a:solidFill>
                  <a:srgbClr val="C00000"/>
                </a:solidFill>
                <a:latin typeface="Arial"/>
                <a:cs typeface="Arial"/>
              </a:rPr>
              <a:t>: </a:t>
            </a:r>
            <a:r>
              <a:rPr sz="1300" b="1" dirty="0" err="1">
                <a:solidFill>
                  <a:srgbClr val="C00000"/>
                </a:solidFill>
                <a:latin typeface="Arial"/>
                <a:cs typeface="Arial"/>
              </a:rPr>
              <a:t>Bình</a:t>
            </a:r>
            <a:r>
              <a:rPr sz="1300"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300" b="1" dirty="0" err="1">
                <a:solidFill>
                  <a:srgbClr val="C00000"/>
                </a:solidFill>
                <a:latin typeface="Arial"/>
                <a:cs typeface="Arial"/>
              </a:rPr>
              <a:t>nước</a:t>
            </a:r>
            <a:endParaRPr sz="1300" b="1" dirty="0">
              <a:solidFill>
                <a:srgbClr val="C00000"/>
              </a:solidFill>
              <a:latin typeface="Arial"/>
              <a:cs typeface="Arial"/>
            </a:endParaRPr>
          </a:p>
          <a:p>
            <a:r>
              <a:rPr sz="1300" b="1" dirty="0" err="1">
                <a:solidFill>
                  <a:srgbClr val="C00000"/>
                </a:solidFill>
                <a:latin typeface="Arial"/>
                <a:cs typeface="Arial"/>
              </a:rPr>
              <a:t>친하다</a:t>
            </a:r>
            <a:r>
              <a:rPr sz="1300" b="1" dirty="0">
                <a:solidFill>
                  <a:srgbClr val="C00000"/>
                </a:solidFill>
                <a:latin typeface="Arial"/>
                <a:cs typeface="Arial"/>
              </a:rPr>
              <a:t>: </a:t>
            </a:r>
            <a:r>
              <a:rPr sz="1300" b="1" dirty="0" err="1">
                <a:solidFill>
                  <a:srgbClr val="C00000"/>
                </a:solidFill>
                <a:latin typeface="Arial"/>
                <a:cs typeface="Arial"/>
              </a:rPr>
              <a:t>Thân</a:t>
            </a:r>
            <a:r>
              <a:rPr sz="1300"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300" b="1" dirty="0" err="1">
                <a:solidFill>
                  <a:srgbClr val="C00000"/>
                </a:solidFill>
                <a:latin typeface="Arial"/>
                <a:cs typeface="Arial"/>
              </a:rPr>
              <a:t>thiết</a:t>
            </a:r>
            <a:endParaRPr sz="1300" b="1" dirty="0">
              <a:solidFill>
                <a:srgbClr val="C00000"/>
              </a:solidFill>
              <a:latin typeface="Arial"/>
              <a:cs typeface="Arial"/>
            </a:endParaRPr>
          </a:p>
          <a:p>
            <a:r>
              <a:rPr sz="1300" b="1" dirty="0" err="1">
                <a:solidFill>
                  <a:srgbClr val="C00000"/>
                </a:solidFill>
                <a:latin typeface="Arial"/>
                <a:cs typeface="Arial"/>
              </a:rPr>
              <a:t>선물</a:t>
            </a:r>
            <a:r>
              <a:rPr sz="1300" b="1" dirty="0">
                <a:solidFill>
                  <a:srgbClr val="C00000"/>
                </a:solidFill>
                <a:latin typeface="Arial"/>
                <a:cs typeface="Arial"/>
              </a:rPr>
              <a:t>: </a:t>
            </a:r>
            <a:r>
              <a:rPr sz="1300" b="1" dirty="0" err="1">
                <a:solidFill>
                  <a:srgbClr val="C00000"/>
                </a:solidFill>
                <a:latin typeface="Arial"/>
                <a:cs typeface="Arial"/>
              </a:rPr>
              <a:t>Quà</a:t>
            </a:r>
            <a:r>
              <a:rPr sz="1300"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300" b="1" dirty="0" err="1">
                <a:solidFill>
                  <a:srgbClr val="C00000"/>
                </a:solidFill>
                <a:latin typeface="Arial"/>
                <a:cs typeface="Arial"/>
              </a:rPr>
              <a:t>tặng</a:t>
            </a:r>
            <a:endParaRPr sz="1300" b="1" dirty="0">
              <a:solidFill>
                <a:srgbClr val="C00000"/>
              </a:solidFill>
              <a:latin typeface="Arial"/>
              <a:cs typeface="Arial"/>
            </a:endParaRPr>
          </a:p>
          <a:p>
            <a:r>
              <a:rPr sz="1300" b="1" dirty="0" err="1">
                <a:solidFill>
                  <a:srgbClr val="C00000"/>
                </a:solidFill>
                <a:latin typeface="Arial"/>
                <a:cs typeface="Arial"/>
              </a:rPr>
              <a:t>세상</a:t>
            </a:r>
            <a:r>
              <a:rPr sz="1300" b="1" dirty="0">
                <a:solidFill>
                  <a:srgbClr val="C00000"/>
                </a:solidFill>
                <a:latin typeface="Arial"/>
                <a:cs typeface="Arial"/>
              </a:rPr>
              <a:t>: </a:t>
            </a:r>
            <a:r>
              <a:rPr sz="1300" b="1" dirty="0" err="1">
                <a:solidFill>
                  <a:srgbClr val="C00000"/>
                </a:solidFill>
                <a:latin typeface="Arial"/>
                <a:cs typeface="Arial"/>
              </a:rPr>
              <a:t>Thế</a:t>
            </a:r>
            <a:r>
              <a:rPr sz="1300"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300" b="1" dirty="0" err="1">
                <a:solidFill>
                  <a:srgbClr val="C00000"/>
                </a:solidFill>
                <a:latin typeface="Arial"/>
                <a:cs typeface="Arial"/>
              </a:rPr>
              <a:t>gian</a:t>
            </a:r>
            <a:endParaRPr sz="1300" b="1" dirty="0">
              <a:solidFill>
                <a:srgbClr val="C00000"/>
              </a:solidFill>
              <a:latin typeface="Arial"/>
              <a:cs typeface="Arial"/>
            </a:endParaRPr>
          </a:p>
          <a:p>
            <a:r>
              <a:rPr sz="1300" b="1" dirty="0">
                <a:solidFill>
                  <a:srgbClr val="C00000"/>
                </a:solidFill>
                <a:latin typeface="Arial"/>
                <a:cs typeface="Arial"/>
              </a:rPr>
              <a:t>~만: </a:t>
            </a:r>
            <a:r>
              <a:rPr sz="1300" b="1" dirty="0" err="1">
                <a:solidFill>
                  <a:srgbClr val="C00000"/>
                </a:solidFill>
                <a:latin typeface="Arial"/>
                <a:cs typeface="Arial"/>
              </a:rPr>
              <a:t>Chỉ</a:t>
            </a:r>
            <a:endParaRPr sz="1300" b="1" dirty="0">
              <a:solidFill>
                <a:srgbClr val="C00000"/>
              </a:solidFill>
              <a:latin typeface="Arial"/>
              <a:cs typeface="Arial"/>
            </a:endParaRPr>
          </a:p>
          <a:p>
            <a:r>
              <a:rPr sz="1300" b="1" dirty="0">
                <a:solidFill>
                  <a:srgbClr val="C00000"/>
                </a:solidFill>
                <a:latin typeface="Arial"/>
                <a:cs typeface="Arial"/>
              </a:rPr>
              <a:t>참: </a:t>
            </a:r>
            <a:r>
              <a:rPr sz="1300" b="1" dirty="0" err="1">
                <a:solidFill>
                  <a:srgbClr val="C00000"/>
                </a:solidFill>
                <a:latin typeface="Arial"/>
                <a:cs typeface="Arial"/>
              </a:rPr>
              <a:t>Rất</a:t>
            </a:r>
            <a:endParaRPr sz="1300" b="1" dirty="0">
              <a:solidFill>
                <a:srgbClr val="C00000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" grpId="1" animBg="1" advAuto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제목 2"/>
          <p:cNvSpPr txBox="1">
            <a:spLocks noGrp="1"/>
          </p:cNvSpPr>
          <p:nvPr>
            <p:ph type="title"/>
          </p:nvPr>
        </p:nvSpPr>
        <p:spPr>
          <a:xfrm>
            <a:off x="845185" y="205740"/>
            <a:ext cx="6480175" cy="521970"/>
          </a:xfrm>
          <a:prstGeom prst="rect">
            <a:avLst/>
          </a:prstGeom>
        </p:spPr>
        <p:txBody>
          <a:bodyPr/>
          <a:lstStyle/>
          <a:p>
            <a:r>
              <a:rPr b="1">
                <a:solidFill>
                  <a:srgbClr val="03231B"/>
                </a:solidFill>
              </a:rPr>
              <a:t>유형 7(49~56, 59~70): 빈칸 채우기</a:t>
            </a:r>
          </a:p>
        </p:txBody>
      </p:sp>
      <p:sp>
        <p:nvSpPr>
          <p:cNvPr id="349" name="내용 개체 틀 1"/>
          <p:cNvSpPr txBox="1">
            <a:spLocks noGrp="1"/>
          </p:cNvSpPr>
          <p:nvPr>
            <p:ph type="body" sz="quarter" idx="1"/>
          </p:nvPr>
        </p:nvSpPr>
        <p:spPr>
          <a:xfrm>
            <a:off x="372745" y="1139825"/>
            <a:ext cx="5386705" cy="33782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defTabSz="822959">
              <a:defRPr sz="1619"/>
            </a:pPr>
            <a:r>
              <a:rPr b="1">
                <a:solidFill>
                  <a:srgbClr val="03231B"/>
                </a:solidFill>
              </a:rPr>
              <a:t>15. ㉠에 들어갈 알맞은 말을 고르십시오.</a:t>
            </a:r>
          </a:p>
        </p:txBody>
      </p:sp>
      <p:sp>
        <p:nvSpPr>
          <p:cNvPr id="350" name="텍스트 개체 틀 3"/>
          <p:cNvSpPr>
            <a:spLocks noGrp="1"/>
          </p:cNvSpPr>
          <p:nvPr>
            <p:ph type="body" idx="21"/>
          </p:nvPr>
        </p:nvSpPr>
        <p:spPr>
          <a:xfrm>
            <a:off x="445770" y="1410970"/>
            <a:ext cx="4859655" cy="1824990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p14="http://schemas.microsoft.com/office/powerpoint/2010/main" val="1"/>
            </a:ext>
          </a:extLst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① 운동을 한 후에</a:t>
            </a:r>
          </a:p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② 음식을 먹은 후에</a:t>
            </a:r>
          </a:p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③ 모임에 가기 전에</a:t>
            </a:r>
          </a:p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④ 음료수를 마시기 전에</a:t>
            </a:r>
          </a:p>
        </p:txBody>
      </p:sp>
      <p:sp>
        <p:nvSpPr>
          <p:cNvPr id="351" name="타원 11"/>
          <p:cNvSpPr/>
          <p:nvPr/>
        </p:nvSpPr>
        <p:spPr>
          <a:xfrm>
            <a:off x="481330" y="1996440"/>
            <a:ext cx="196850" cy="196850"/>
          </a:xfrm>
          <a:prstGeom prst="ellipse">
            <a:avLst/>
          </a:prstGeom>
          <a:ln w="38100">
            <a:solidFill>
              <a:srgbClr val="FF0000"/>
            </a:solidFill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  <a:endParaRPr b="1">
              <a:solidFill>
                <a:srgbClr val="03231B"/>
              </a:solidFill>
            </a:endParaRPr>
          </a:p>
        </p:txBody>
      </p:sp>
      <p:sp>
        <p:nvSpPr>
          <p:cNvPr id="352" name="텍스트 개체 틀 10"/>
          <p:cNvSpPr>
            <a:spLocks/>
          </p:cNvSpPr>
          <p:nvPr/>
        </p:nvSpPr>
        <p:spPr>
          <a:xfrm>
            <a:off x="4428490" y="976630"/>
            <a:ext cx="4416425" cy="2265680"/>
          </a:xfrm>
          <a:prstGeom prst="rect">
            <a:avLst/>
          </a:prstGeom>
          <a:ln w="12700" cap="flat" cmpd="sng">
            <a:prstDash/>
            <a:miter lim="800000"/>
          </a:ln>
        </p:spPr>
        <p:txBody>
          <a:bodyPr vert="horz" wrap="square" lIns="45720" tIns="45720" rIns="45720" bIns="45720" numCol="1" anchor="ctr">
            <a:normAutofit fontScale="92500" lnSpcReduction="10000"/>
          </a:bodyPr>
          <a:lstStyle/>
          <a:p>
            <a:pPr marL="0" indent="0" algn="l" defTabSz="868680" fontAlgn="auto" latinLnBrk="0" hangingPunct="0">
              <a:lnSpc>
                <a:spcPct val="20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520">
                <a:solidFill>
                  <a:srgbClr val="FFFFFF"/>
                </a:solidFill>
                <a:latin typeface="HY견고딕" charset="0"/>
                <a:ea typeface="HY견고딕" charset="0"/>
                <a:cs typeface="HY견고딕" charset="0"/>
              </a:defRPr>
            </a:pPr>
            <a:r>
              <a:rPr lang="ko-KR" altLang="vi-VN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식혜는</a:t>
            </a:r>
            <a:r>
              <a:rPr lang="vi-VN" altLang="ko-KR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 </a:t>
            </a:r>
            <a:r>
              <a:rPr lang="ko-KR" altLang="vi-VN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한국의</a:t>
            </a:r>
            <a:r>
              <a:rPr lang="vi-VN" altLang="ko-KR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 </a:t>
            </a:r>
            <a:r>
              <a:rPr lang="ko-KR" altLang="vi-VN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전통</a:t>
            </a:r>
            <a:r>
              <a:rPr lang="vi-VN" altLang="ko-KR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 </a:t>
            </a:r>
            <a:r>
              <a:rPr lang="ko-KR" altLang="vi-VN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음료수입니다</a:t>
            </a:r>
            <a:r>
              <a:rPr lang="vi-VN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.</a:t>
            </a:r>
            <a:r>
              <a:rPr lang="vi-VN" altLang="ko-KR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 </a:t>
            </a:r>
            <a:r>
              <a:rPr lang="ko-KR" altLang="vi-VN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보통</a:t>
            </a:r>
            <a:r>
              <a:rPr lang="vi-VN" altLang="ko-KR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 </a:t>
            </a:r>
            <a:r>
              <a:rPr lang="ko-KR" altLang="vi-VN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모임이나</a:t>
            </a:r>
            <a:r>
              <a:rPr lang="vi-VN" altLang="ko-KR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 </a:t>
            </a:r>
            <a:r>
              <a:rPr lang="ko-KR" altLang="vi-VN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잔치에서</a:t>
            </a:r>
            <a:r>
              <a:rPr lang="vi-VN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 (</a:t>
            </a:r>
            <a:r>
              <a:rPr lang="vi-VN" altLang="ko-KR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 </a:t>
            </a:r>
            <a:r>
              <a:rPr lang="ko-KR" altLang="vi-VN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㉠</a:t>
            </a:r>
            <a:r>
              <a:rPr lang="vi-VN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 )</a:t>
            </a:r>
            <a:r>
              <a:rPr lang="vi-VN" altLang="ko-KR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 </a:t>
            </a:r>
            <a:r>
              <a:rPr lang="ko-KR" altLang="vi-VN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식혜를</a:t>
            </a:r>
            <a:r>
              <a:rPr lang="vi-VN" altLang="ko-KR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 </a:t>
            </a:r>
            <a:r>
              <a:rPr lang="ko-KR" altLang="vi-VN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마십니다</a:t>
            </a:r>
            <a:r>
              <a:rPr lang="vi-VN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.</a:t>
            </a:r>
            <a:r>
              <a:rPr lang="vi-VN" altLang="ko-KR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 </a:t>
            </a:r>
            <a:r>
              <a:rPr lang="ko-KR" altLang="vi-VN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이것은</a:t>
            </a:r>
            <a:r>
              <a:rPr lang="vi-VN" altLang="ko-KR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 </a:t>
            </a:r>
            <a:r>
              <a:rPr lang="ko-KR" altLang="vi-VN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식혜가</a:t>
            </a:r>
            <a:r>
              <a:rPr lang="vi-VN" altLang="ko-KR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 </a:t>
            </a:r>
            <a:r>
              <a:rPr lang="ko-KR" altLang="vi-VN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소화를</a:t>
            </a:r>
            <a:r>
              <a:rPr lang="vi-VN" altLang="ko-KR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 </a:t>
            </a:r>
            <a:r>
              <a:rPr lang="ko-KR" altLang="vi-VN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도와주기</a:t>
            </a:r>
            <a:r>
              <a:rPr lang="vi-VN" altLang="ko-KR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 </a:t>
            </a:r>
            <a:r>
              <a:rPr lang="ko-KR" altLang="vi-VN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때문입니다</a:t>
            </a:r>
            <a:r>
              <a:rPr lang="vi-VN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.</a:t>
            </a:r>
            <a:r>
              <a:rPr lang="vi-VN" altLang="ko-KR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 </a:t>
            </a:r>
            <a:r>
              <a:rPr lang="ko-KR" altLang="vi-VN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식혜는</a:t>
            </a:r>
            <a:r>
              <a:rPr lang="vi-VN" altLang="ko-KR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 </a:t>
            </a:r>
            <a:r>
              <a:rPr lang="ko-KR" altLang="vi-VN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달고</a:t>
            </a:r>
            <a:r>
              <a:rPr lang="vi-VN" altLang="ko-KR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 </a:t>
            </a:r>
            <a:r>
              <a:rPr lang="ko-KR" altLang="vi-VN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맛있어서</a:t>
            </a:r>
            <a:r>
              <a:rPr lang="vi-VN" altLang="ko-KR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 </a:t>
            </a:r>
            <a:r>
              <a:rPr lang="ko-KR" altLang="vi-VN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많은</a:t>
            </a:r>
            <a:r>
              <a:rPr lang="vi-VN" altLang="ko-KR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 </a:t>
            </a:r>
            <a:r>
              <a:rPr lang="ko-KR" altLang="vi-VN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사람들이</a:t>
            </a:r>
            <a:r>
              <a:rPr lang="vi-VN" altLang="ko-KR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 </a:t>
            </a:r>
            <a:r>
              <a:rPr lang="ko-KR" altLang="vi-VN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좋아합니다</a:t>
            </a:r>
            <a:r>
              <a:rPr lang="vi-VN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.</a:t>
            </a:r>
            <a:r>
              <a:rPr lang="vi-VN" altLang="ko-KR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 </a:t>
            </a:r>
            <a:r>
              <a:rPr lang="ko-KR" altLang="vi-VN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시원하게</a:t>
            </a:r>
            <a:r>
              <a:rPr lang="vi-VN" altLang="ko-KR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 </a:t>
            </a:r>
            <a:r>
              <a:rPr lang="ko-KR" altLang="vi-VN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마시면</a:t>
            </a:r>
            <a:r>
              <a:rPr lang="vi-VN" altLang="ko-KR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 </a:t>
            </a:r>
            <a:r>
              <a:rPr lang="ko-KR" altLang="vi-VN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더</a:t>
            </a:r>
            <a:r>
              <a:rPr lang="vi-VN" altLang="ko-KR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 </a:t>
            </a:r>
            <a:r>
              <a:rPr lang="ko-KR" altLang="vi-VN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좋습니다</a:t>
            </a:r>
            <a:r>
              <a:rPr lang="vi-VN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.</a:t>
            </a:r>
            <a:r>
              <a:rPr lang="vi-VN" altLang="ko-KR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 </a:t>
            </a:r>
            <a:r>
              <a:rPr lang="ko-KR" altLang="vi-VN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저는</a:t>
            </a:r>
            <a:r>
              <a:rPr lang="vi-VN" altLang="ko-KR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 </a:t>
            </a:r>
            <a:r>
              <a:rPr lang="ko-KR" altLang="vi-VN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식혜를</a:t>
            </a:r>
            <a:r>
              <a:rPr lang="vi-VN" altLang="ko-KR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 </a:t>
            </a:r>
            <a:r>
              <a:rPr lang="ko-KR" altLang="vi-VN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만드는</a:t>
            </a:r>
            <a:r>
              <a:rPr lang="vi-VN" altLang="ko-KR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 </a:t>
            </a:r>
            <a:r>
              <a:rPr lang="ko-KR" altLang="vi-VN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방법이</a:t>
            </a:r>
            <a:r>
              <a:rPr lang="vi-VN" altLang="ko-KR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 </a:t>
            </a:r>
            <a:r>
              <a:rPr lang="ko-KR" altLang="vi-VN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간단해서</a:t>
            </a:r>
            <a:r>
              <a:rPr lang="vi-VN" altLang="ko-KR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 </a:t>
            </a:r>
            <a:r>
              <a:rPr lang="ko-KR" altLang="vi-VN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자주</a:t>
            </a:r>
            <a:r>
              <a:rPr lang="vi-VN" altLang="ko-KR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 </a:t>
            </a:r>
            <a:r>
              <a:rPr lang="ko-KR" altLang="vi-VN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만들어</a:t>
            </a:r>
            <a:r>
              <a:rPr lang="vi-VN" altLang="ko-KR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 </a:t>
            </a:r>
            <a:r>
              <a:rPr lang="ko-KR" altLang="vi-VN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먹습니다</a:t>
            </a:r>
            <a:r>
              <a:rPr lang="vi-VN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.</a:t>
            </a:r>
            <a:r>
              <a:rPr lang="vi-VN" altLang="ko-KR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 </a:t>
            </a:r>
            <a:r>
              <a:rPr lang="ko-KR" altLang="vi-VN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하지만</a:t>
            </a:r>
            <a:r>
              <a:rPr lang="vi-VN" altLang="ko-KR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 </a:t>
            </a:r>
            <a:r>
              <a:rPr lang="ko-KR" altLang="vi-VN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만드는</a:t>
            </a:r>
            <a:r>
              <a:rPr lang="vi-VN" altLang="ko-KR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 </a:t>
            </a:r>
            <a:r>
              <a:rPr lang="ko-KR" altLang="vi-VN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데</a:t>
            </a:r>
            <a:r>
              <a:rPr lang="vi-VN" altLang="ko-KR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 </a:t>
            </a:r>
            <a:r>
              <a:rPr lang="ko-KR" altLang="vi-VN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시간이</a:t>
            </a:r>
            <a:r>
              <a:rPr lang="vi-VN" altLang="ko-KR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 </a:t>
            </a:r>
            <a:r>
              <a:rPr lang="ko-KR" altLang="vi-VN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오래</a:t>
            </a:r>
            <a:r>
              <a:rPr lang="vi-VN" altLang="ko-KR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 </a:t>
            </a:r>
            <a:r>
              <a:rPr lang="ko-KR" altLang="vi-VN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걸립니다</a:t>
            </a:r>
            <a:r>
              <a:rPr lang="vi-VN" sz="13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.</a:t>
            </a:r>
            <a:endParaRPr lang="ko-KR" altLang="en-US" sz="1300" b="1" i="0" strike="noStrike" cap="none">
              <a:solidFill>
                <a:srgbClr val="03231B"/>
              </a:solidFill>
              <a:latin typeface="맑은 고딕" charset="0"/>
              <a:ea typeface="맑은 고딕" charset="0"/>
              <a:cs typeface="나눔고딕" charset="0"/>
            </a:endParaRPr>
          </a:p>
        </p:txBody>
      </p:sp>
      <p:sp>
        <p:nvSpPr>
          <p:cNvPr id="353" name="텍스트 개체 틀 3"/>
          <p:cNvSpPr/>
          <p:nvPr/>
        </p:nvSpPr>
        <p:spPr>
          <a:xfrm>
            <a:off x="445770" y="3350895"/>
            <a:ext cx="7762875" cy="20942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p14="http://schemas.microsoft.com/office/powerpoint/2010/main" val="1"/>
            </a:ext>
          </a:extLst>
        </p:spPr>
        <p:txBody>
          <a:bodyPr lIns="45719" rIns="45719" anchor="ctr">
            <a:normAutofit/>
          </a:bodyPr>
          <a:lstStyle/>
          <a:p>
            <a:pPr algn="l">
              <a:lnSpc>
                <a:spcPct val="200000"/>
              </a:lnSpc>
              <a:spcBef>
                <a:spcPts val="300"/>
              </a:spcBef>
              <a:defRPr sz="16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pPr>
            <a:r>
              <a:rPr b="1">
                <a:solidFill>
                  <a:srgbClr val="03231B"/>
                </a:solidFill>
              </a:rPr>
              <a:t>① 식혜는 빨리 만들 수 있습니다.            ② 식혜는 달아서 사람들이 싫어합니다.</a:t>
            </a:r>
          </a:p>
          <a:p>
            <a:pPr algn="l">
              <a:lnSpc>
                <a:spcPct val="200000"/>
              </a:lnSpc>
              <a:spcBef>
                <a:spcPts val="300"/>
              </a:spcBef>
              <a:defRPr sz="16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pPr>
            <a:r>
              <a:rPr b="1">
                <a:solidFill>
                  <a:srgbClr val="03231B"/>
                </a:solidFill>
              </a:rPr>
              <a:t>③ 식혜는 차갑게 마시면 더 맛있습니다.   ④ 모임이나 잔치에 가면 식혜를 만듭니다.</a:t>
            </a:r>
          </a:p>
        </p:txBody>
      </p:sp>
      <p:sp>
        <p:nvSpPr>
          <p:cNvPr id="354" name="타원 4"/>
          <p:cNvSpPr/>
          <p:nvPr/>
        </p:nvSpPr>
        <p:spPr>
          <a:xfrm>
            <a:off x="481330" y="4573270"/>
            <a:ext cx="196850" cy="196850"/>
          </a:xfrm>
          <a:prstGeom prst="ellipse">
            <a:avLst/>
          </a:prstGeom>
          <a:ln w="38100">
            <a:solidFill>
              <a:srgbClr val="FF0000"/>
            </a:solidFill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  <a:endParaRPr b="1">
              <a:solidFill>
                <a:srgbClr val="03231B"/>
              </a:solidFill>
            </a:endParaRPr>
          </a:p>
        </p:txBody>
      </p:sp>
      <p:sp>
        <p:nvSpPr>
          <p:cNvPr id="355" name="내용 개체 틀 1"/>
          <p:cNvSpPr txBox="1"/>
          <p:nvPr/>
        </p:nvSpPr>
        <p:spPr>
          <a:xfrm>
            <a:off x="372745" y="3467100"/>
            <a:ext cx="5386705" cy="3378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p14="http://schemas.microsoft.com/office/powerpoint/2010/main" val="1"/>
            </a:ext>
          </a:extLst>
        </p:spPr>
        <p:txBody>
          <a:bodyPr lIns="45719" rIns="45719" anchor="ctr">
            <a:normAutofit lnSpcReduction="10000"/>
          </a:bodyPr>
          <a:lstStyle/>
          <a:p>
            <a:pPr algn="l" defTabSz="822959">
              <a:spcBef>
                <a:spcPts val="300"/>
              </a:spcBef>
              <a:defRPr sz="1619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pPr>
            <a:r>
              <a:rPr b="1">
                <a:solidFill>
                  <a:srgbClr val="03231B"/>
                </a:solidFill>
              </a:rPr>
              <a:t>16. 이 글의 내용과 같은 것을 고르십시오.</a:t>
            </a:r>
          </a:p>
        </p:txBody>
      </p:sp>
      <p:sp>
        <p:nvSpPr>
          <p:cNvPr id="356" name="직사각형 7"/>
          <p:cNvSpPr/>
          <p:nvPr/>
        </p:nvSpPr>
        <p:spPr>
          <a:xfrm>
            <a:off x="4326255" y="1049655"/>
            <a:ext cx="4720590" cy="2177415"/>
          </a:xfrm>
          <a:prstGeom prst="rect">
            <a:avLst/>
          </a:prstGeom>
          <a:ln w="12700">
            <a:solidFill>
              <a:schemeClr val="bg1"/>
            </a:solidFill>
          </a:ln>
        </p:spPr>
        <p:txBody>
          <a:bodyPr lIns="45719" rIns="45719" anchor="ctr"/>
          <a:lstStyle/>
          <a:p>
            <a:pPr algn="l">
              <a:defRPr sz="1600"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pPr>
            <a:endParaRPr b="1">
              <a:solidFill>
                <a:srgbClr val="03231B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1" grpId="1" animBg="1" advAuto="0"/>
      <p:bldP spid="354" grpId="2" animBg="1" advAuto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제목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>
                <a:solidFill>
                  <a:srgbClr val="03231B"/>
                </a:solidFill>
              </a:rPr>
              <a:t>감사합니다.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제목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640079">
              <a:defRPr sz="1679"/>
            </a:pPr>
            <a:r>
              <a:t>TOPIK 읽기 유형7 통합</a:t>
            </a:r>
          </a:p>
        </p:txBody>
      </p:sp>
      <p:sp>
        <p:nvSpPr>
          <p:cNvPr id="361" name="텍스트 개체 틀 2"/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r>
              <a:t>15</a:t>
            </a:r>
          </a:p>
        </p:txBody>
      </p:sp>
      <p:sp>
        <p:nvSpPr>
          <p:cNvPr id="362" name="텍스트 개체 틀 3"/>
          <p:cNvSpPr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>
            <a:normAutofit lnSpcReduction="10000"/>
          </a:bodyPr>
          <a:lstStyle/>
          <a:p>
            <a:r>
              <a:t>유형7-③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제목 2"/>
          <p:cNvSpPr txBox="1">
            <a:spLocks noGrp="1"/>
          </p:cNvSpPr>
          <p:nvPr>
            <p:ph type="title"/>
          </p:nvPr>
        </p:nvSpPr>
        <p:spPr>
          <a:xfrm>
            <a:off x="845213" y="205804"/>
            <a:ext cx="6307474" cy="521842"/>
          </a:xfrm>
          <a:prstGeom prst="rect">
            <a:avLst/>
          </a:prstGeom>
        </p:spPr>
        <p:txBody>
          <a:bodyPr/>
          <a:lstStyle/>
          <a:p>
            <a:r>
              <a:rPr b="1">
                <a:solidFill>
                  <a:srgbClr val="03231B"/>
                </a:solidFill>
              </a:rPr>
              <a:t>유형 7(49~56, 59~70): 빈칸 채우기</a:t>
            </a:r>
          </a:p>
        </p:txBody>
      </p:sp>
      <p:sp>
        <p:nvSpPr>
          <p:cNvPr id="371" name="내용 개체 틀 1"/>
          <p:cNvSpPr txBox="1">
            <a:spLocks noGrp="1"/>
          </p:cNvSpPr>
          <p:nvPr>
            <p:ph type="body" sz="quarter" idx="1"/>
          </p:nvPr>
        </p:nvSpPr>
        <p:spPr>
          <a:xfrm>
            <a:off x="372911" y="1139509"/>
            <a:ext cx="5852073" cy="3376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defTabSz="822959">
              <a:defRPr sz="1619"/>
            </a:pPr>
            <a:r>
              <a:rPr b="1">
                <a:solidFill>
                  <a:srgbClr val="03231B"/>
                </a:solidFill>
              </a:rPr>
              <a:t>17-18. 다음을 읽고 물음에 답하십시오.</a:t>
            </a:r>
          </a:p>
        </p:txBody>
      </p:sp>
      <p:sp>
        <p:nvSpPr>
          <p:cNvPr id="372" name="텍스트 개체 틀 10"/>
          <p:cNvSpPr>
            <a:spLocks noGrp="1"/>
          </p:cNvSpPr>
          <p:nvPr>
            <p:ph type="body" idx="21"/>
          </p:nvPr>
        </p:nvSpPr>
        <p:spPr>
          <a:xfrm>
            <a:off x="557213" y="1777420"/>
            <a:ext cx="5878397" cy="2956950"/>
          </a:xfrm>
          <a:prstGeom prst="rect">
            <a:avLst/>
          </a:prstGeom>
          <a:ln>
            <a:solidFill>
              <a:schemeClr val="bg1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문제를 풀기 어려울 때는 책상 앞에만 앉아 있지 마십시오. 계속 앉아 있으면 좋은 생각이 ( ㉠ ) 않습니다. 그럴 때는 일어나서 걷는 것이 좋습니다. 걸으려고 꼭 밖으로 ( ㉡ ). 집 안도 좋고 사무실 안도 괜찮습니다.</a:t>
            </a:r>
          </a:p>
        </p:txBody>
      </p:sp>
      <p:sp>
        <p:nvSpPr>
          <p:cNvPr id="373" name="TextBox 4"/>
          <p:cNvSpPr txBox="1"/>
          <p:nvPr/>
        </p:nvSpPr>
        <p:spPr>
          <a:xfrm>
            <a:off x="6433709" y="599946"/>
            <a:ext cx="2448991" cy="18158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 anchor="t">
            <a:spAutoFit/>
          </a:bodyPr>
          <a:lstStyle/>
          <a:p>
            <a:pPr marL="140335" indent="-140335">
              <a:buSzPct val="100000"/>
              <a:buChar char="-"/>
            </a:pPr>
            <a:r>
              <a:rPr b="1" dirty="0">
                <a:solidFill>
                  <a:srgbClr val="C00000"/>
                </a:solidFill>
              </a:rPr>
              <a:t>~지 </a:t>
            </a:r>
            <a:r>
              <a:rPr b="1" dirty="0" err="1">
                <a:solidFill>
                  <a:srgbClr val="C00000"/>
                </a:solidFill>
              </a:rPr>
              <a:t>말다</a:t>
            </a:r>
            <a:r>
              <a:rPr b="1" dirty="0">
                <a:solidFill>
                  <a:srgbClr val="C00000"/>
                </a:solidFill>
              </a:rPr>
              <a:t> : </a:t>
            </a:r>
            <a:r>
              <a:rPr b="1" dirty="0" err="1">
                <a:solidFill>
                  <a:srgbClr val="C00000"/>
                </a:solidFill>
              </a:rPr>
              <a:t>Đừng</a:t>
            </a:r>
            <a:r>
              <a:rPr b="1" dirty="0">
                <a:solidFill>
                  <a:srgbClr val="C00000"/>
                </a:solidFill>
              </a:rPr>
              <a:t>, không </a:t>
            </a:r>
            <a:r>
              <a:rPr b="1" dirty="0" err="1">
                <a:solidFill>
                  <a:srgbClr val="C00000"/>
                </a:solidFill>
              </a:rPr>
              <a:t>được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làm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gì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đó</a:t>
            </a:r>
            <a:r>
              <a:rPr b="1" dirty="0">
                <a:solidFill>
                  <a:srgbClr val="C00000"/>
                </a:solidFill>
              </a:rPr>
              <a:t> (</a:t>
            </a:r>
            <a:r>
              <a:rPr b="1" dirty="0" err="1">
                <a:solidFill>
                  <a:srgbClr val="C00000"/>
                </a:solidFill>
              </a:rPr>
              <a:t>Mệnh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lệnh</a:t>
            </a:r>
            <a:r>
              <a:rPr b="1" dirty="0">
                <a:solidFill>
                  <a:srgbClr val="C00000"/>
                </a:solidFill>
              </a:rPr>
              <a:t>)</a:t>
            </a:r>
            <a:endParaRPr lang="vi-VN" b="1" dirty="0">
              <a:solidFill>
                <a:srgbClr val="C00000"/>
              </a:solidFill>
            </a:endParaRPr>
          </a:p>
          <a:p>
            <a:pPr marL="140335" indent="-140335">
              <a:buSzPct val="100000"/>
              <a:buChar char="-"/>
            </a:pPr>
            <a:r>
              <a:rPr b="1" dirty="0" err="1">
                <a:solidFill>
                  <a:srgbClr val="C00000"/>
                </a:solidFill>
              </a:rPr>
              <a:t>문제</a:t>
            </a:r>
            <a:r>
              <a:rPr b="1" dirty="0">
                <a:solidFill>
                  <a:srgbClr val="C00000"/>
                </a:solidFill>
              </a:rPr>
              <a:t>:</a:t>
            </a:r>
            <a:r>
              <a:rPr lang="vi-VN" b="1" dirty="0">
                <a:solidFill>
                  <a:srgbClr val="C00000"/>
                </a:solidFill>
              </a:rPr>
              <a:t> 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Vấn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đề</a:t>
            </a:r>
            <a:endParaRPr b="1" dirty="0">
              <a:solidFill>
                <a:srgbClr val="C00000"/>
              </a:solidFill>
            </a:endParaRPr>
          </a:p>
          <a:p>
            <a:pPr marL="140335" indent="-140335">
              <a:buSzPct val="100000"/>
              <a:buChar char="-"/>
            </a:pPr>
            <a:r>
              <a:rPr b="1" dirty="0" err="1">
                <a:solidFill>
                  <a:srgbClr val="C00000"/>
                </a:solidFill>
              </a:rPr>
              <a:t>풀다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Giải</a:t>
            </a:r>
            <a:r>
              <a:rPr b="1" dirty="0">
                <a:solidFill>
                  <a:srgbClr val="C00000"/>
                </a:solidFill>
              </a:rPr>
              <a:t>, </a:t>
            </a:r>
            <a:r>
              <a:rPr b="1" dirty="0" err="1">
                <a:solidFill>
                  <a:srgbClr val="C00000"/>
                </a:solidFill>
              </a:rPr>
              <a:t>gỡ</a:t>
            </a:r>
            <a:endParaRPr b="1" dirty="0">
              <a:solidFill>
                <a:srgbClr val="C00000"/>
              </a:solidFill>
            </a:endParaRPr>
          </a:p>
          <a:p>
            <a:pPr marL="140335" indent="-140335">
              <a:buSzPct val="100000"/>
              <a:buChar char="-"/>
            </a:pPr>
            <a:r>
              <a:rPr b="1" dirty="0" err="1">
                <a:solidFill>
                  <a:srgbClr val="C00000"/>
                </a:solidFill>
              </a:rPr>
              <a:t>앉다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Ngồi</a:t>
            </a:r>
            <a:endParaRPr b="1" dirty="0">
              <a:solidFill>
                <a:srgbClr val="C00000"/>
              </a:solidFill>
            </a:endParaRPr>
          </a:p>
          <a:p>
            <a:pPr marL="140335" indent="-140335">
              <a:buSzPct val="100000"/>
              <a:buChar char="-"/>
            </a:pPr>
            <a:r>
              <a:rPr b="1" dirty="0" err="1">
                <a:solidFill>
                  <a:srgbClr val="C00000"/>
                </a:solidFill>
              </a:rPr>
              <a:t>사무실</a:t>
            </a:r>
            <a:r>
              <a:rPr b="1" dirty="0">
                <a:solidFill>
                  <a:srgbClr val="C00000"/>
                </a:solidFill>
              </a:rPr>
              <a:t>: Văn </a:t>
            </a:r>
            <a:r>
              <a:rPr b="1" dirty="0" err="1">
                <a:solidFill>
                  <a:srgbClr val="C00000"/>
                </a:solidFill>
              </a:rPr>
              <a:t>phòng</a:t>
            </a:r>
            <a:endParaRPr b="1" dirty="0">
              <a:solidFill>
                <a:srgbClr val="C00000"/>
              </a:solidFill>
            </a:endParaRPr>
          </a:p>
          <a:p>
            <a:pPr marL="140335" indent="-140335">
              <a:buSzPct val="100000"/>
              <a:buChar char="-"/>
            </a:pPr>
            <a:r>
              <a:rPr b="1" dirty="0" err="1">
                <a:solidFill>
                  <a:srgbClr val="C00000"/>
                </a:solidFill>
              </a:rPr>
              <a:t>괜찮다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Được</a:t>
            </a:r>
            <a:r>
              <a:rPr b="1" dirty="0">
                <a:solidFill>
                  <a:srgbClr val="C00000"/>
                </a:solidFill>
              </a:rPr>
              <a:t>, </a:t>
            </a:r>
            <a:r>
              <a:rPr b="1" dirty="0" err="1">
                <a:solidFill>
                  <a:srgbClr val="C00000"/>
                </a:solidFill>
              </a:rPr>
              <a:t>không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sa</a:t>
            </a:r>
            <a:r>
              <a:rPr b="1" dirty="0" err="1">
                <a:solidFill>
                  <a:schemeClr val="bg1">
                    <a:lumMod val="90000"/>
                    <a:lumOff val="10000"/>
                  </a:schemeClr>
                </a:solidFill>
              </a:rPr>
              <a:t>o</a:t>
            </a:r>
            <a:endParaRPr b="1" dirty="0">
              <a:solidFill>
                <a:schemeClr val="bg1">
                  <a:lumMod val="90000"/>
                  <a:lumOff val="10000"/>
                </a:schemeClr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3" grpId="1" animBg="1" advAuto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제목 2"/>
          <p:cNvSpPr txBox="1">
            <a:spLocks noGrp="1"/>
          </p:cNvSpPr>
          <p:nvPr>
            <p:ph type="title"/>
          </p:nvPr>
        </p:nvSpPr>
        <p:spPr>
          <a:xfrm>
            <a:off x="845185" y="205740"/>
            <a:ext cx="6480175" cy="521970"/>
          </a:xfrm>
          <a:prstGeom prst="rect">
            <a:avLst/>
          </a:prstGeom>
        </p:spPr>
        <p:txBody>
          <a:bodyPr/>
          <a:lstStyle/>
          <a:p>
            <a:r>
              <a:rPr b="1">
                <a:solidFill>
                  <a:srgbClr val="03231B"/>
                </a:solidFill>
              </a:rPr>
              <a:t>유형 7(49~56, 59~70): 빈칸 채우기</a:t>
            </a:r>
          </a:p>
        </p:txBody>
      </p:sp>
      <p:sp>
        <p:nvSpPr>
          <p:cNvPr id="376" name="내용 개체 틀 1"/>
          <p:cNvSpPr txBox="1">
            <a:spLocks noGrp="1"/>
          </p:cNvSpPr>
          <p:nvPr>
            <p:ph type="body" sz="quarter" idx="1"/>
          </p:nvPr>
        </p:nvSpPr>
        <p:spPr>
          <a:xfrm>
            <a:off x="372745" y="1139825"/>
            <a:ext cx="6014085" cy="33782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defTabSz="822959">
              <a:defRPr sz="1619"/>
            </a:pPr>
            <a:r>
              <a:rPr b="1">
                <a:solidFill>
                  <a:srgbClr val="03231B"/>
                </a:solidFill>
              </a:rPr>
              <a:t>17. ㉠에 들어갈 알맞은 말을 고르십시오.</a:t>
            </a:r>
          </a:p>
        </p:txBody>
      </p:sp>
      <p:sp>
        <p:nvSpPr>
          <p:cNvPr id="377" name="텍스트 개체 틀 3"/>
          <p:cNvSpPr>
            <a:spLocks noGrp="1"/>
          </p:cNvSpPr>
          <p:nvPr>
            <p:ph type="body" idx="21"/>
          </p:nvPr>
        </p:nvSpPr>
        <p:spPr>
          <a:xfrm>
            <a:off x="499745" y="1548130"/>
            <a:ext cx="4291965" cy="1508125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p14="http://schemas.microsoft.com/office/powerpoint/2010/main" val="1"/>
            </a:ext>
          </a:extLst>
        </p:spPr>
        <p:txBody>
          <a:bodyPr>
            <a:normAutofit lnSpcReduction="10000"/>
          </a:bodyPr>
          <a:lstStyle/>
          <a:p>
            <a:pPr marL="248652" indent="-248652" defTabSz="850391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488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나지 			</a:t>
            </a:r>
          </a:p>
          <a:p>
            <a:pPr marL="248652" indent="-248652" defTabSz="850391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488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많지</a:t>
            </a:r>
          </a:p>
          <a:p>
            <a:pPr marL="0" indent="0" defTabSz="850391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488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③ 없어지지 		</a:t>
            </a:r>
          </a:p>
          <a:p>
            <a:pPr marL="0" indent="0" defTabSz="850391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488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④ 달라지지</a:t>
            </a:r>
          </a:p>
        </p:txBody>
      </p:sp>
      <p:sp>
        <p:nvSpPr>
          <p:cNvPr id="378" name="텍스트 개체 틀 4"/>
          <p:cNvSpPr>
            <a:spLocks noGrp="1"/>
          </p:cNvSpPr>
          <p:nvPr>
            <p:ph type="body" idx="22"/>
          </p:nvPr>
        </p:nvSpPr>
        <p:spPr>
          <a:xfrm>
            <a:off x="372745" y="3126740"/>
            <a:ext cx="6014085" cy="337820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p14="http://schemas.microsoft.com/office/powerpoint/2010/main" val="1"/>
            </a:ext>
          </a:extLst>
        </p:spPr>
        <p:txBody>
          <a:bodyPr>
            <a:normAutofit lnSpcReduction="10000"/>
          </a:bodyPr>
          <a:lstStyle/>
          <a:p>
            <a:pPr marL="0" indent="0" defTabSz="822959">
              <a:spcBef>
                <a:spcPts val="300"/>
              </a:spcBef>
              <a:buSzTx/>
              <a:buFontTx/>
              <a:buNone/>
              <a:defRPr sz="1619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18. ㉡에 들어갈 알맞은 말을 고르십시오.</a:t>
            </a:r>
          </a:p>
        </p:txBody>
      </p:sp>
      <p:sp>
        <p:nvSpPr>
          <p:cNvPr id="379" name="텍스트 개체 틀 7"/>
          <p:cNvSpPr>
            <a:spLocks noGrp="1"/>
          </p:cNvSpPr>
          <p:nvPr>
            <p:ph type="body" idx="23"/>
          </p:nvPr>
        </p:nvSpPr>
        <p:spPr>
          <a:xfrm>
            <a:off x="464820" y="3271520"/>
            <a:ext cx="5830570" cy="1421765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p14="http://schemas.microsoft.com/office/powerpoint/2010/main" val="1"/>
            </a:ext>
          </a:extLst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① 나가려고 합니다 	                ② 나갈 수 있습니다</a:t>
            </a:r>
          </a:p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③ 나가지 않아도 됩니다 	④ 나가지 않기로 합니다</a:t>
            </a:r>
          </a:p>
        </p:txBody>
      </p:sp>
      <p:sp>
        <p:nvSpPr>
          <p:cNvPr id="380" name="타원 11"/>
          <p:cNvSpPr/>
          <p:nvPr/>
        </p:nvSpPr>
        <p:spPr>
          <a:xfrm>
            <a:off x="525145" y="1674495"/>
            <a:ext cx="196850" cy="196850"/>
          </a:xfrm>
          <a:prstGeom prst="ellipse">
            <a:avLst/>
          </a:prstGeom>
          <a:ln w="38100">
            <a:solidFill>
              <a:srgbClr val="FF0000"/>
            </a:solidFill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  <a:endParaRPr b="1">
              <a:solidFill>
                <a:srgbClr val="03231B"/>
              </a:solidFill>
            </a:endParaRPr>
          </a:p>
        </p:txBody>
      </p:sp>
      <p:sp>
        <p:nvSpPr>
          <p:cNvPr id="381" name="타원 12"/>
          <p:cNvSpPr/>
          <p:nvPr/>
        </p:nvSpPr>
        <p:spPr>
          <a:xfrm>
            <a:off x="525145" y="4091940"/>
            <a:ext cx="196850" cy="196850"/>
          </a:xfrm>
          <a:prstGeom prst="ellipse">
            <a:avLst/>
          </a:prstGeom>
          <a:ln w="38100">
            <a:solidFill>
              <a:srgbClr val="FF0000"/>
            </a:solidFill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  <a:endParaRPr b="1">
              <a:solidFill>
                <a:srgbClr val="03231B"/>
              </a:solidFill>
            </a:endParaRPr>
          </a:p>
        </p:txBody>
      </p:sp>
      <p:sp>
        <p:nvSpPr>
          <p:cNvPr id="382" name="텍스트 개체 틀 10"/>
          <p:cNvSpPr>
            <a:spLocks/>
          </p:cNvSpPr>
          <p:nvPr/>
        </p:nvSpPr>
        <p:spPr>
          <a:xfrm>
            <a:off x="4331335" y="883920"/>
            <a:ext cx="4603115" cy="2124075"/>
          </a:xfrm>
          <a:prstGeom prst="rect">
            <a:avLst/>
          </a:prstGeom>
          <a:ln w="12700" cap="flat" cmpd="sng">
            <a:prstDash/>
            <a:miter lim="800000"/>
          </a:ln>
        </p:spPr>
        <p:txBody>
          <a:bodyPr vert="horz" wrap="square" lIns="45720" tIns="45720" rIns="45720" bIns="45720" numCol="1" anchor="ctr">
            <a:normAutofit/>
          </a:bodyPr>
          <a:lstStyle/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>
                <a:solidFill>
                  <a:srgbClr val="FFFFFF"/>
                </a:solidFill>
                <a:latin typeface="HY견고딕" charset="0"/>
                <a:ea typeface="HY견고딕" charset="0"/>
                <a:cs typeface="HY견고딕" charset="0"/>
              </a:defRPr>
            </a:pPr>
            <a:r>
              <a:rPr sz="16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문제를 풀기 어려울 때는 책상 앞에만 앉아 있지 마십시오. 계속 앉아 있으면 좋은 생각이 ( ㉠ ) 않습니다. 그럴 때는 일어나서 걷는 것이 좋습니다. 걸으려고 꼭 밖으로 ( ㉡ ). 집 안도 좋고 사무실 안도 괜찮습니다.</a:t>
            </a:r>
            <a:endParaRPr lang="ko-KR" altLang="en-US" sz="1600" b="1" i="0" strike="noStrike" cap="none">
              <a:solidFill>
                <a:srgbClr val="03231B"/>
              </a:solidFill>
              <a:latin typeface="맑은 고딕" charset="0"/>
              <a:ea typeface="맑은 고딕" charset="0"/>
              <a:cs typeface="나눔고딕" charset="0"/>
            </a:endParaRPr>
          </a:p>
        </p:txBody>
      </p:sp>
      <p:sp>
        <p:nvSpPr>
          <p:cNvPr id="383" name="직사각형 7"/>
          <p:cNvSpPr>
            <a:spLocks/>
          </p:cNvSpPr>
          <p:nvPr/>
        </p:nvSpPr>
        <p:spPr>
          <a:xfrm>
            <a:off x="4234815" y="948055"/>
            <a:ext cx="4803140" cy="2108835"/>
          </a:xfrm>
          <a:prstGeom prst="rect">
            <a:avLst/>
          </a:prstGeom>
          <a:ln w="12700" cap="flat" cmpd="sng">
            <a:solidFill>
              <a:schemeClr val="bg1">
                <a:alpha val="100000"/>
              </a:schemeClr>
            </a:solidFill>
            <a:prstDash val="solid"/>
          </a:ln>
        </p:spPr>
        <p:txBody>
          <a:bodyPr vert="horz" wrap="square" lIns="45720" tIns="45720" rIns="45720" bIns="45720" numCol="1" anchor="ctr">
            <a:noAutofit/>
          </a:bodyPr>
          <a:lstStyle/>
          <a:p>
            <a:pPr marL="0" indent="0" algn="l" defTabSz="91440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>
                <a:solidFill>
                  <a:srgbClr val="FFFFFF"/>
                </a:solidFill>
                <a:latin typeface="나눔고딕 ExtraBold" charset="0"/>
                <a:ea typeface="나눔고딕 ExtraBold" charset="0"/>
                <a:cs typeface="나눔고딕 ExtraBold" charset="0"/>
              </a:defRPr>
            </a:pPr>
            <a:endParaRPr lang="ko-KR" altLang="en-US" sz="1600" b="1" i="0" strike="noStrike" cap="none">
              <a:solidFill>
                <a:srgbClr val="03231B"/>
              </a:solidFill>
              <a:latin typeface="맑은 고딕" charset="0"/>
              <a:ea typeface="맑은 고딕" charset="0"/>
              <a:cs typeface="나눔고딕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0" grpId="1" animBg="1" advAuto="0"/>
      <p:bldP spid="381" grpId="2" animBg="1" advAuto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제목 2"/>
          <p:cNvSpPr txBox="1">
            <a:spLocks noGrp="1"/>
          </p:cNvSpPr>
          <p:nvPr>
            <p:ph type="title"/>
          </p:nvPr>
        </p:nvSpPr>
        <p:spPr>
          <a:xfrm>
            <a:off x="845213" y="205804"/>
            <a:ext cx="6480002" cy="521842"/>
          </a:xfrm>
          <a:prstGeom prst="rect">
            <a:avLst/>
          </a:prstGeom>
        </p:spPr>
        <p:txBody>
          <a:bodyPr/>
          <a:lstStyle/>
          <a:p>
            <a:r>
              <a:rPr b="1">
                <a:solidFill>
                  <a:srgbClr val="03231B"/>
                </a:solidFill>
              </a:rPr>
              <a:t>유형 7(49~56, 59~70): 빈칸 채우기</a:t>
            </a:r>
          </a:p>
        </p:txBody>
      </p:sp>
      <p:sp>
        <p:nvSpPr>
          <p:cNvPr id="386" name="내용 개체 틀 1"/>
          <p:cNvSpPr txBox="1">
            <a:spLocks noGrp="1"/>
          </p:cNvSpPr>
          <p:nvPr>
            <p:ph type="body" sz="quarter" idx="1"/>
          </p:nvPr>
        </p:nvSpPr>
        <p:spPr>
          <a:xfrm>
            <a:off x="372911" y="1139509"/>
            <a:ext cx="6013818" cy="3376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defTabSz="822959">
              <a:defRPr sz="1619"/>
            </a:pPr>
            <a:r>
              <a:rPr b="1">
                <a:solidFill>
                  <a:srgbClr val="03231B"/>
                </a:solidFill>
              </a:rPr>
              <a:t>19-20. 다음을 읽고 물음에 답하십시오.</a:t>
            </a:r>
          </a:p>
        </p:txBody>
      </p:sp>
      <p:sp>
        <p:nvSpPr>
          <p:cNvPr id="387" name="텍스트 개체 틀 10"/>
          <p:cNvSpPr>
            <a:spLocks noGrp="1"/>
          </p:cNvSpPr>
          <p:nvPr>
            <p:ph type="body" idx="21"/>
          </p:nvPr>
        </p:nvSpPr>
        <p:spPr>
          <a:prstGeom prst="rect">
            <a:avLst/>
          </a:prstGeom>
          <a:ln>
            <a:solidFill>
              <a:schemeClr val="bg1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우리 가족은 ( ㉠ ) 적이 없습니다. 그래서 저는 그 동안 할머니께서 노래를 좋아하는 것을 몰랐습니다. 그런데 어젯밤에 할머니께서 공연 초대장을 주셨습니다. 그 공연에서 할머니가 노래를 하실 것입니다. 우리 가족은 공연에 가려고 합니다. 거기에서 할머니의 노래를 처음 듣게 될 것입니다.</a:t>
            </a:r>
          </a:p>
        </p:txBody>
      </p:sp>
      <p:sp>
        <p:nvSpPr>
          <p:cNvPr id="388" name="TextBox 4"/>
          <p:cNvSpPr txBox="1"/>
          <p:nvPr/>
        </p:nvSpPr>
        <p:spPr>
          <a:xfrm>
            <a:off x="6595454" y="578380"/>
            <a:ext cx="2513689" cy="11695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t">
            <a:spAutoFit/>
          </a:bodyPr>
          <a:lstStyle/>
          <a:p>
            <a:r>
              <a:rPr b="1" dirty="0" err="1">
                <a:solidFill>
                  <a:srgbClr val="C00000"/>
                </a:solidFill>
              </a:rPr>
              <a:t>할머니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Bà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nội</a:t>
            </a:r>
            <a:endParaRPr lang="vi-VN" b="1" dirty="0" err="1">
              <a:solidFill>
                <a:srgbClr val="C00000"/>
              </a:solidFill>
            </a:endParaRPr>
          </a:p>
          <a:p>
            <a:r>
              <a:rPr b="1" dirty="0" err="1">
                <a:solidFill>
                  <a:srgbClr val="C00000"/>
                </a:solidFill>
              </a:rPr>
              <a:t>모르다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Không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biết</a:t>
            </a:r>
            <a:endParaRPr b="1" dirty="0">
              <a:solidFill>
                <a:srgbClr val="C00000"/>
              </a:solidFill>
            </a:endParaRPr>
          </a:p>
          <a:p>
            <a:r>
              <a:rPr b="1" dirty="0" err="1">
                <a:solidFill>
                  <a:srgbClr val="C00000"/>
                </a:solidFill>
              </a:rPr>
              <a:t>어젯밤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Đêm</a:t>
            </a:r>
            <a:r>
              <a:rPr b="1" dirty="0">
                <a:solidFill>
                  <a:srgbClr val="C00000"/>
                </a:solidFill>
              </a:rPr>
              <a:t> qua</a:t>
            </a:r>
          </a:p>
          <a:p>
            <a:r>
              <a:rPr b="1" dirty="0" err="1">
                <a:solidFill>
                  <a:srgbClr val="C00000"/>
                </a:solidFill>
              </a:rPr>
              <a:t>공연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Buổi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biểu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diễn</a:t>
            </a:r>
            <a:endParaRPr b="1" dirty="0">
              <a:solidFill>
                <a:srgbClr val="C00000"/>
              </a:solidFill>
            </a:endParaRPr>
          </a:p>
          <a:p>
            <a:r>
              <a:rPr b="1" dirty="0" err="1">
                <a:solidFill>
                  <a:srgbClr val="C00000"/>
                </a:solidFill>
              </a:rPr>
              <a:t>초대장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Giấy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mời</a:t>
            </a:r>
            <a:r>
              <a:rPr lang="vi-VN" b="1" dirty="0">
                <a:solidFill>
                  <a:srgbClr val="C00000"/>
                </a:solidFill>
              </a:rPr>
              <a:t> </a:t>
            </a:r>
            <a:endParaRPr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8" grpId="1" animBg="1" advAuto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제목 2"/>
          <p:cNvSpPr txBox="1">
            <a:spLocks noGrp="1"/>
          </p:cNvSpPr>
          <p:nvPr>
            <p:ph type="title"/>
          </p:nvPr>
        </p:nvSpPr>
        <p:spPr>
          <a:xfrm>
            <a:off x="845185" y="205740"/>
            <a:ext cx="6480175" cy="521970"/>
          </a:xfrm>
          <a:prstGeom prst="rect">
            <a:avLst/>
          </a:prstGeom>
        </p:spPr>
        <p:txBody>
          <a:bodyPr/>
          <a:lstStyle/>
          <a:p>
            <a:r>
              <a:rPr b="1" dirty="0" err="1">
                <a:solidFill>
                  <a:srgbClr val="03231B"/>
                </a:solidFill>
              </a:rPr>
              <a:t>유형</a:t>
            </a:r>
            <a:r>
              <a:rPr b="1" dirty="0">
                <a:solidFill>
                  <a:srgbClr val="03231B"/>
                </a:solidFill>
              </a:rPr>
              <a:t> 7(49~56, 59~70): </a:t>
            </a:r>
            <a:r>
              <a:rPr b="1" dirty="0" err="1">
                <a:solidFill>
                  <a:srgbClr val="03231B"/>
                </a:solidFill>
              </a:rPr>
              <a:t>빈칸</a:t>
            </a:r>
            <a:r>
              <a:rPr b="1" dirty="0">
                <a:solidFill>
                  <a:srgbClr val="03231B"/>
                </a:solidFill>
              </a:rPr>
              <a:t> </a:t>
            </a:r>
            <a:r>
              <a:rPr b="1" dirty="0" err="1">
                <a:solidFill>
                  <a:srgbClr val="03231B"/>
                </a:solidFill>
              </a:rPr>
              <a:t>채우기</a:t>
            </a:r>
          </a:p>
        </p:txBody>
      </p:sp>
      <p:sp>
        <p:nvSpPr>
          <p:cNvPr id="391" name="내용 개체 틀 1"/>
          <p:cNvSpPr txBox="1">
            <a:spLocks noGrp="1"/>
          </p:cNvSpPr>
          <p:nvPr>
            <p:ph type="body" sz="quarter" idx="1"/>
          </p:nvPr>
        </p:nvSpPr>
        <p:spPr>
          <a:xfrm>
            <a:off x="372745" y="1139825"/>
            <a:ext cx="6014085" cy="33782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defTabSz="822959">
              <a:defRPr sz="1619"/>
            </a:pPr>
            <a:r>
              <a:rPr b="1" dirty="0">
                <a:solidFill>
                  <a:srgbClr val="03231B"/>
                </a:solidFill>
              </a:rPr>
              <a:t>19. ㉠에 </a:t>
            </a:r>
            <a:r>
              <a:rPr b="1" dirty="0" err="1">
                <a:solidFill>
                  <a:srgbClr val="03231B"/>
                </a:solidFill>
              </a:rPr>
              <a:t>들어갈</a:t>
            </a:r>
            <a:r>
              <a:rPr b="1" dirty="0">
                <a:solidFill>
                  <a:srgbClr val="03231B"/>
                </a:solidFill>
              </a:rPr>
              <a:t> </a:t>
            </a:r>
            <a:r>
              <a:rPr b="1" dirty="0" err="1">
                <a:solidFill>
                  <a:srgbClr val="03231B"/>
                </a:solidFill>
              </a:rPr>
              <a:t>알맞은</a:t>
            </a:r>
            <a:r>
              <a:rPr b="1" dirty="0">
                <a:solidFill>
                  <a:srgbClr val="03231B"/>
                </a:solidFill>
              </a:rPr>
              <a:t> </a:t>
            </a:r>
            <a:r>
              <a:rPr b="1" dirty="0" err="1">
                <a:solidFill>
                  <a:srgbClr val="03231B"/>
                </a:solidFill>
              </a:rPr>
              <a:t>말을</a:t>
            </a:r>
            <a:r>
              <a:rPr b="1" dirty="0">
                <a:solidFill>
                  <a:srgbClr val="03231B"/>
                </a:solidFill>
              </a:rPr>
              <a:t> </a:t>
            </a:r>
            <a:r>
              <a:rPr b="1" dirty="0" err="1">
                <a:solidFill>
                  <a:srgbClr val="03231B"/>
                </a:solidFill>
              </a:rPr>
              <a:t>고르십시오</a:t>
            </a:r>
            <a:r>
              <a:rPr b="1" dirty="0">
                <a:solidFill>
                  <a:srgbClr val="03231B"/>
                </a:solidFill>
              </a:rPr>
              <a:t>.</a:t>
            </a:r>
          </a:p>
        </p:txBody>
      </p:sp>
      <p:sp>
        <p:nvSpPr>
          <p:cNvPr id="392" name="텍스트 개체 틀 3"/>
          <p:cNvSpPr>
            <a:spLocks noGrp="1"/>
          </p:cNvSpPr>
          <p:nvPr>
            <p:ph type="body" idx="21"/>
          </p:nvPr>
        </p:nvSpPr>
        <p:spPr>
          <a:xfrm>
            <a:off x="584835" y="1520825"/>
            <a:ext cx="6768465" cy="1421765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p14="http://schemas.microsoft.com/office/powerpoint/2010/main" val="1"/>
            </a:ext>
          </a:extLst>
        </p:spPr>
        <p:txBody>
          <a:bodyPr>
            <a:normAutofit lnSpcReduction="10000"/>
          </a:bodyPr>
          <a:lstStyle/>
          <a:p>
            <a:pPr marL="227263" indent="-227263" defTabSz="77724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360">
                <a:solidFill>
                  <a:srgbClr val="FFFFFF"/>
                </a:solidFill>
              </a:defRPr>
            </a:pPr>
            <a:r>
              <a:rPr b="1" dirty="0" err="1">
                <a:solidFill>
                  <a:srgbClr val="03231B"/>
                </a:solidFill>
              </a:rPr>
              <a:t>할머니와</a:t>
            </a:r>
            <a:r>
              <a:rPr b="1" dirty="0">
                <a:solidFill>
                  <a:srgbClr val="03231B"/>
                </a:solidFill>
              </a:rPr>
              <a:t> </a:t>
            </a:r>
            <a:r>
              <a:rPr b="1" dirty="0" err="1">
                <a:solidFill>
                  <a:srgbClr val="03231B"/>
                </a:solidFill>
              </a:rPr>
              <a:t>공연을</a:t>
            </a:r>
            <a:r>
              <a:rPr b="1" dirty="0">
                <a:solidFill>
                  <a:srgbClr val="03231B"/>
                </a:solidFill>
              </a:rPr>
              <a:t> 한 	</a:t>
            </a:r>
          </a:p>
          <a:p>
            <a:pPr marL="227263" indent="-227263" defTabSz="77724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360">
                <a:solidFill>
                  <a:srgbClr val="FFFFFF"/>
                </a:solidFill>
              </a:defRPr>
            </a:pPr>
            <a:r>
              <a:rPr b="1" dirty="0" err="1">
                <a:solidFill>
                  <a:srgbClr val="03231B"/>
                </a:solidFill>
              </a:rPr>
              <a:t>할머니와</a:t>
            </a:r>
            <a:r>
              <a:rPr b="1" dirty="0">
                <a:solidFill>
                  <a:srgbClr val="03231B"/>
                </a:solidFill>
              </a:rPr>
              <a:t> </a:t>
            </a:r>
            <a:r>
              <a:rPr b="1" dirty="0" err="1">
                <a:solidFill>
                  <a:srgbClr val="03231B"/>
                </a:solidFill>
              </a:rPr>
              <a:t>공연을</a:t>
            </a:r>
            <a:r>
              <a:rPr b="1" dirty="0">
                <a:solidFill>
                  <a:srgbClr val="03231B"/>
                </a:solidFill>
              </a:rPr>
              <a:t> 본</a:t>
            </a:r>
          </a:p>
          <a:p>
            <a:pPr marL="0" indent="0" defTabSz="77724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360">
                <a:solidFill>
                  <a:srgbClr val="FFFFFF"/>
                </a:solidFill>
              </a:defRPr>
            </a:pPr>
            <a:r>
              <a:rPr b="1" dirty="0">
                <a:solidFill>
                  <a:srgbClr val="03231B"/>
                </a:solidFill>
              </a:rPr>
              <a:t>③ </a:t>
            </a:r>
            <a:r>
              <a:rPr b="1" dirty="0" err="1">
                <a:solidFill>
                  <a:srgbClr val="03231B"/>
                </a:solidFill>
              </a:rPr>
              <a:t>할머니와</a:t>
            </a:r>
            <a:r>
              <a:rPr b="1" dirty="0">
                <a:solidFill>
                  <a:srgbClr val="03231B"/>
                </a:solidFill>
              </a:rPr>
              <a:t> </a:t>
            </a:r>
            <a:r>
              <a:rPr b="1" dirty="0" err="1">
                <a:solidFill>
                  <a:srgbClr val="03231B"/>
                </a:solidFill>
              </a:rPr>
              <a:t>노래를</a:t>
            </a:r>
            <a:r>
              <a:rPr b="1" dirty="0">
                <a:solidFill>
                  <a:srgbClr val="03231B"/>
                </a:solidFill>
              </a:rPr>
              <a:t> </a:t>
            </a:r>
            <a:r>
              <a:rPr b="1" dirty="0" err="1">
                <a:solidFill>
                  <a:srgbClr val="03231B"/>
                </a:solidFill>
              </a:rPr>
              <a:t>배운</a:t>
            </a:r>
            <a:r>
              <a:rPr b="1" dirty="0">
                <a:solidFill>
                  <a:srgbClr val="03231B"/>
                </a:solidFill>
              </a:rPr>
              <a:t> 	</a:t>
            </a:r>
          </a:p>
          <a:p>
            <a:pPr marL="0" indent="0" defTabSz="77724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360">
                <a:solidFill>
                  <a:srgbClr val="FFFFFF"/>
                </a:solidFill>
              </a:defRPr>
            </a:pPr>
            <a:r>
              <a:rPr b="1" dirty="0">
                <a:solidFill>
                  <a:srgbClr val="03231B"/>
                </a:solidFill>
              </a:rPr>
              <a:t>④ </a:t>
            </a:r>
            <a:r>
              <a:rPr b="1" dirty="0" err="1">
                <a:solidFill>
                  <a:srgbClr val="03231B"/>
                </a:solidFill>
              </a:rPr>
              <a:t>할머니의</a:t>
            </a:r>
            <a:r>
              <a:rPr b="1" dirty="0">
                <a:solidFill>
                  <a:srgbClr val="03231B"/>
                </a:solidFill>
              </a:rPr>
              <a:t> </a:t>
            </a:r>
            <a:r>
              <a:rPr b="1" dirty="0" err="1">
                <a:solidFill>
                  <a:srgbClr val="03231B"/>
                </a:solidFill>
              </a:rPr>
              <a:t>노래를</a:t>
            </a:r>
            <a:r>
              <a:rPr b="1" dirty="0">
                <a:solidFill>
                  <a:srgbClr val="03231B"/>
                </a:solidFill>
              </a:rPr>
              <a:t> </a:t>
            </a:r>
            <a:r>
              <a:rPr b="1" dirty="0" err="1">
                <a:solidFill>
                  <a:srgbClr val="03231B"/>
                </a:solidFill>
              </a:rPr>
              <a:t>들은</a:t>
            </a:r>
          </a:p>
        </p:txBody>
      </p:sp>
      <p:sp>
        <p:nvSpPr>
          <p:cNvPr id="393" name="텍스트 개체 틀 4"/>
          <p:cNvSpPr>
            <a:spLocks noGrp="1"/>
          </p:cNvSpPr>
          <p:nvPr>
            <p:ph type="body" idx="22"/>
          </p:nvPr>
        </p:nvSpPr>
        <p:spPr>
          <a:xfrm>
            <a:off x="372745" y="3160395"/>
            <a:ext cx="6014085" cy="337820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p14="http://schemas.microsoft.com/office/powerpoint/2010/main" val="1"/>
            </a:ext>
          </a:extLst>
        </p:spPr>
        <p:txBody>
          <a:bodyPr>
            <a:normAutofit lnSpcReduction="10000"/>
          </a:bodyPr>
          <a:lstStyle/>
          <a:p>
            <a:pPr marL="0" indent="0" defTabSz="822959">
              <a:spcBef>
                <a:spcPts val="300"/>
              </a:spcBef>
              <a:buSzTx/>
              <a:buFontTx/>
              <a:buNone/>
              <a:defRPr sz="1619">
                <a:solidFill>
                  <a:srgbClr val="FFFFFF"/>
                </a:solidFill>
              </a:defRPr>
            </a:pPr>
            <a:r>
              <a:rPr b="1" dirty="0">
                <a:solidFill>
                  <a:srgbClr val="03231B"/>
                </a:solidFill>
              </a:rPr>
              <a:t>20. 이 </a:t>
            </a:r>
            <a:r>
              <a:rPr b="1" dirty="0" err="1">
                <a:solidFill>
                  <a:srgbClr val="03231B"/>
                </a:solidFill>
              </a:rPr>
              <a:t>글의</a:t>
            </a:r>
            <a:r>
              <a:rPr b="1" dirty="0">
                <a:solidFill>
                  <a:srgbClr val="03231B"/>
                </a:solidFill>
              </a:rPr>
              <a:t> </a:t>
            </a:r>
            <a:r>
              <a:rPr b="1" dirty="0" err="1">
                <a:solidFill>
                  <a:srgbClr val="03231B"/>
                </a:solidFill>
              </a:rPr>
              <a:t>내용으로</a:t>
            </a:r>
            <a:r>
              <a:rPr b="1" dirty="0">
                <a:solidFill>
                  <a:srgbClr val="03231B"/>
                </a:solidFill>
              </a:rPr>
              <a:t> 알 수 </a:t>
            </a:r>
            <a:r>
              <a:rPr b="1" dirty="0" err="1">
                <a:solidFill>
                  <a:srgbClr val="03231B"/>
                </a:solidFill>
              </a:rPr>
              <a:t>있는</a:t>
            </a:r>
            <a:r>
              <a:rPr b="1" dirty="0">
                <a:solidFill>
                  <a:srgbClr val="03231B"/>
                </a:solidFill>
              </a:rPr>
              <a:t> </a:t>
            </a:r>
            <a:r>
              <a:rPr b="1" dirty="0" err="1">
                <a:solidFill>
                  <a:srgbClr val="03231B"/>
                </a:solidFill>
              </a:rPr>
              <a:t>것을</a:t>
            </a:r>
            <a:r>
              <a:rPr b="1" dirty="0">
                <a:solidFill>
                  <a:srgbClr val="03231B"/>
                </a:solidFill>
              </a:rPr>
              <a:t> </a:t>
            </a:r>
            <a:r>
              <a:rPr b="1" dirty="0" err="1">
                <a:solidFill>
                  <a:srgbClr val="03231B"/>
                </a:solidFill>
              </a:rPr>
              <a:t>고르십시오</a:t>
            </a:r>
            <a:r>
              <a:rPr b="1" dirty="0">
                <a:solidFill>
                  <a:srgbClr val="03231B"/>
                </a:solidFill>
              </a:rPr>
              <a:t>.</a:t>
            </a:r>
          </a:p>
        </p:txBody>
      </p:sp>
      <p:sp>
        <p:nvSpPr>
          <p:cNvPr id="394" name="텍스트 개체 틀 7"/>
          <p:cNvSpPr>
            <a:spLocks noGrp="1"/>
          </p:cNvSpPr>
          <p:nvPr>
            <p:ph type="body" idx="23"/>
          </p:nvPr>
        </p:nvSpPr>
        <p:spPr>
          <a:xfrm>
            <a:off x="584200" y="3489325"/>
            <a:ext cx="5830570" cy="1421765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p14="http://schemas.microsoft.com/office/powerpoint/2010/main" val="1"/>
            </a:ext>
          </a:extLst>
        </p:spPr>
        <p:txBody>
          <a:bodyPr>
            <a:normAutofit lnSpcReduction="10000"/>
          </a:bodyPr>
          <a:lstStyle/>
          <a:p>
            <a:pPr marL="0" indent="0" defTabSz="77724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360">
                <a:solidFill>
                  <a:srgbClr val="FFFFFF"/>
                </a:solidFill>
              </a:defRPr>
            </a:pPr>
            <a:r>
              <a:rPr b="1" dirty="0">
                <a:solidFill>
                  <a:srgbClr val="03231B"/>
                </a:solidFill>
              </a:rPr>
              <a:t>① </a:t>
            </a:r>
            <a:r>
              <a:rPr b="1" dirty="0" err="1">
                <a:solidFill>
                  <a:srgbClr val="03231B"/>
                </a:solidFill>
              </a:rPr>
              <a:t>할머니는</a:t>
            </a:r>
            <a:r>
              <a:rPr b="1" dirty="0">
                <a:solidFill>
                  <a:srgbClr val="03231B"/>
                </a:solidFill>
              </a:rPr>
              <a:t> </a:t>
            </a:r>
            <a:r>
              <a:rPr b="1" dirty="0" err="1">
                <a:solidFill>
                  <a:srgbClr val="03231B"/>
                </a:solidFill>
              </a:rPr>
              <a:t>노래</a:t>
            </a:r>
            <a:r>
              <a:rPr b="1" dirty="0">
                <a:solidFill>
                  <a:srgbClr val="03231B"/>
                </a:solidFill>
              </a:rPr>
              <a:t> </a:t>
            </a:r>
            <a:r>
              <a:rPr b="1" dirty="0" err="1">
                <a:solidFill>
                  <a:srgbClr val="03231B"/>
                </a:solidFill>
              </a:rPr>
              <a:t>부르기를</a:t>
            </a:r>
            <a:r>
              <a:rPr b="1" dirty="0">
                <a:solidFill>
                  <a:srgbClr val="03231B"/>
                </a:solidFill>
              </a:rPr>
              <a:t> </a:t>
            </a:r>
            <a:r>
              <a:rPr b="1" dirty="0" err="1">
                <a:solidFill>
                  <a:srgbClr val="03231B"/>
                </a:solidFill>
              </a:rPr>
              <a:t>좋아하십니다</a:t>
            </a:r>
            <a:r>
              <a:rPr b="1" dirty="0">
                <a:solidFill>
                  <a:srgbClr val="03231B"/>
                </a:solidFill>
              </a:rPr>
              <a:t>.</a:t>
            </a:r>
          </a:p>
          <a:p>
            <a:pPr marL="0" indent="0" defTabSz="77724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360">
                <a:solidFill>
                  <a:srgbClr val="FFFFFF"/>
                </a:solidFill>
              </a:defRPr>
            </a:pPr>
            <a:r>
              <a:rPr b="1" dirty="0">
                <a:solidFill>
                  <a:srgbClr val="03231B"/>
                </a:solidFill>
              </a:rPr>
              <a:t>② </a:t>
            </a:r>
            <a:r>
              <a:rPr b="1" dirty="0" err="1">
                <a:solidFill>
                  <a:srgbClr val="03231B"/>
                </a:solidFill>
              </a:rPr>
              <a:t>우리</a:t>
            </a:r>
            <a:r>
              <a:rPr b="1" dirty="0">
                <a:solidFill>
                  <a:srgbClr val="03231B"/>
                </a:solidFill>
              </a:rPr>
              <a:t> </a:t>
            </a:r>
            <a:r>
              <a:rPr b="1" dirty="0" err="1">
                <a:solidFill>
                  <a:srgbClr val="03231B"/>
                </a:solidFill>
              </a:rPr>
              <a:t>가족은</a:t>
            </a:r>
            <a:r>
              <a:rPr b="1" dirty="0">
                <a:solidFill>
                  <a:srgbClr val="03231B"/>
                </a:solidFill>
              </a:rPr>
              <a:t> </a:t>
            </a:r>
            <a:r>
              <a:rPr b="1" dirty="0" err="1">
                <a:solidFill>
                  <a:srgbClr val="03231B"/>
                </a:solidFill>
              </a:rPr>
              <a:t>함께</a:t>
            </a:r>
            <a:r>
              <a:rPr b="1" dirty="0">
                <a:solidFill>
                  <a:srgbClr val="03231B"/>
                </a:solidFill>
              </a:rPr>
              <a:t> </a:t>
            </a:r>
            <a:r>
              <a:rPr b="1" dirty="0" err="1">
                <a:solidFill>
                  <a:srgbClr val="03231B"/>
                </a:solidFill>
              </a:rPr>
              <a:t>노래</a:t>
            </a:r>
            <a:r>
              <a:rPr b="1" dirty="0">
                <a:solidFill>
                  <a:srgbClr val="03231B"/>
                </a:solidFill>
              </a:rPr>
              <a:t> </a:t>
            </a:r>
            <a:r>
              <a:rPr b="1" dirty="0" err="1">
                <a:solidFill>
                  <a:srgbClr val="03231B"/>
                </a:solidFill>
              </a:rPr>
              <a:t>연습을</a:t>
            </a:r>
            <a:r>
              <a:rPr b="1" dirty="0">
                <a:solidFill>
                  <a:srgbClr val="03231B"/>
                </a:solidFill>
              </a:rPr>
              <a:t> </a:t>
            </a:r>
            <a:r>
              <a:rPr b="1" dirty="0" err="1">
                <a:solidFill>
                  <a:srgbClr val="03231B"/>
                </a:solidFill>
              </a:rPr>
              <a:t>했습니다</a:t>
            </a:r>
            <a:r>
              <a:rPr b="1" dirty="0">
                <a:solidFill>
                  <a:srgbClr val="03231B"/>
                </a:solidFill>
              </a:rPr>
              <a:t>.</a:t>
            </a:r>
          </a:p>
          <a:p>
            <a:pPr marL="0" indent="0" defTabSz="77724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360">
                <a:solidFill>
                  <a:srgbClr val="FFFFFF"/>
                </a:solidFill>
              </a:defRPr>
            </a:pPr>
            <a:r>
              <a:rPr b="1" dirty="0">
                <a:solidFill>
                  <a:srgbClr val="03231B"/>
                </a:solidFill>
              </a:rPr>
              <a:t>③ </a:t>
            </a:r>
            <a:r>
              <a:rPr b="1" dirty="0" err="1">
                <a:solidFill>
                  <a:srgbClr val="03231B"/>
                </a:solidFill>
              </a:rPr>
              <a:t>할머니는</a:t>
            </a:r>
            <a:r>
              <a:rPr b="1" dirty="0">
                <a:solidFill>
                  <a:srgbClr val="03231B"/>
                </a:solidFill>
              </a:rPr>
              <a:t> </a:t>
            </a:r>
            <a:r>
              <a:rPr b="1" dirty="0" err="1">
                <a:solidFill>
                  <a:srgbClr val="03231B"/>
                </a:solidFill>
              </a:rPr>
              <a:t>가끔</a:t>
            </a:r>
            <a:r>
              <a:rPr b="1" dirty="0">
                <a:solidFill>
                  <a:srgbClr val="03231B"/>
                </a:solidFill>
              </a:rPr>
              <a:t> </a:t>
            </a:r>
            <a:r>
              <a:rPr b="1" dirty="0" err="1">
                <a:solidFill>
                  <a:srgbClr val="03231B"/>
                </a:solidFill>
              </a:rPr>
              <a:t>우리를</a:t>
            </a:r>
            <a:r>
              <a:rPr b="1" dirty="0">
                <a:solidFill>
                  <a:srgbClr val="03231B"/>
                </a:solidFill>
              </a:rPr>
              <a:t> </a:t>
            </a:r>
            <a:r>
              <a:rPr b="1" dirty="0" err="1">
                <a:solidFill>
                  <a:srgbClr val="03231B"/>
                </a:solidFill>
              </a:rPr>
              <a:t>공연에</a:t>
            </a:r>
            <a:r>
              <a:rPr b="1" dirty="0">
                <a:solidFill>
                  <a:srgbClr val="03231B"/>
                </a:solidFill>
              </a:rPr>
              <a:t> </a:t>
            </a:r>
            <a:r>
              <a:rPr b="1" dirty="0" err="1">
                <a:solidFill>
                  <a:srgbClr val="03231B"/>
                </a:solidFill>
              </a:rPr>
              <a:t>초대하십니다</a:t>
            </a:r>
            <a:r>
              <a:rPr b="1" dirty="0">
                <a:solidFill>
                  <a:srgbClr val="03231B"/>
                </a:solidFill>
              </a:rPr>
              <a:t>.</a:t>
            </a:r>
          </a:p>
          <a:p>
            <a:pPr marL="0" indent="0" defTabSz="77724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360">
                <a:solidFill>
                  <a:srgbClr val="FFFFFF"/>
                </a:solidFill>
              </a:defRPr>
            </a:pPr>
            <a:r>
              <a:rPr b="1" dirty="0">
                <a:solidFill>
                  <a:srgbClr val="03231B"/>
                </a:solidFill>
              </a:rPr>
              <a:t>④ </a:t>
            </a:r>
            <a:r>
              <a:rPr b="1" dirty="0" err="1">
                <a:solidFill>
                  <a:srgbClr val="03231B"/>
                </a:solidFill>
              </a:rPr>
              <a:t>우리</a:t>
            </a:r>
            <a:r>
              <a:rPr b="1" dirty="0">
                <a:solidFill>
                  <a:srgbClr val="03231B"/>
                </a:solidFill>
              </a:rPr>
              <a:t> </a:t>
            </a:r>
            <a:r>
              <a:rPr b="1" dirty="0" err="1">
                <a:solidFill>
                  <a:srgbClr val="03231B"/>
                </a:solidFill>
              </a:rPr>
              <a:t>가족은</a:t>
            </a:r>
            <a:r>
              <a:rPr b="1" dirty="0">
                <a:solidFill>
                  <a:srgbClr val="03231B"/>
                </a:solidFill>
              </a:rPr>
              <a:t> </a:t>
            </a:r>
            <a:r>
              <a:rPr b="1" dirty="0" err="1">
                <a:solidFill>
                  <a:srgbClr val="03231B"/>
                </a:solidFill>
              </a:rPr>
              <a:t>할머니의</a:t>
            </a:r>
            <a:r>
              <a:rPr b="1" dirty="0">
                <a:solidFill>
                  <a:srgbClr val="03231B"/>
                </a:solidFill>
              </a:rPr>
              <a:t> </a:t>
            </a:r>
            <a:r>
              <a:rPr b="1" dirty="0" err="1">
                <a:solidFill>
                  <a:srgbClr val="03231B"/>
                </a:solidFill>
              </a:rPr>
              <a:t>공연을</a:t>
            </a:r>
            <a:r>
              <a:rPr b="1" dirty="0">
                <a:solidFill>
                  <a:srgbClr val="03231B"/>
                </a:solidFill>
              </a:rPr>
              <a:t> </a:t>
            </a:r>
            <a:r>
              <a:rPr b="1" dirty="0" err="1">
                <a:solidFill>
                  <a:srgbClr val="03231B"/>
                </a:solidFill>
              </a:rPr>
              <a:t>보러</a:t>
            </a:r>
            <a:r>
              <a:rPr b="1" dirty="0">
                <a:solidFill>
                  <a:srgbClr val="03231B"/>
                </a:solidFill>
              </a:rPr>
              <a:t> </a:t>
            </a:r>
            <a:r>
              <a:rPr b="1" dirty="0" err="1">
                <a:solidFill>
                  <a:srgbClr val="03231B"/>
                </a:solidFill>
              </a:rPr>
              <a:t>갔습니다</a:t>
            </a:r>
            <a:r>
              <a:rPr b="1" dirty="0">
                <a:solidFill>
                  <a:srgbClr val="03231B"/>
                </a:solidFill>
              </a:rPr>
              <a:t>.</a:t>
            </a:r>
          </a:p>
        </p:txBody>
      </p:sp>
      <p:sp>
        <p:nvSpPr>
          <p:cNvPr id="395" name="타원 9"/>
          <p:cNvSpPr>
            <a:spLocks/>
          </p:cNvSpPr>
          <p:nvPr/>
        </p:nvSpPr>
        <p:spPr>
          <a:xfrm>
            <a:off x="640080" y="2691765"/>
            <a:ext cx="197485" cy="197485"/>
          </a:xfrm>
          <a:prstGeom prst="ellipse">
            <a:avLst/>
          </a:prstGeom>
          <a:ln w="38100" cap="flat" cmpd="sng">
            <a:solidFill>
              <a:srgbClr val="FF0000">
                <a:alpha val="100000"/>
              </a:srgbClr>
            </a:solidFill>
            <a:prstDash val="solid"/>
          </a:ln>
        </p:spPr>
        <p:txBody>
          <a:bodyPr vert="horz" wrap="square" lIns="45720" tIns="45720" rIns="45720" bIns="45720" numCol="1" anchor="ctr">
            <a:noAutofit/>
          </a:bodyPr>
          <a:lstStyle/>
          <a:p>
            <a:pPr marL="0" indent="0" algn="ctr" defTabSz="91440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800">
                <a:solidFill>
                  <a:srgbClr val="FFFFFF"/>
                </a:solidFill>
              </a:defRPr>
            </a:pPr>
            <a:endParaRPr lang="ko-KR" altLang="en-US" sz="1800" b="1" i="0" strike="noStrike" cap="none">
              <a:solidFill>
                <a:srgbClr val="03231B"/>
              </a:solidFill>
              <a:latin typeface="맑은 고딕" charset="0"/>
              <a:ea typeface="맑은 고딕" charset="0"/>
              <a:cs typeface="나눔고딕" charset="0"/>
            </a:endParaRPr>
          </a:p>
        </p:txBody>
      </p:sp>
      <p:sp>
        <p:nvSpPr>
          <p:cNvPr id="396" name="타원 10"/>
          <p:cNvSpPr/>
          <p:nvPr/>
        </p:nvSpPr>
        <p:spPr>
          <a:xfrm>
            <a:off x="601345" y="3579495"/>
            <a:ext cx="196850" cy="196850"/>
          </a:xfrm>
          <a:prstGeom prst="ellipse">
            <a:avLst/>
          </a:prstGeom>
          <a:ln w="38100">
            <a:solidFill>
              <a:srgbClr val="FF0000"/>
            </a:solidFill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  <a:endParaRPr b="1">
              <a:solidFill>
                <a:srgbClr val="03231B"/>
              </a:solidFill>
            </a:endParaRPr>
          </a:p>
        </p:txBody>
      </p:sp>
      <p:sp>
        <p:nvSpPr>
          <p:cNvPr id="397" name="텍스트 개체 틀 10"/>
          <p:cNvSpPr>
            <a:spLocks/>
          </p:cNvSpPr>
          <p:nvPr/>
        </p:nvSpPr>
        <p:spPr>
          <a:xfrm>
            <a:off x="4359275" y="684530"/>
            <a:ext cx="4662170" cy="2197735"/>
          </a:xfrm>
          <a:prstGeom prst="rect">
            <a:avLst/>
          </a:prstGeom>
          <a:ln w="12700" cap="flat" cmpd="sng">
            <a:prstDash/>
            <a:miter lim="800000"/>
          </a:ln>
        </p:spPr>
        <p:txBody>
          <a:bodyPr vert="horz" wrap="square" lIns="45720" tIns="45720" rIns="45720" bIns="45720" numCol="1" anchor="ctr">
            <a:normAutofit/>
          </a:bodyPr>
          <a:lstStyle/>
          <a:p>
            <a:pPr marL="0" indent="0" algn="l" defTabSz="887095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550">
                <a:solidFill>
                  <a:srgbClr val="FFFFFF"/>
                </a:solidFill>
                <a:latin typeface="HY견고딕" charset="0"/>
                <a:ea typeface="HY견고딕" charset="0"/>
                <a:cs typeface="HY견고딕" charset="0"/>
              </a:defRPr>
            </a:pPr>
            <a:r>
              <a:rPr sz="14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우리 가족은 ( ㉠ ) 적이 없습니다. 그래서 저는 그 동안 할머니께서 노래를 좋아하는 것을 몰랐습니다. 그런데 어젯밤에 할머니께서 공연 초대장을 주셨습니다. 그 공연에서 할머니가 노래를 하실 것입니다. 우리 가족은 공연에 가려고 합니다. 거기에서 할머니의 노래를 처음 듣게 될 것입니다.</a:t>
            </a:r>
            <a:endParaRPr lang="ko-KR" altLang="en-US" sz="1400" b="1" i="0" strike="noStrike" cap="none">
              <a:solidFill>
                <a:srgbClr val="03231B"/>
              </a:solidFill>
              <a:latin typeface="맑은 고딕" charset="0"/>
              <a:ea typeface="맑은 고딕" charset="0"/>
              <a:cs typeface="나눔고딕" charset="0"/>
            </a:endParaRPr>
          </a:p>
        </p:txBody>
      </p:sp>
      <p:sp>
        <p:nvSpPr>
          <p:cNvPr id="398" name="직사각형 7"/>
          <p:cNvSpPr/>
          <p:nvPr/>
        </p:nvSpPr>
        <p:spPr>
          <a:xfrm>
            <a:off x="4260850" y="780415"/>
            <a:ext cx="4785995" cy="2044065"/>
          </a:xfrm>
          <a:prstGeom prst="rect">
            <a:avLst/>
          </a:prstGeom>
          <a:ln w="12700">
            <a:solidFill>
              <a:schemeClr val="bg1"/>
            </a:solidFill>
          </a:ln>
        </p:spPr>
        <p:txBody>
          <a:bodyPr lIns="45719" rIns="45719" anchor="ctr"/>
          <a:lstStyle/>
          <a:p>
            <a:pPr algn="l">
              <a:defRPr sz="1600"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pPr>
            <a:endParaRPr b="1">
              <a:solidFill>
                <a:srgbClr val="03231B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5" grpId="0" animBg="1"/>
      <p:bldP spid="396" grpId="1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제목 2"/>
          <p:cNvSpPr txBox="1">
            <a:spLocks noGrp="1"/>
          </p:cNvSpPr>
          <p:nvPr>
            <p:ph type="title"/>
          </p:nvPr>
        </p:nvSpPr>
        <p:spPr>
          <a:xfrm>
            <a:off x="845213" y="205804"/>
            <a:ext cx="6480002" cy="521842"/>
          </a:xfrm>
          <a:prstGeom prst="rect">
            <a:avLst/>
          </a:prstGeom>
        </p:spPr>
        <p:txBody>
          <a:bodyPr/>
          <a:lstStyle/>
          <a:p>
            <a:r>
              <a:rPr b="1">
                <a:solidFill>
                  <a:srgbClr val="03231B"/>
                </a:solidFill>
              </a:rPr>
              <a:t>유형 7(49~56, 59~70): 빈칸 채우기</a:t>
            </a:r>
          </a:p>
        </p:txBody>
      </p:sp>
      <p:sp>
        <p:nvSpPr>
          <p:cNvPr id="402" name="내용 개체 틀 1"/>
          <p:cNvSpPr txBox="1">
            <a:spLocks noGrp="1"/>
          </p:cNvSpPr>
          <p:nvPr>
            <p:ph type="body" sz="quarter" idx="1"/>
          </p:nvPr>
        </p:nvSpPr>
        <p:spPr>
          <a:xfrm>
            <a:off x="372911" y="1139509"/>
            <a:ext cx="6013818" cy="3376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defTabSz="822959">
              <a:defRPr sz="1619"/>
            </a:pPr>
            <a:r>
              <a:rPr b="1">
                <a:solidFill>
                  <a:srgbClr val="03231B"/>
                </a:solidFill>
              </a:rPr>
              <a:t>21-22. 다음을 읽고 물음에 답하십시오.</a:t>
            </a:r>
          </a:p>
        </p:txBody>
      </p:sp>
      <p:sp>
        <p:nvSpPr>
          <p:cNvPr id="403" name="텍스트 개체 틀 10"/>
          <p:cNvSpPr>
            <a:spLocks noGrp="1"/>
          </p:cNvSpPr>
          <p:nvPr>
            <p:ph type="body" idx="21"/>
          </p:nvPr>
        </p:nvSpPr>
        <p:spPr>
          <a:prstGeom prst="rect">
            <a:avLst/>
          </a:prstGeom>
          <a:ln>
            <a:solidFill>
              <a:schemeClr val="bg1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학교 앞에 새 식당이 문을 열었습니다. 이 식당에는 ( ㉠ ). 손님이 먹고 싶은 음식을 요리해서 먹고 식기도 직접 씻습니다. 음식을 먹은 후에 음식값은 ‘돈을 넣는 곳’에 내면 됩니다. 이 식당은 편하게 원하는 재료를 사용할 수 있고, 값도 싸서 인기가 많습니다.</a:t>
            </a:r>
          </a:p>
        </p:txBody>
      </p:sp>
      <p:sp>
        <p:nvSpPr>
          <p:cNvPr id="404" name="요리: Nấu ăn…"/>
          <p:cNvSpPr txBox="1"/>
          <p:nvPr/>
        </p:nvSpPr>
        <p:spPr>
          <a:xfrm>
            <a:off x="6629400" y="735659"/>
            <a:ext cx="2455157" cy="20313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 anchor="t">
            <a:spAutoFit/>
          </a:bodyPr>
          <a:lstStyle/>
          <a:p>
            <a:r>
              <a:rPr b="1" dirty="0" err="1">
                <a:solidFill>
                  <a:srgbClr val="C00000"/>
                </a:solidFill>
              </a:rPr>
              <a:t>요리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Nấu</a:t>
            </a:r>
            <a:r>
              <a:rPr b="1" dirty="0">
                <a:solidFill>
                  <a:srgbClr val="C00000"/>
                </a:solidFill>
              </a:rPr>
              <a:t> ăn</a:t>
            </a:r>
            <a:endParaRPr lang="vi-VN" b="1" dirty="0">
              <a:solidFill>
                <a:srgbClr val="C00000"/>
              </a:solidFill>
            </a:endParaRPr>
          </a:p>
          <a:p>
            <a:r>
              <a:rPr b="1" dirty="0" err="1">
                <a:solidFill>
                  <a:srgbClr val="C00000"/>
                </a:solidFill>
              </a:rPr>
              <a:t>식기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Đồ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ăn</a:t>
            </a:r>
            <a:endParaRPr b="1" dirty="0">
              <a:solidFill>
                <a:srgbClr val="C00000"/>
              </a:solidFill>
            </a:endParaRPr>
          </a:p>
          <a:p>
            <a:r>
              <a:rPr b="1" dirty="0" err="1">
                <a:solidFill>
                  <a:srgbClr val="C00000"/>
                </a:solidFill>
              </a:rPr>
              <a:t>음식값</a:t>
            </a:r>
            <a:r>
              <a:rPr b="1" dirty="0">
                <a:solidFill>
                  <a:srgbClr val="C00000"/>
                </a:solidFill>
              </a:rPr>
              <a:t>: Giá </a:t>
            </a:r>
            <a:r>
              <a:rPr b="1" dirty="0" err="1">
                <a:solidFill>
                  <a:srgbClr val="C00000"/>
                </a:solidFill>
              </a:rPr>
              <a:t>đồ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ăn</a:t>
            </a:r>
            <a:endParaRPr b="1" dirty="0">
              <a:solidFill>
                <a:srgbClr val="C00000"/>
              </a:solidFill>
            </a:endParaRPr>
          </a:p>
          <a:p>
            <a:r>
              <a:rPr b="1" dirty="0" err="1">
                <a:solidFill>
                  <a:srgbClr val="C00000"/>
                </a:solidFill>
              </a:rPr>
              <a:t>넣다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Bỏ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vào</a:t>
            </a:r>
            <a:r>
              <a:rPr b="1" dirty="0">
                <a:solidFill>
                  <a:srgbClr val="C00000"/>
                </a:solidFill>
              </a:rPr>
              <a:t>, </a:t>
            </a:r>
            <a:r>
              <a:rPr b="1" dirty="0" err="1">
                <a:solidFill>
                  <a:srgbClr val="C00000"/>
                </a:solidFill>
              </a:rPr>
              <a:t>đặt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vào</a:t>
            </a:r>
            <a:endParaRPr b="1" dirty="0">
              <a:solidFill>
                <a:srgbClr val="C00000"/>
              </a:solidFill>
            </a:endParaRPr>
          </a:p>
          <a:p>
            <a:r>
              <a:rPr b="1" dirty="0" err="1">
                <a:solidFill>
                  <a:srgbClr val="C00000"/>
                </a:solidFill>
              </a:rPr>
              <a:t>내다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Trả</a:t>
            </a:r>
            <a:r>
              <a:rPr b="1" dirty="0">
                <a:solidFill>
                  <a:srgbClr val="C00000"/>
                </a:solidFill>
              </a:rPr>
              <a:t>, </a:t>
            </a:r>
            <a:r>
              <a:rPr b="1" dirty="0" err="1">
                <a:solidFill>
                  <a:srgbClr val="C00000"/>
                </a:solidFill>
              </a:rPr>
              <a:t>đưa</a:t>
            </a:r>
            <a:r>
              <a:rPr b="1" dirty="0">
                <a:solidFill>
                  <a:srgbClr val="C00000"/>
                </a:solidFill>
              </a:rPr>
              <a:t>, </a:t>
            </a:r>
            <a:r>
              <a:rPr b="1" dirty="0" err="1">
                <a:solidFill>
                  <a:srgbClr val="C00000"/>
                </a:solidFill>
              </a:rPr>
              <a:t>nộp</a:t>
            </a:r>
            <a:endParaRPr b="1" dirty="0">
              <a:solidFill>
                <a:srgbClr val="C00000"/>
              </a:solidFill>
            </a:endParaRPr>
          </a:p>
          <a:p>
            <a:r>
              <a:rPr b="1" dirty="0" err="1">
                <a:solidFill>
                  <a:srgbClr val="C00000"/>
                </a:solidFill>
              </a:rPr>
              <a:t>편하다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Thuận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tiện</a:t>
            </a:r>
            <a:endParaRPr b="1" dirty="0">
              <a:solidFill>
                <a:srgbClr val="C00000"/>
              </a:solidFill>
            </a:endParaRPr>
          </a:p>
          <a:p>
            <a:r>
              <a:rPr b="1" dirty="0" err="1">
                <a:solidFill>
                  <a:srgbClr val="C00000"/>
                </a:solidFill>
              </a:rPr>
              <a:t>원하다</a:t>
            </a:r>
            <a:r>
              <a:rPr b="1" dirty="0">
                <a:solidFill>
                  <a:srgbClr val="C00000"/>
                </a:solidFill>
              </a:rPr>
              <a:t>: Mong </a:t>
            </a:r>
            <a:r>
              <a:rPr b="1" dirty="0" err="1">
                <a:solidFill>
                  <a:srgbClr val="C00000"/>
                </a:solidFill>
              </a:rPr>
              <a:t>muốn</a:t>
            </a:r>
            <a:endParaRPr b="1" dirty="0">
              <a:solidFill>
                <a:srgbClr val="C00000"/>
              </a:solidFill>
            </a:endParaRPr>
          </a:p>
          <a:p>
            <a:r>
              <a:rPr b="1" dirty="0" err="1">
                <a:solidFill>
                  <a:srgbClr val="C00000"/>
                </a:solidFill>
              </a:rPr>
              <a:t>재료</a:t>
            </a:r>
            <a:r>
              <a:rPr b="1" dirty="0">
                <a:solidFill>
                  <a:srgbClr val="C00000"/>
                </a:solidFill>
              </a:rPr>
              <a:t>: Nguyên </a:t>
            </a:r>
            <a:r>
              <a:rPr b="1" dirty="0" err="1">
                <a:solidFill>
                  <a:srgbClr val="C00000"/>
                </a:solidFill>
              </a:rPr>
              <a:t>liệu</a:t>
            </a:r>
            <a:endParaRPr b="1" dirty="0">
              <a:solidFill>
                <a:srgbClr val="C00000"/>
              </a:solidFill>
            </a:endParaRPr>
          </a:p>
          <a:p>
            <a:r>
              <a:rPr b="1" dirty="0" err="1">
                <a:solidFill>
                  <a:srgbClr val="C00000"/>
                </a:solidFill>
              </a:rPr>
              <a:t>인기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sự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yêu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mến</a:t>
            </a:r>
            <a:r>
              <a:rPr b="1" dirty="0">
                <a:solidFill>
                  <a:srgbClr val="C00000"/>
                </a:solidFill>
              </a:rPr>
              <a:t>, </a:t>
            </a:r>
            <a:r>
              <a:rPr b="1" dirty="0" err="1">
                <a:solidFill>
                  <a:srgbClr val="C00000"/>
                </a:solidFill>
              </a:rPr>
              <a:t>yêu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thích</a:t>
            </a:r>
            <a:endParaRPr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4" grpId="1" animBg="1" advAuto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제목 2"/>
          <p:cNvSpPr txBox="1">
            <a:spLocks noGrp="1"/>
          </p:cNvSpPr>
          <p:nvPr>
            <p:ph type="title"/>
          </p:nvPr>
        </p:nvSpPr>
        <p:spPr>
          <a:xfrm>
            <a:off x="845185" y="205740"/>
            <a:ext cx="6480175" cy="521970"/>
          </a:xfrm>
          <a:prstGeom prst="rect">
            <a:avLst/>
          </a:prstGeom>
        </p:spPr>
        <p:txBody>
          <a:bodyPr/>
          <a:lstStyle/>
          <a:p>
            <a:r>
              <a:rPr b="1">
                <a:solidFill>
                  <a:srgbClr val="03231B"/>
                </a:solidFill>
              </a:rPr>
              <a:t>유형 7(49~56, 59~70): 빈칸 채우기</a:t>
            </a:r>
          </a:p>
        </p:txBody>
      </p:sp>
      <p:sp>
        <p:nvSpPr>
          <p:cNvPr id="407" name="내용 개체 틀 1"/>
          <p:cNvSpPr txBox="1">
            <a:spLocks noGrp="1"/>
          </p:cNvSpPr>
          <p:nvPr>
            <p:ph type="body" sz="quarter" idx="1"/>
          </p:nvPr>
        </p:nvSpPr>
        <p:spPr>
          <a:xfrm>
            <a:off x="372745" y="1139825"/>
            <a:ext cx="6014085" cy="33782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defTabSz="822959">
              <a:defRPr sz="1619"/>
            </a:pPr>
            <a:r>
              <a:rPr b="1">
                <a:solidFill>
                  <a:srgbClr val="03231B"/>
                </a:solidFill>
              </a:rPr>
              <a:t>21. ㉠에 들어갈 알맞은 말을 고르십시오.</a:t>
            </a:r>
          </a:p>
        </p:txBody>
      </p:sp>
      <p:sp>
        <p:nvSpPr>
          <p:cNvPr id="408" name="텍스트 개체 틀 3"/>
          <p:cNvSpPr>
            <a:spLocks noGrp="1"/>
          </p:cNvSpPr>
          <p:nvPr>
            <p:ph type="body" idx="21"/>
          </p:nvPr>
        </p:nvSpPr>
        <p:spPr>
          <a:xfrm>
            <a:off x="547370" y="1489075"/>
            <a:ext cx="7738745" cy="1421765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p14="http://schemas.microsoft.com/office/powerpoint/2010/main" val="1"/>
            </a:ext>
          </a:extLst>
        </p:spPr>
        <p:txBody>
          <a:bodyPr>
            <a:normAutofit lnSpcReduction="10000"/>
          </a:bodyPr>
          <a:lstStyle/>
          <a:p>
            <a:pPr marL="227263" indent="-227263" defTabSz="77724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36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손님이 별로 없습니다 	</a:t>
            </a:r>
          </a:p>
          <a:p>
            <a:pPr marL="227263" indent="-227263" defTabSz="77724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36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주인이 직접 요리를 합니다</a:t>
            </a:r>
          </a:p>
          <a:p>
            <a:pPr marL="0" indent="0" defTabSz="77724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36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③ 일하는 사람이 없습니다 	</a:t>
            </a:r>
          </a:p>
          <a:p>
            <a:pPr marL="0" indent="0" defTabSz="77724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36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④ 친절한 직원이 있습니다</a:t>
            </a:r>
          </a:p>
        </p:txBody>
      </p:sp>
      <p:sp>
        <p:nvSpPr>
          <p:cNvPr id="409" name="텍스트 개체 틀 4"/>
          <p:cNvSpPr>
            <a:spLocks noGrp="1"/>
          </p:cNvSpPr>
          <p:nvPr>
            <p:ph type="body" idx="22"/>
          </p:nvPr>
        </p:nvSpPr>
        <p:spPr>
          <a:xfrm>
            <a:off x="372745" y="3021965"/>
            <a:ext cx="6014085" cy="337820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p14="http://schemas.microsoft.com/office/powerpoint/2010/main" val="1"/>
            </a:ext>
          </a:extLst>
        </p:spPr>
        <p:txBody>
          <a:bodyPr>
            <a:normAutofit lnSpcReduction="10000"/>
          </a:bodyPr>
          <a:lstStyle/>
          <a:p>
            <a:pPr marL="0" indent="0" defTabSz="822959">
              <a:spcBef>
                <a:spcPts val="300"/>
              </a:spcBef>
              <a:buSzTx/>
              <a:buFontTx/>
              <a:buNone/>
              <a:defRPr sz="1619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22. 이 글의 내용과 같은 것을 고르십시오.</a:t>
            </a:r>
          </a:p>
        </p:txBody>
      </p:sp>
      <p:sp>
        <p:nvSpPr>
          <p:cNvPr id="410" name="텍스트 개체 틀 11"/>
          <p:cNvSpPr>
            <a:spLocks noGrp="1"/>
          </p:cNvSpPr>
          <p:nvPr>
            <p:ph type="body" idx="23"/>
          </p:nvPr>
        </p:nvSpPr>
        <p:spPr>
          <a:xfrm>
            <a:off x="566420" y="3394710"/>
            <a:ext cx="5830570" cy="1421765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p14="http://schemas.microsoft.com/office/powerpoint/2010/main" val="1"/>
            </a:ext>
          </a:extLst>
        </p:spPr>
        <p:txBody>
          <a:bodyPr>
            <a:normAutofit lnSpcReduction="10000"/>
          </a:bodyPr>
          <a:lstStyle/>
          <a:p>
            <a:pPr marL="291465" indent="-291465" defTabSz="77724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36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이 식당은 오래되었습니다.</a:t>
            </a:r>
          </a:p>
          <a:p>
            <a:pPr marL="291465" indent="-291465" defTabSz="77724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36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이 식당은 값이 싸서 사람들이 좋아합니다.</a:t>
            </a:r>
          </a:p>
          <a:p>
            <a:pPr marL="291465" indent="-291465" defTabSz="77724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36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손님은 음식을 주문하고 기다립니다.</a:t>
            </a:r>
          </a:p>
          <a:p>
            <a:pPr marL="291465" indent="-291465" defTabSz="77724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36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식당의 음식값은 싸지 않습니다.</a:t>
            </a:r>
          </a:p>
        </p:txBody>
      </p:sp>
      <p:sp>
        <p:nvSpPr>
          <p:cNvPr id="411" name="타원 7"/>
          <p:cNvSpPr/>
          <p:nvPr/>
        </p:nvSpPr>
        <p:spPr>
          <a:xfrm>
            <a:off x="572770" y="2286635"/>
            <a:ext cx="196850" cy="196850"/>
          </a:xfrm>
          <a:prstGeom prst="ellipse">
            <a:avLst/>
          </a:prstGeom>
          <a:ln w="38100">
            <a:solidFill>
              <a:srgbClr val="FF0000"/>
            </a:solidFill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  <a:endParaRPr b="1">
              <a:solidFill>
                <a:srgbClr val="03231B"/>
              </a:solidFill>
            </a:endParaRPr>
          </a:p>
        </p:txBody>
      </p:sp>
      <p:sp>
        <p:nvSpPr>
          <p:cNvPr id="412" name="타원 9"/>
          <p:cNvSpPr>
            <a:spLocks/>
          </p:cNvSpPr>
          <p:nvPr/>
        </p:nvSpPr>
        <p:spPr>
          <a:xfrm>
            <a:off x="640715" y="3832225"/>
            <a:ext cx="197485" cy="197485"/>
          </a:xfrm>
          <a:prstGeom prst="ellipse">
            <a:avLst/>
          </a:prstGeom>
          <a:ln w="38100" cap="flat" cmpd="sng">
            <a:solidFill>
              <a:srgbClr val="FF0000">
                <a:alpha val="100000"/>
              </a:srgbClr>
            </a:solidFill>
            <a:prstDash val="solid"/>
          </a:ln>
        </p:spPr>
        <p:txBody>
          <a:bodyPr vert="horz" wrap="square" lIns="45720" tIns="45720" rIns="45720" bIns="45720" numCol="1" anchor="ctr">
            <a:noAutofit/>
          </a:bodyPr>
          <a:lstStyle/>
          <a:p>
            <a:pPr marL="0" indent="0" algn="ctr" defTabSz="91440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800">
                <a:solidFill>
                  <a:srgbClr val="FFFFFF"/>
                </a:solidFill>
              </a:defRPr>
            </a:pPr>
            <a:endParaRPr lang="ko-KR" altLang="en-US" sz="1800" b="1" i="0" strike="noStrike" cap="none">
              <a:solidFill>
                <a:srgbClr val="03231B"/>
              </a:solidFill>
              <a:latin typeface="맑은 고딕" charset="0"/>
              <a:ea typeface="맑은 고딕" charset="0"/>
              <a:cs typeface="나눔고딕" charset="0"/>
            </a:endParaRPr>
          </a:p>
        </p:txBody>
      </p:sp>
      <p:sp>
        <p:nvSpPr>
          <p:cNvPr id="413" name="텍스트 개체 틀 10"/>
          <p:cNvSpPr/>
          <p:nvPr/>
        </p:nvSpPr>
        <p:spPr>
          <a:xfrm>
            <a:off x="4321175" y="722630"/>
            <a:ext cx="4614545" cy="2108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p14="http://schemas.microsoft.com/office/powerpoint/2010/main" val="1"/>
            </a:ext>
          </a:extLst>
        </p:spPr>
        <p:txBody>
          <a:bodyPr vert="horz" wrap="square" lIns="45720" tIns="45720" rIns="45720" bIns="45720" numCol="1" anchor="ctr">
            <a:normAutofit/>
          </a:bodyPr>
          <a:lstStyle/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>
                <a:solidFill>
                  <a:srgbClr val="FFFFFF"/>
                </a:solidFill>
                <a:latin typeface="HY견고딕" charset="0"/>
                <a:ea typeface="HY견고딕" charset="0"/>
                <a:cs typeface="HY견고딕" charset="0"/>
              </a:defRPr>
            </a:pPr>
            <a:r>
              <a:rPr sz="1500" b="1" i="0" strike="noStrike" cap="none">
                <a:solidFill>
                  <a:srgbClr val="03231B"/>
                </a:solidFill>
                <a:latin typeface="맑은 고딕" charset="0"/>
                <a:ea typeface="맑은 고딕" charset="0"/>
                <a:cs typeface="나눔고딕" charset="0"/>
              </a:rPr>
              <a:t>학교 앞에 새 식당이 문을 열었습니다. 이 식당에는 ( ㉠ ). 손님이 먹고 싶은 음식을 요리해서 먹고 식기도 직접 씻습니다. 음식을 먹은 후에 음식값은 ‘돈을 넣는 곳’에 내면 됩니다. 이 식당은 편하게 원하는 재료를 사용할 수 있고, 값도 싸서 인기가 많습니다.</a:t>
            </a:r>
            <a:endParaRPr lang="ko-KR" altLang="en-US" sz="1500" b="1" i="0" strike="noStrike" cap="none">
              <a:solidFill>
                <a:srgbClr val="03231B"/>
              </a:solidFill>
              <a:latin typeface="맑은 고딕" charset="0"/>
              <a:ea typeface="맑은 고딕" charset="0"/>
              <a:cs typeface="나눔고딕" charset="0"/>
            </a:endParaRPr>
          </a:p>
        </p:txBody>
      </p:sp>
      <p:sp>
        <p:nvSpPr>
          <p:cNvPr id="414" name="직사각형 7"/>
          <p:cNvSpPr/>
          <p:nvPr/>
        </p:nvSpPr>
        <p:spPr>
          <a:xfrm>
            <a:off x="4210050" y="780415"/>
            <a:ext cx="4836795" cy="2094865"/>
          </a:xfrm>
          <a:prstGeom prst="rect">
            <a:avLst/>
          </a:prstGeom>
          <a:ln w="12700">
            <a:solidFill>
              <a:schemeClr val="bg1"/>
            </a:solidFill>
          </a:ln>
        </p:spPr>
        <p:txBody>
          <a:bodyPr lIns="45719" rIns="45719" anchor="ctr"/>
          <a:lstStyle/>
          <a:p>
            <a:pPr algn="l">
              <a:defRPr sz="1600"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pPr>
            <a:endParaRPr b="1">
              <a:solidFill>
                <a:srgbClr val="03231B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" grpId="1" animBg="1" advAuto="0"/>
      <p:bldP spid="412" grpId="2" animBg="1" advAuto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제목 2"/>
          <p:cNvSpPr txBox="1">
            <a:spLocks noGrp="1"/>
          </p:cNvSpPr>
          <p:nvPr>
            <p:ph type="title"/>
          </p:nvPr>
        </p:nvSpPr>
        <p:spPr>
          <a:xfrm>
            <a:off x="845213" y="205804"/>
            <a:ext cx="6480002" cy="521842"/>
          </a:xfrm>
          <a:prstGeom prst="rect">
            <a:avLst/>
          </a:prstGeom>
        </p:spPr>
        <p:txBody>
          <a:bodyPr/>
          <a:lstStyle/>
          <a:p>
            <a:r>
              <a:rPr b="1">
                <a:solidFill>
                  <a:srgbClr val="03231B"/>
                </a:solidFill>
              </a:rPr>
              <a:t>유형 7(49~56, 59~70): 빈칸 채우기</a:t>
            </a:r>
          </a:p>
        </p:txBody>
      </p:sp>
      <p:sp>
        <p:nvSpPr>
          <p:cNvPr id="417" name="내용 개체 틀 1"/>
          <p:cNvSpPr txBox="1">
            <a:spLocks noGrp="1"/>
          </p:cNvSpPr>
          <p:nvPr>
            <p:ph type="body" sz="quarter" idx="1"/>
          </p:nvPr>
        </p:nvSpPr>
        <p:spPr>
          <a:xfrm>
            <a:off x="372911" y="1139509"/>
            <a:ext cx="6013818" cy="3376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defTabSz="822959">
              <a:defRPr sz="1619"/>
            </a:pPr>
            <a:r>
              <a:rPr b="1">
                <a:solidFill>
                  <a:srgbClr val="03231B"/>
                </a:solidFill>
              </a:rPr>
              <a:t>23-24. 다음을 읽고 물음에 답하십시오.</a:t>
            </a:r>
          </a:p>
        </p:txBody>
      </p:sp>
      <p:sp>
        <p:nvSpPr>
          <p:cNvPr id="418" name="텍스트 개체 틀 10"/>
          <p:cNvSpPr>
            <a:spLocks noGrp="1"/>
          </p:cNvSpPr>
          <p:nvPr>
            <p:ph type="body" idx="21"/>
          </p:nvPr>
        </p:nvSpPr>
        <p:spPr>
          <a:prstGeom prst="rect">
            <a:avLst/>
          </a:prstGeom>
          <a:ln>
            <a:solidFill>
              <a:schemeClr val="bg1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120 전화는 편리합니다. 이 전화는 외국인도 ( ㉠ ). 호텔을 예약하고 싶은 외국인은 여기에 전화하면 됩니다. 택시나 기차 예약도 도와줍니다. 또한 외국어로 관광 안내도 받을 수 있습니다. 120 전화는 24시간 전화를 받습니다.</a:t>
            </a:r>
          </a:p>
        </p:txBody>
      </p:sp>
      <p:sp>
        <p:nvSpPr>
          <p:cNvPr id="419" name="편리하다: Tiện lợi…"/>
          <p:cNvSpPr txBox="1"/>
          <p:nvPr/>
        </p:nvSpPr>
        <p:spPr>
          <a:xfrm>
            <a:off x="6609961" y="602587"/>
            <a:ext cx="2530499" cy="20313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 anchor="t">
            <a:spAutoFit/>
          </a:bodyPr>
          <a:lstStyle/>
          <a:p>
            <a:r>
              <a:rPr b="1" dirty="0" err="1">
                <a:solidFill>
                  <a:srgbClr val="C00000"/>
                </a:solidFill>
              </a:rPr>
              <a:t>편리하다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Tiện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lợi</a:t>
            </a:r>
            <a:endParaRPr lang="vi-VN" b="1" dirty="0" err="1">
              <a:solidFill>
                <a:srgbClr val="C00000"/>
              </a:solidFill>
            </a:endParaRPr>
          </a:p>
          <a:p>
            <a:r>
              <a:rPr b="1" dirty="0" err="1">
                <a:solidFill>
                  <a:srgbClr val="C00000"/>
                </a:solidFill>
              </a:rPr>
              <a:t>외국인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Người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nước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ngoài</a:t>
            </a:r>
            <a:endParaRPr b="1" dirty="0">
              <a:solidFill>
                <a:srgbClr val="C00000"/>
              </a:solidFill>
            </a:endParaRPr>
          </a:p>
          <a:p>
            <a:r>
              <a:rPr b="1" dirty="0" err="1">
                <a:solidFill>
                  <a:srgbClr val="C00000"/>
                </a:solidFill>
              </a:rPr>
              <a:t>호텔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Khách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sạn</a:t>
            </a:r>
            <a:endParaRPr b="1" dirty="0">
              <a:solidFill>
                <a:srgbClr val="C00000"/>
              </a:solidFill>
            </a:endParaRPr>
          </a:p>
          <a:p>
            <a:r>
              <a:rPr b="1" dirty="0" err="1">
                <a:solidFill>
                  <a:srgbClr val="C00000"/>
                </a:solidFill>
              </a:rPr>
              <a:t>예약하다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Đặt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trước</a:t>
            </a:r>
            <a:endParaRPr b="1" dirty="0">
              <a:solidFill>
                <a:srgbClr val="C00000"/>
              </a:solidFill>
            </a:endParaRPr>
          </a:p>
          <a:p>
            <a:r>
              <a:rPr b="1" dirty="0" err="1">
                <a:solidFill>
                  <a:srgbClr val="C00000"/>
                </a:solidFill>
              </a:rPr>
              <a:t>택시</a:t>
            </a:r>
            <a:r>
              <a:rPr b="1" dirty="0">
                <a:solidFill>
                  <a:srgbClr val="C00000"/>
                </a:solidFill>
              </a:rPr>
              <a:t>: Taxi</a:t>
            </a:r>
          </a:p>
          <a:p>
            <a:r>
              <a:rPr b="1" dirty="0" err="1">
                <a:solidFill>
                  <a:srgbClr val="C00000"/>
                </a:solidFill>
              </a:rPr>
              <a:t>기차</a:t>
            </a:r>
            <a:r>
              <a:rPr b="1" dirty="0">
                <a:solidFill>
                  <a:srgbClr val="C00000"/>
                </a:solidFill>
              </a:rPr>
              <a:t>: Tàu </a:t>
            </a:r>
            <a:r>
              <a:rPr b="1" dirty="0" err="1">
                <a:solidFill>
                  <a:srgbClr val="C00000"/>
                </a:solidFill>
              </a:rPr>
              <a:t>hoả</a:t>
            </a:r>
            <a:endParaRPr b="1" dirty="0">
              <a:solidFill>
                <a:srgbClr val="C00000"/>
              </a:solidFill>
            </a:endParaRPr>
          </a:p>
          <a:p>
            <a:r>
              <a:rPr b="1" dirty="0" err="1">
                <a:solidFill>
                  <a:srgbClr val="C00000"/>
                </a:solidFill>
              </a:rPr>
              <a:t>또한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Hơn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nữa</a:t>
            </a:r>
            <a:endParaRPr b="1" dirty="0">
              <a:solidFill>
                <a:srgbClr val="C00000"/>
              </a:solidFill>
            </a:endParaRPr>
          </a:p>
          <a:p>
            <a:r>
              <a:rPr b="1" dirty="0" err="1">
                <a:solidFill>
                  <a:srgbClr val="C00000"/>
                </a:solidFill>
              </a:rPr>
              <a:t>외국어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Tiếng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nước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ngoài</a:t>
            </a:r>
            <a:endParaRPr b="1" dirty="0">
              <a:solidFill>
                <a:srgbClr val="C00000"/>
              </a:solidFill>
            </a:endParaRPr>
          </a:p>
          <a:p>
            <a:r>
              <a:rPr b="1" dirty="0" err="1">
                <a:solidFill>
                  <a:srgbClr val="C00000"/>
                </a:solidFill>
              </a:rPr>
              <a:t>안내</a:t>
            </a:r>
            <a:r>
              <a:rPr b="1" dirty="0">
                <a:solidFill>
                  <a:srgbClr val="C00000"/>
                </a:solidFill>
              </a:rPr>
              <a:t>: Thông </a:t>
            </a:r>
            <a:r>
              <a:rPr b="1" dirty="0" err="1">
                <a:solidFill>
                  <a:srgbClr val="C00000"/>
                </a:solidFill>
              </a:rPr>
              <a:t>báo</a:t>
            </a:r>
            <a:r>
              <a:rPr b="1" dirty="0">
                <a:solidFill>
                  <a:srgbClr val="C00000"/>
                </a:solidFill>
              </a:rPr>
              <a:t>, </a:t>
            </a:r>
            <a:r>
              <a:rPr b="1" dirty="0" err="1">
                <a:solidFill>
                  <a:srgbClr val="C00000"/>
                </a:solidFill>
              </a:rPr>
              <a:t>hướng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dẫn</a:t>
            </a:r>
            <a:endParaRPr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" grpId="1" animBg="1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내용 개체 틀 1"/>
          <p:cNvSpPr txBox="1">
            <a:spLocks noGrp="1"/>
          </p:cNvSpPr>
          <p:nvPr>
            <p:ph type="body" sz="quarter" idx="1"/>
          </p:nvPr>
        </p:nvSpPr>
        <p:spPr>
          <a:xfrm>
            <a:off x="372911" y="1206184"/>
            <a:ext cx="6013818" cy="337600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defTabSz="822959">
              <a:lnSpc>
                <a:spcPct val="150000"/>
              </a:lnSpc>
              <a:defRPr sz="1619"/>
            </a:pPr>
            <a:r>
              <a:rPr b="1">
                <a:solidFill>
                  <a:srgbClr val="03231B"/>
                </a:solidFill>
                <a:latin typeface="Arial"/>
                <a:cs typeface="Arial"/>
              </a:rPr>
              <a:t>1. ㉠에 들어갈 알맞은 말을 고르십시오.</a:t>
            </a:r>
          </a:p>
        </p:txBody>
      </p:sp>
      <p:sp>
        <p:nvSpPr>
          <p:cNvPr id="163" name="텍스트 개체 틀 4"/>
          <p:cNvSpPr>
            <a:spLocks noGrp="1"/>
          </p:cNvSpPr>
          <p:nvPr>
            <p:ph type="body" idx="22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>
            <a:normAutofit lnSpcReduction="10000"/>
          </a:bodyPr>
          <a:lstStyle/>
          <a:p>
            <a:pPr marL="0" indent="0" defTabSz="822959">
              <a:spcBef>
                <a:spcPts val="300"/>
              </a:spcBef>
              <a:buSzTx/>
              <a:buFontTx/>
              <a:buNone/>
              <a:defRPr sz="1619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  <a:latin typeface="Arial"/>
                <a:cs typeface="Arial"/>
              </a:rPr>
              <a:t>2. 이 글의 내용과 같은 것을 고르십시오.</a:t>
            </a:r>
          </a:p>
        </p:txBody>
      </p:sp>
      <p:sp>
        <p:nvSpPr>
          <p:cNvPr id="164" name="텍스트 개체 틀 11"/>
          <p:cNvSpPr>
            <a:spLocks noGrp="1"/>
          </p:cNvSpPr>
          <p:nvPr>
            <p:ph type="body" idx="23"/>
          </p:nvPr>
        </p:nvSpPr>
        <p:spPr>
          <a:xfrm>
            <a:off x="366791" y="3265010"/>
            <a:ext cx="5867689" cy="1515397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>
            <a:normAutofit lnSpcReduction="10000"/>
          </a:bodyPr>
          <a:lstStyle/>
          <a:p>
            <a:pPr marL="0" indent="0" defTabSz="850391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488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  <a:latin typeface="Arial"/>
                <a:cs typeface="Arial"/>
              </a:rPr>
              <a:t>① 친구는 물통으로 그림을 만듭니다.</a:t>
            </a:r>
          </a:p>
          <a:p>
            <a:pPr marL="0" indent="0" defTabSz="850391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488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  <a:latin typeface="Arial"/>
                <a:cs typeface="Arial"/>
              </a:rPr>
              <a:t>② 친구는 예쁜 물통을 받았습니다.</a:t>
            </a:r>
          </a:p>
          <a:p>
            <a:pPr marL="0" indent="0" defTabSz="850391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488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  <a:latin typeface="Arial"/>
                <a:cs typeface="Arial"/>
              </a:rPr>
              <a:t>③ 친구는 친한 사람들과 그림을 그립니다.</a:t>
            </a:r>
          </a:p>
          <a:p>
            <a:pPr marL="0" indent="0" defTabSz="850391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488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  <a:latin typeface="Arial"/>
                <a:cs typeface="Arial"/>
              </a:rPr>
              <a:t>④ 친구는 물통에 예쁘게 그림을 그립니다.</a:t>
            </a:r>
          </a:p>
        </p:txBody>
      </p:sp>
      <p:sp>
        <p:nvSpPr>
          <p:cNvPr id="165" name="타원 6"/>
          <p:cNvSpPr/>
          <p:nvPr/>
        </p:nvSpPr>
        <p:spPr>
          <a:xfrm>
            <a:off x="2387694" y="1784369"/>
            <a:ext cx="216805" cy="245585"/>
          </a:xfrm>
          <a:prstGeom prst="ellipse">
            <a:avLst/>
          </a:prstGeom>
          <a:ln w="38100">
            <a:solidFill>
              <a:srgbClr val="FF0000"/>
            </a:solidFill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  <a:endParaRPr b="1">
              <a:solidFill>
                <a:srgbClr val="03231B"/>
              </a:solidFill>
              <a:latin typeface="Arial"/>
              <a:cs typeface="Arial"/>
            </a:endParaRPr>
          </a:p>
        </p:txBody>
      </p:sp>
      <p:sp>
        <p:nvSpPr>
          <p:cNvPr id="166" name="타원 7"/>
          <p:cNvSpPr/>
          <p:nvPr/>
        </p:nvSpPr>
        <p:spPr>
          <a:xfrm>
            <a:off x="431913" y="4521125"/>
            <a:ext cx="196647" cy="196647"/>
          </a:xfrm>
          <a:prstGeom prst="ellipse">
            <a:avLst/>
          </a:prstGeom>
          <a:ln w="38100">
            <a:solidFill>
              <a:srgbClr val="FF0000"/>
            </a:solidFill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  <a:endParaRPr b="1">
              <a:solidFill>
                <a:srgbClr val="03231B"/>
              </a:solidFill>
              <a:latin typeface="Arial"/>
              <a:cs typeface="Arial"/>
            </a:endParaRPr>
          </a:p>
        </p:txBody>
      </p:sp>
      <p:sp>
        <p:nvSpPr>
          <p:cNvPr id="167" name="제목 2"/>
          <p:cNvSpPr txBox="1">
            <a:spLocks noGrp="1"/>
          </p:cNvSpPr>
          <p:nvPr>
            <p:ph type="title"/>
          </p:nvPr>
        </p:nvSpPr>
        <p:spPr>
          <a:xfrm>
            <a:off x="845212" y="205804"/>
            <a:ext cx="8180801" cy="521842"/>
          </a:xfrm>
          <a:prstGeom prst="rect">
            <a:avLst/>
          </a:prstGeom>
        </p:spPr>
        <p:txBody>
          <a:bodyPr/>
          <a:lstStyle/>
          <a:p>
            <a:r>
              <a:rPr b="1">
                <a:solidFill>
                  <a:srgbClr val="03231B"/>
                </a:solidFill>
              </a:rPr>
              <a:t>유형 7(49~56, 59~70): </a:t>
            </a:r>
            <a:r>
              <a:rPr sz="2400" b="1">
                <a:solidFill>
                  <a:srgbClr val="03231B"/>
                </a:solidFill>
              </a:rPr>
              <a:t>빈칸 채우기/세부내용 파악하기</a:t>
            </a:r>
          </a:p>
        </p:txBody>
      </p:sp>
      <p:sp>
        <p:nvSpPr>
          <p:cNvPr id="168" name="텍스트 개체 틀 10"/>
          <p:cNvSpPr/>
          <p:nvPr/>
        </p:nvSpPr>
        <p:spPr>
          <a:xfrm>
            <a:off x="4551643" y="-180247"/>
            <a:ext cx="4378307" cy="40835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pPr algn="l">
              <a:lnSpc>
                <a:spcPct val="150000"/>
              </a:lnSpc>
              <a:spcBef>
                <a:spcPts val="300"/>
              </a:spcBef>
              <a:defRPr sz="16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pPr>
            <a:r>
              <a:rPr b="1">
                <a:solidFill>
                  <a:srgbClr val="03231B"/>
                </a:solidFill>
                <a:latin typeface="Arial"/>
                <a:cs typeface="Arial"/>
              </a:rPr>
              <a:t>제 친구는 그림 그리는 것을 좋아합니다. 그래서 시간이 있을 때마다 물통에 그림을 그립니다. 그리고 친한 사람들에게 물통을 선물합니다. ( ㉠ ) 물통은 세상에 하나만 있습니다. 친구의 물통은 참 예쁩니다.</a:t>
            </a:r>
          </a:p>
        </p:txBody>
      </p:sp>
      <p:sp>
        <p:nvSpPr>
          <p:cNvPr id="169" name="직사각형"/>
          <p:cNvSpPr/>
          <p:nvPr/>
        </p:nvSpPr>
        <p:spPr>
          <a:xfrm>
            <a:off x="4476070" y="865575"/>
            <a:ext cx="4440304" cy="1991876"/>
          </a:xfrm>
          <a:prstGeom prst="rect">
            <a:avLst/>
          </a:prstGeom>
          <a:ln w="12700">
            <a:solidFill>
              <a:schemeClr val="bg1"/>
            </a:solidFill>
            <a:miter lim="400000"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l">
              <a:defRPr sz="1800">
                <a:solidFill>
                  <a:srgbClr val="000000"/>
                </a:solidFill>
              </a:defRPr>
            </a:pPr>
            <a:endParaRPr b="1">
              <a:solidFill>
                <a:srgbClr val="03231B"/>
              </a:solidFill>
              <a:latin typeface="Arial"/>
              <a:cs typeface="Arial"/>
            </a:endParaRPr>
          </a:p>
        </p:txBody>
      </p:sp>
      <p:sp>
        <p:nvSpPr>
          <p:cNvPr id="170" name="TextBox 4"/>
          <p:cNvSpPr txBox="1"/>
          <p:nvPr/>
        </p:nvSpPr>
        <p:spPr>
          <a:xfrm>
            <a:off x="4253853" y="2984598"/>
            <a:ext cx="4453003" cy="16004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r>
              <a:rPr b="1" dirty="0">
                <a:solidFill>
                  <a:srgbClr val="C00000"/>
                </a:solidFill>
                <a:latin typeface="Arial"/>
                <a:cs typeface="Arial"/>
              </a:rPr>
              <a:t>V + (으)ㄴ: </a:t>
            </a:r>
            <a:r>
              <a:rPr b="1" dirty="0" err="1">
                <a:solidFill>
                  <a:srgbClr val="C00000"/>
                </a:solidFill>
                <a:latin typeface="Arial"/>
                <a:cs typeface="Arial"/>
              </a:rPr>
              <a:t>Định</a:t>
            </a:r>
            <a:r>
              <a:rPr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rgbClr val="C00000"/>
                </a:solidFill>
                <a:latin typeface="Arial"/>
                <a:cs typeface="Arial"/>
              </a:rPr>
              <a:t>ngữ</a:t>
            </a:r>
            <a:r>
              <a:rPr b="1" dirty="0">
                <a:solidFill>
                  <a:srgbClr val="C00000"/>
                </a:solidFill>
                <a:latin typeface="Arial"/>
                <a:cs typeface="Arial"/>
              </a:rPr>
              <a:t> ở </a:t>
            </a:r>
            <a:r>
              <a:rPr b="1" dirty="0" err="1">
                <a:solidFill>
                  <a:srgbClr val="C00000"/>
                </a:solidFill>
                <a:latin typeface="Arial"/>
                <a:cs typeface="Arial"/>
              </a:rPr>
              <a:t>thì</a:t>
            </a:r>
            <a:r>
              <a:rPr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rgbClr val="C00000"/>
                </a:solidFill>
                <a:latin typeface="Arial"/>
                <a:cs typeface="Arial"/>
              </a:rPr>
              <a:t>quá</a:t>
            </a:r>
            <a:r>
              <a:rPr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rgbClr val="C00000"/>
                </a:solidFill>
                <a:latin typeface="Arial"/>
                <a:cs typeface="Arial"/>
              </a:rPr>
              <a:t>khứ</a:t>
            </a:r>
            <a:r>
              <a:rPr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rgbClr val="C00000"/>
                </a:solidFill>
                <a:latin typeface="Arial"/>
                <a:cs typeface="Arial"/>
              </a:rPr>
              <a:t>của</a:t>
            </a:r>
            <a:r>
              <a:rPr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rgbClr val="C00000"/>
                </a:solidFill>
                <a:latin typeface="Arial"/>
                <a:cs typeface="Arial"/>
              </a:rPr>
              <a:t>động</a:t>
            </a:r>
            <a:r>
              <a:rPr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rgbClr val="C00000"/>
                </a:solidFill>
                <a:latin typeface="Arial"/>
                <a:cs typeface="Arial"/>
              </a:rPr>
              <a:t>từ</a:t>
            </a:r>
            <a:r>
              <a:rPr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</a:p>
          <a:p>
            <a:endParaRPr b="1" dirty="0">
              <a:solidFill>
                <a:srgbClr val="C00000"/>
              </a:solidFill>
              <a:latin typeface="Arial"/>
              <a:cs typeface="Arial"/>
            </a:endParaRPr>
          </a:p>
          <a:p>
            <a:r>
              <a:rPr b="1" dirty="0" err="1">
                <a:solidFill>
                  <a:srgbClr val="C00000"/>
                </a:solidFill>
                <a:latin typeface="Arial"/>
                <a:cs typeface="Arial"/>
              </a:rPr>
              <a:t>Adj</a:t>
            </a:r>
            <a:r>
              <a:rPr b="1" dirty="0">
                <a:solidFill>
                  <a:srgbClr val="C00000"/>
                </a:solidFill>
                <a:latin typeface="Arial"/>
                <a:cs typeface="Arial"/>
              </a:rPr>
              <a:t> + (으)ㄴ: </a:t>
            </a:r>
            <a:r>
              <a:rPr b="1" dirty="0" err="1">
                <a:solidFill>
                  <a:srgbClr val="C00000"/>
                </a:solidFill>
                <a:latin typeface="Arial"/>
                <a:cs typeface="Arial"/>
              </a:rPr>
              <a:t>Định</a:t>
            </a:r>
            <a:r>
              <a:rPr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rgbClr val="C00000"/>
                </a:solidFill>
                <a:latin typeface="Arial"/>
                <a:cs typeface="Arial"/>
              </a:rPr>
              <a:t>ngữ</a:t>
            </a:r>
            <a:r>
              <a:rPr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rgbClr val="C00000"/>
                </a:solidFill>
                <a:latin typeface="Arial"/>
                <a:cs typeface="Arial"/>
              </a:rPr>
              <a:t>của</a:t>
            </a:r>
            <a:r>
              <a:rPr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rgbClr val="C00000"/>
                </a:solidFill>
                <a:latin typeface="Arial"/>
                <a:cs typeface="Arial"/>
              </a:rPr>
              <a:t>tính</a:t>
            </a:r>
            <a:r>
              <a:rPr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rgbClr val="C00000"/>
                </a:solidFill>
                <a:latin typeface="Arial"/>
                <a:cs typeface="Arial"/>
              </a:rPr>
              <a:t>từ</a:t>
            </a:r>
            <a:endParaRPr b="1" dirty="0">
              <a:solidFill>
                <a:srgbClr val="C00000"/>
              </a:solidFill>
              <a:latin typeface="Arial"/>
              <a:cs typeface="Arial"/>
            </a:endParaRPr>
          </a:p>
          <a:p>
            <a:endParaRPr b="1" dirty="0">
              <a:solidFill>
                <a:srgbClr val="C00000"/>
              </a:solidFill>
              <a:latin typeface="Arial"/>
              <a:cs typeface="Arial"/>
            </a:endParaRPr>
          </a:p>
          <a:p>
            <a:r>
              <a:rPr b="1" dirty="0" err="1">
                <a:solidFill>
                  <a:srgbClr val="C00000"/>
                </a:solidFill>
                <a:latin typeface="Arial"/>
                <a:cs typeface="Arial"/>
              </a:rPr>
              <a:t>Adj</a:t>
            </a:r>
            <a:r>
              <a:rPr b="1" dirty="0">
                <a:solidFill>
                  <a:srgbClr val="C00000"/>
                </a:solidFill>
                <a:latin typeface="Arial"/>
                <a:cs typeface="Arial"/>
              </a:rPr>
              <a:t> + 게 = </a:t>
            </a:r>
            <a:r>
              <a:rPr b="1" dirty="0" err="1">
                <a:solidFill>
                  <a:srgbClr val="C00000"/>
                </a:solidFill>
                <a:latin typeface="Arial"/>
                <a:cs typeface="Arial"/>
              </a:rPr>
              <a:t>Adv</a:t>
            </a:r>
            <a:r>
              <a:rPr b="1" dirty="0">
                <a:solidFill>
                  <a:srgbClr val="C00000"/>
                </a:solidFill>
                <a:latin typeface="Arial"/>
                <a:cs typeface="Arial"/>
              </a:rPr>
              <a:t>: </a:t>
            </a:r>
            <a:r>
              <a:rPr b="1" dirty="0" err="1">
                <a:solidFill>
                  <a:srgbClr val="C00000"/>
                </a:solidFill>
                <a:latin typeface="Arial"/>
                <a:cs typeface="Arial"/>
              </a:rPr>
              <a:t>Biến</a:t>
            </a:r>
            <a:r>
              <a:rPr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rgbClr val="C00000"/>
                </a:solidFill>
                <a:latin typeface="Arial"/>
                <a:cs typeface="Arial"/>
              </a:rPr>
              <a:t>tính</a:t>
            </a:r>
            <a:r>
              <a:rPr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rgbClr val="C00000"/>
                </a:solidFill>
                <a:latin typeface="Arial"/>
                <a:cs typeface="Arial"/>
              </a:rPr>
              <a:t>từ</a:t>
            </a:r>
            <a:r>
              <a:rPr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rgbClr val="C00000"/>
                </a:solidFill>
                <a:latin typeface="Arial"/>
                <a:cs typeface="Arial"/>
              </a:rPr>
              <a:t>thành</a:t>
            </a:r>
            <a:r>
              <a:rPr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rgbClr val="C00000"/>
                </a:solidFill>
                <a:latin typeface="Arial"/>
                <a:cs typeface="Arial"/>
              </a:rPr>
              <a:t>trạng</a:t>
            </a:r>
            <a:r>
              <a:rPr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rgbClr val="C00000"/>
                </a:solidFill>
                <a:latin typeface="Arial"/>
                <a:cs typeface="Arial"/>
              </a:rPr>
              <a:t>từ</a:t>
            </a:r>
            <a:r>
              <a:rPr b="1" dirty="0">
                <a:solidFill>
                  <a:srgbClr val="C00000"/>
                </a:solidFill>
                <a:latin typeface="Arial"/>
                <a:cs typeface="Arial"/>
              </a:rPr>
              <a:t>, </a:t>
            </a:r>
            <a:r>
              <a:rPr b="1" dirty="0" err="1">
                <a:solidFill>
                  <a:srgbClr val="C00000"/>
                </a:solidFill>
                <a:latin typeface="Arial"/>
                <a:cs typeface="Arial"/>
              </a:rPr>
              <a:t>bổ</a:t>
            </a:r>
            <a:r>
              <a:rPr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rgbClr val="C00000"/>
                </a:solidFill>
                <a:latin typeface="Arial"/>
                <a:cs typeface="Arial"/>
              </a:rPr>
              <a:t>nghĩa</a:t>
            </a:r>
            <a:r>
              <a:rPr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rgbClr val="C00000"/>
                </a:solidFill>
                <a:latin typeface="Arial"/>
                <a:cs typeface="Arial"/>
              </a:rPr>
              <a:t>cho</a:t>
            </a:r>
            <a:r>
              <a:rPr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rgbClr val="C00000"/>
                </a:solidFill>
                <a:latin typeface="Arial"/>
                <a:cs typeface="Arial"/>
              </a:rPr>
              <a:t>động</a:t>
            </a:r>
            <a:r>
              <a:rPr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b="1" dirty="0" err="1">
                <a:solidFill>
                  <a:srgbClr val="C00000"/>
                </a:solidFill>
                <a:latin typeface="Arial"/>
                <a:cs typeface="Arial"/>
              </a:rPr>
              <a:t>từ</a:t>
            </a:r>
            <a:endParaRPr b="1" dirty="0">
              <a:solidFill>
                <a:srgbClr val="C00000"/>
              </a:solidFill>
              <a:latin typeface="Arial"/>
              <a:cs typeface="Arial"/>
            </a:endParaRPr>
          </a:p>
          <a:p>
            <a:endParaRPr b="1" dirty="0">
              <a:solidFill>
                <a:srgbClr val="C00000"/>
              </a:solidFill>
              <a:latin typeface="Arial"/>
              <a:cs typeface="Arial"/>
            </a:endParaRPr>
          </a:p>
        </p:txBody>
      </p:sp>
      <p:sp>
        <p:nvSpPr>
          <p:cNvPr id="2" name="Hộp Văn bản 1">
            <a:extLst>
              <a:ext uri="{FF2B5EF4-FFF2-40B4-BE49-F238E27FC236}">
                <a16:creationId xmlns:a16="http://schemas.microsoft.com/office/drawing/2014/main" xmlns="" id="{043877F4-AED8-42F4-AA97-1BD83D849B86}"/>
              </a:ext>
            </a:extLst>
          </p:cNvPr>
          <p:cNvSpPr txBox="1"/>
          <p:nvPr/>
        </p:nvSpPr>
        <p:spPr>
          <a:xfrm>
            <a:off x="429164" y="1642255"/>
            <a:ext cx="4371435" cy="103104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>
              <a:lnSpc>
                <a:spcPct val="150000"/>
              </a:lnSpc>
              <a:spcBef>
                <a:spcPts val="300"/>
              </a:spcBef>
            </a:pPr>
            <a:r>
              <a:rPr lang="vi-VN" b="1">
                <a:solidFill>
                  <a:srgbClr val="03231B"/>
                </a:solidFill>
                <a:latin typeface="Arial"/>
                <a:cs typeface="Arial"/>
              </a:rPr>
              <a:t>①</a:t>
            </a:r>
            <a:r>
              <a:rPr lang="vi-VN" altLang="ko-KR" b="1" dirty="0">
                <a:solidFill>
                  <a:srgbClr val="03231B"/>
                </a:solidFill>
                <a:latin typeface="Arial"/>
                <a:cs typeface="Arial"/>
              </a:rPr>
              <a:t> </a:t>
            </a:r>
            <a:r>
              <a:rPr lang="ko-KR" altLang="en-US" b="1">
                <a:solidFill>
                  <a:srgbClr val="03231B"/>
                </a:solidFill>
                <a:latin typeface="Arial"/>
                <a:ea typeface="HYGothic-Extra"/>
                <a:cs typeface="Arial"/>
              </a:rPr>
              <a:t>친구가</a:t>
            </a:r>
            <a:r>
              <a:rPr lang="vi-VN" altLang="ko-KR" b="1" dirty="0">
                <a:solidFill>
                  <a:srgbClr val="03231B"/>
                </a:solidFill>
                <a:latin typeface="Arial"/>
                <a:cs typeface="Arial"/>
              </a:rPr>
              <a:t> </a:t>
            </a:r>
            <a:r>
              <a:rPr lang="ko-KR" altLang="en-US" b="1">
                <a:solidFill>
                  <a:srgbClr val="03231B"/>
                </a:solidFill>
                <a:latin typeface="Arial"/>
                <a:ea typeface="HYGothic-Extra"/>
                <a:cs typeface="Arial"/>
              </a:rPr>
              <a:t>판</a:t>
            </a:r>
            <a:r>
              <a:rPr lang="vi-VN" b="1">
                <a:solidFill>
                  <a:srgbClr val="03231B"/>
                </a:solidFill>
                <a:latin typeface="Arial"/>
                <a:cs typeface="Arial"/>
              </a:rPr>
              <a:t>                    ②</a:t>
            </a:r>
            <a:r>
              <a:rPr lang="vi-VN" altLang="ko-KR" b="1" dirty="0">
                <a:solidFill>
                  <a:srgbClr val="03231B"/>
                </a:solidFill>
                <a:latin typeface="Arial"/>
                <a:cs typeface="Arial"/>
              </a:rPr>
              <a:t> </a:t>
            </a:r>
            <a:r>
              <a:rPr lang="ko-KR" altLang="en-US" b="1" dirty="0">
                <a:solidFill>
                  <a:srgbClr val="03231B"/>
                </a:solidFill>
                <a:latin typeface="Arial"/>
                <a:ea typeface="HYGothic-Extra"/>
                <a:cs typeface="Arial"/>
              </a:rPr>
              <a:t>친구가</a:t>
            </a:r>
            <a:r>
              <a:rPr lang="vi-VN" altLang="ko-KR" b="1" dirty="0">
                <a:solidFill>
                  <a:srgbClr val="03231B"/>
                </a:solidFill>
                <a:latin typeface="Arial"/>
                <a:cs typeface="Arial"/>
              </a:rPr>
              <a:t> </a:t>
            </a:r>
            <a:r>
              <a:rPr lang="ko-KR" altLang="en-US" b="1" dirty="0">
                <a:solidFill>
                  <a:srgbClr val="03231B"/>
                </a:solidFill>
                <a:latin typeface="Arial"/>
                <a:ea typeface="HYGothic-Extra"/>
                <a:cs typeface="Arial"/>
              </a:rPr>
              <a:t>만든</a:t>
            </a:r>
            <a:endParaRPr lang="vi-VN" b="1">
              <a:latin typeface="Arial"/>
              <a:cs typeface="Arial"/>
            </a:endParaRPr>
          </a:p>
          <a:p>
            <a:pPr algn="l">
              <a:lnSpc>
                <a:spcPct val="150000"/>
              </a:lnSpc>
              <a:spcBef>
                <a:spcPts val="300"/>
              </a:spcBef>
            </a:pPr>
            <a:r>
              <a:rPr lang="vi-VN" b="1">
                <a:solidFill>
                  <a:srgbClr val="03231B"/>
                </a:solidFill>
                <a:latin typeface="Arial"/>
                <a:cs typeface="Arial"/>
              </a:rPr>
              <a:t>③</a:t>
            </a:r>
            <a:r>
              <a:rPr lang="vi-VN" altLang="ko-KR" b="1" dirty="0">
                <a:solidFill>
                  <a:srgbClr val="03231B"/>
                </a:solidFill>
                <a:latin typeface="Arial"/>
                <a:cs typeface="Arial"/>
              </a:rPr>
              <a:t> </a:t>
            </a:r>
            <a:r>
              <a:rPr lang="ko-KR" altLang="en-US" b="1">
                <a:solidFill>
                  <a:srgbClr val="03231B"/>
                </a:solidFill>
                <a:latin typeface="Arial"/>
                <a:ea typeface="HYGothic-Extra"/>
                <a:cs typeface="Arial"/>
              </a:rPr>
              <a:t>사람들이</a:t>
            </a:r>
            <a:r>
              <a:rPr lang="vi-VN" altLang="ko-KR" b="1" dirty="0">
                <a:solidFill>
                  <a:srgbClr val="03231B"/>
                </a:solidFill>
                <a:latin typeface="Arial"/>
                <a:cs typeface="Arial"/>
              </a:rPr>
              <a:t> </a:t>
            </a:r>
            <a:r>
              <a:rPr lang="ko-KR" altLang="en-US" b="1">
                <a:solidFill>
                  <a:srgbClr val="03231B"/>
                </a:solidFill>
                <a:latin typeface="Arial"/>
                <a:ea typeface="HYGothic-Extra"/>
                <a:cs typeface="Arial"/>
              </a:rPr>
              <a:t>가지고</a:t>
            </a:r>
            <a:r>
              <a:rPr lang="vi-VN" altLang="ko-KR" b="1" dirty="0">
                <a:solidFill>
                  <a:srgbClr val="03231B"/>
                </a:solidFill>
                <a:latin typeface="Arial"/>
                <a:cs typeface="Arial"/>
              </a:rPr>
              <a:t> </a:t>
            </a:r>
            <a:r>
              <a:rPr lang="ko-KR" altLang="en-US" b="1">
                <a:solidFill>
                  <a:srgbClr val="03231B"/>
                </a:solidFill>
                <a:latin typeface="Arial"/>
                <a:ea typeface="HYGothic-Extra"/>
                <a:cs typeface="Arial"/>
              </a:rPr>
              <a:t>간</a:t>
            </a:r>
            <a:r>
              <a:rPr lang="vi-VN" b="1">
                <a:solidFill>
                  <a:srgbClr val="03231B"/>
                </a:solidFill>
                <a:latin typeface="Arial"/>
                <a:cs typeface="Arial"/>
              </a:rPr>
              <a:t>       ④</a:t>
            </a:r>
            <a:r>
              <a:rPr lang="vi-VN" altLang="ko-KR" b="1" dirty="0">
                <a:solidFill>
                  <a:srgbClr val="03231B"/>
                </a:solidFill>
                <a:latin typeface="Arial"/>
                <a:cs typeface="Arial"/>
              </a:rPr>
              <a:t> </a:t>
            </a:r>
            <a:r>
              <a:rPr lang="ko-KR" altLang="en-US" b="1">
                <a:solidFill>
                  <a:srgbClr val="03231B"/>
                </a:solidFill>
                <a:latin typeface="Arial"/>
                <a:ea typeface="HYGothic-Extra"/>
                <a:cs typeface="Arial"/>
              </a:rPr>
              <a:t>사람들이</a:t>
            </a:r>
            <a:r>
              <a:rPr lang="vi-VN" altLang="ko-KR" b="1" dirty="0">
                <a:solidFill>
                  <a:srgbClr val="03231B"/>
                </a:solidFill>
                <a:latin typeface="Arial"/>
                <a:cs typeface="Arial"/>
              </a:rPr>
              <a:t> </a:t>
            </a:r>
            <a:r>
              <a:rPr lang="ko-KR" altLang="en-US" b="1">
                <a:solidFill>
                  <a:srgbClr val="03231B"/>
                </a:solidFill>
                <a:latin typeface="Arial"/>
                <a:ea typeface="HYGothic-Extra"/>
                <a:cs typeface="Arial"/>
              </a:rPr>
              <a:t>만드는</a:t>
            </a:r>
            <a:endParaRPr lang="vi-VN" b="1">
              <a:latin typeface="Arial"/>
              <a:cs typeface="Arial"/>
            </a:endParaRPr>
          </a:p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vi-VN" sz="1400" b="1" i="0" u="none" strike="noStrike" cap="none" spc="0" normalizeH="0" baseline="0" dirty="0">
              <a:ln>
                <a:noFill/>
              </a:ln>
              <a:solidFill>
                <a:srgbClr val="FFFF00"/>
              </a:solidFill>
              <a:effectLst/>
              <a:uFillTx/>
              <a:latin typeface="Arial"/>
              <a:cs typeface="Arial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" grpId="2" animBg="1" advAuto="0"/>
      <p:bldP spid="166" grpId="3" animBg="1" advAuto="0"/>
      <p:bldP spid="170" grpId="1" animBg="1" advAuto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제목 2"/>
          <p:cNvSpPr txBox="1">
            <a:spLocks noGrp="1"/>
          </p:cNvSpPr>
          <p:nvPr>
            <p:ph type="title"/>
          </p:nvPr>
        </p:nvSpPr>
        <p:spPr>
          <a:xfrm>
            <a:off x="845213" y="205804"/>
            <a:ext cx="6480002" cy="521842"/>
          </a:xfrm>
          <a:prstGeom prst="rect">
            <a:avLst/>
          </a:prstGeom>
        </p:spPr>
        <p:txBody>
          <a:bodyPr/>
          <a:lstStyle/>
          <a:p>
            <a:r>
              <a:rPr b="1">
                <a:solidFill>
                  <a:srgbClr val="03231B"/>
                </a:solidFill>
              </a:rPr>
              <a:t>유형 7(49~56, 59~70): 빈칸 채우기</a:t>
            </a:r>
          </a:p>
        </p:txBody>
      </p:sp>
      <p:sp>
        <p:nvSpPr>
          <p:cNvPr id="422" name="내용 개체 틀 1"/>
          <p:cNvSpPr txBox="1">
            <a:spLocks noGrp="1"/>
          </p:cNvSpPr>
          <p:nvPr>
            <p:ph type="body" sz="quarter" idx="1"/>
          </p:nvPr>
        </p:nvSpPr>
        <p:spPr>
          <a:xfrm>
            <a:off x="372911" y="1139509"/>
            <a:ext cx="6013818" cy="3376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defTabSz="822959">
              <a:defRPr sz="1619"/>
            </a:pPr>
            <a:r>
              <a:rPr b="1">
                <a:solidFill>
                  <a:srgbClr val="03231B"/>
                </a:solidFill>
              </a:rPr>
              <a:t>23. ㉠에 들어갈 알맞은 말을 고르십시오.</a:t>
            </a:r>
          </a:p>
        </p:txBody>
      </p:sp>
      <p:sp>
        <p:nvSpPr>
          <p:cNvPr id="423" name="텍스트 개체 틀 3"/>
          <p:cNvSpPr>
            <a:spLocks noGrp="1"/>
          </p:cNvSpPr>
          <p:nvPr>
            <p:ph type="body" idx="21"/>
          </p:nvPr>
        </p:nvSpPr>
        <p:spPr>
          <a:xfrm>
            <a:off x="537884" y="1495396"/>
            <a:ext cx="5868332" cy="1559795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>
            <a:normAutofit lnSpcReduction="10000"/>
          </a:bodyPr>
          <a:lstStyle/>
          <a:p>
            <a:pPr marL="254000" indent="-254000" defTabSz="86868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52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받을 수 있습니다   </a:t>
            </a:r>
          </a:p>
          <a:p>
            <a:pPr marL="254000" indent="-254000" defTabSz="86868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52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예약할 수 있습니다</a:t>
            </a:r>
          </a:p>
          <a:p>
            <a:pPr marL="0" indent="0" defTabSz="86868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52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③ 빌릴 수 있습니다    </a:t>
            </a:r>
          </a:p>
          <a:p>
            <a:pPr marL="0" indent="0" defTabSz="86868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52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④ 이용할 수 있습니다</a:t>
            </a:r>
          </a:p>
        </p:txBody>
      </p:sp>
      <p:sp>
        <p:nvSpPr>
          <p:cNvPr id="424" name="텍스트 개체 틀 4"/>
          <p:cNvSpPr>
            <a:spLocks noGrp="1"/>
          </p:cNvSpPr>
          <p:nvPr>
            <p:ph type="body" idx="22"/>
          </p:nvPr>
        </p:nvSpPr>
        <p:spPr>
          <a:xfrm>
            <a:off x="372911" y="3146589"/>
            <a:ext cx="6013818" cy="337600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>
            <a:normAutofit lnSpcReduction="10000"/>
          </a:bodyPr>
          <a:lstStyle/>
          <a:p>
            <a:pPr marL="0" indent="0" defTabSz="822959">
              <a:spcBef>
                <a:spcPts val="300"/>
              </a:spcBef>
              <a:buSzTx/>
              <a:buFontTx/>
              <a:buNone/>
              <a:defRPr sz="1619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24. 무엇에 대한 이야기인지 고르십시오.</a:t>
            </a:r>
          </a:p>
        </p:txBody>
      </p:sp>
      <p:sp>
        <p:nvSpPr>
          <p:cNvPr id="425" name="텍스트 개체 틀 11"/>
          <p:cNvSpPr>
            <a:spLocks noGrp="1"/>
          </p:cNvSpPr>
          <p:nvPr>
            <p:ph type="body" idx="23"/>
          </p:nvPr>
        </p:nvSpPr>
        <p:spPr>
          <a:xfrm>
            <a:off x="535328" y="3575587"/>
            <a:ext cx="6013622" cy="142175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>
            <a:normAutofit lnSpcReduction="10000"/>
          </a:bodyPr>
          <a:lstStyle/>
          <a:p>
            <a:pPr marL="0" indent="0" defTabSz="77724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36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① 120 전화의 이용 시간 	</a:t>
            </a:r>
          </a:p>
          <a:p>
            <a:pPr marL="0" indent="0" defTabSz="77724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36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② 택시와 기차의 예약 방법</a:t>
            </a:r>
          </a:p>
          <a:p>
            <a:pPr marL="0" indent="0" defTabSz="77724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36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③ 120 전화의 서비스 내용 	</a:t>
            </a:r>
          </a:p>
          <a:p>
            <a:pPr marL="0" indent="0" defTabSz="77724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36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④ 한국에서 관광하기 좋은 장소</a:t>
            </a:r>
          </a:p>
        </p:txBody>
      </p:sp>
      <p:sp>
        <p:nvSpPr>
          <p:cNvPr id="426" name="타원 8"/>
          <p:cNvSpPr/>
          <p:nvPr/>
        </p:nvSpPr>
        <p:spPr>
          <a:xfrm>
            <a:off x="557893" y="2774319"/>
            <a:ext cx="196647" cy="196647"/>
          </a:xfrm>
          <a:prstGeom prst="ellipse">
            <a:avLst/>
          </a:prstGeom>
          <a:ln w="38100">
            <a:solidFill>
              <a:srgbClr val="FF0000"/>
            </a:solidFill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  <a:endParaRPr b="1">
              <a:solidFill>
                <a:srgbClr val="03231B"/>
              </a:solidFill>
            </a:endParaRPr>
          </a:p>
        </p:txBody>
      </p:sp>
      <p:sp>
        <p:nvSpPr>
          <p:cNvPr id="427" name="타원 9"/>
          <p:cNvSpPr/>
          <p:nvPr/>
        </p:nvSpPr>
        <p:spPr>
          <a:xfrm>
            <a:off x="557893" y="4372773"/>
            <a:ext cx="196647" cy="196647"/>
          </a:xfrm>
          <a:prstGeom prst="ellipse">
            <a:avLst/>
          </a:prstGeom>
          <a:ln w="38100">
            <a:solidFill>
              <a:srgbClr val="FF0000"/>
            </a:solidFill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  <a:endParaRPr b="1">
              <a:solidFill>
                <a:srgbClr val="03231B"/>
              </a:solidFill>
            </a:endParaRPr>
          </a:p>
        </p:txBody>
      </p:sp>
      <p:sp>
        <p:nvSpPr>
          <p:cNvPr id="428" name="텍스트 개체 틀 10"/>
          <p:cNvSpPr/>
          <p:nvPr/>
        </p:nvSpPr>
        <p:spPr>
          <a:xfrm>
            <a:off x="4463850" y="707959"/>
            <a:ext cx="4331210" cy="23970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pPr algn="l">
              <a:lnSpc>
                <a:spcPct val="150000"/>
              </a:lnSpc>
              <a:spcBef>
                <a:spcPts val="300"/>
              </a:spcBef>
              <a:defRPr sz="16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pPr>
            <a:r>
              <a:rPr b="1">
                <a:solidFill>
                  <a:srgbClr val="03231B"/>
                </a:solidFill>
              </a:rPr>
              <a:t>120 전화는 편리합니다. 이 전화는 외국인도 ( ㉠ ). 호텔을 예약하고 싶은 외국인은 여기에 전화하면 됩니다. 택시나 기차 예약도 도와줍니다. 또한 외국어로 관광 안내도 받을 수 있습니다. 120 전화는 24시간 전화를 받습니다.</a:t>
            </a:r>
          </a:p>
        </p:txBody>
      </p:sp>
      <p:sp>
        <p:nvSpPr>
          <p:cNvPr id="429" name="직사각형 7"/>
          <p:cNvSpPr/>
          <p:nvPr/>
        </p:nvSpPr>
        <p:spPr>
          <a:xfrm>
            <a:off x="4288334" y="743372"/>
            <a:ext cx="4682242" cy="2387490"/>
          </a:xfrm>
          <a:prstGeom prst="rect">
            <a:avLst/>
          </a:prstGeom>
          <a:ln w="12700">
            <a:solidFill>
              <a:schemeClr val="bg1"/>
            </a:solidFill>
          </a:ln>
        </p:spPr>
        <p:txBody>
          <a:bodyPr lIns="45719" rIns="45719" anchor="ctr"/>
          <a:lstStyle/>
          <a:p>
            <a:pPr algn="l">
              <a:defRPr sz="1600"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pPr>
            <a:endParaRPr b="1">
              <a:solidFill>
                <a:srgbClr val="03231B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6" grpId="1" animBg="1" advAuto="0"/>
      <p:bldP spid="427" grpId="2" animBg="1" advAuto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제목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b="1">
                <a:solidFill>
                  <a:srgbClr val="03231B"/>
                </a:solidFill>
              </a:rPr>
              <a:t>감사합니다.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제목 2"/>
          <p:cNvSpPr txBox="1">
            <a:spLocks noGrp="1"/>
          </p:cNvSpPr>
          <p:nvPr>
            <p:ph type="title"/>
          </p:nvPr>
        </p:nvSpPr>
        <p:spPr>
          <a:xfrm>
            <a:off x="845213" y="205804"/>
            <a:ext cx="6480002" cy="521842"/>
          </a:xfrm>
          <a:prstGeom prst="rect">
            <a:avLst/>
          </a:prstGeom>
        </p:spPr>
        <p:txBody>
          <a:bodyPr/>
          <a:lstStyle/>
          <a:p>
            <a:r>
              <a:rPr b="1">
                <a:solidFill>
                  <a:srgbClr val="03231B"/>
                </a:solidFill>
              </a:rPr>
              <a:t>유형 7(49~56, 59~70): 빈칸 채우기</a:t>
            </a:r>
          </a:p>
        </p:txBody>
      </p:sp>
      <p:sp>
        <p:nvSpPr>
          <p:cNvPr id="173" name="내용 개체 틀 1"/>
          <p:cNvSpPr txBox="1">
            <a:spLocks noGrp="1"/>
          </p:cNvSpPr>
          <p:nvPr>
            <p:ph type="body" sz="quarter" idx="1"/>
          </p:nvPr>
        </p:nvSpPr>
        <p:spPr>
          <a:xfrm>
            <a:off x="372911" y="1139509"/>
            <a:ext cx="6013818" cy="3376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defTabSz="822959">
              <a:defRPr sz="1619"/>
            </a:pPr>
            <a:r>
              <a:rPr b="1">
                <a:solidFill>
                  <a:srgbClr val="03231B"/>
                </a:solidFill>
              </a:rPr>
              <a:t>3-4. 다음을 읽고 물음에 답하십시오.</a:t>
            </a:r>
          </a:p>
        </p:txBody>
      </p:sp>
      <p:grpSp>
        <p:nvGrpSpPr>
          <p:cNvPr id="187" name="그룹 13"/>
          <p:cNvGrpSpPr/>
          <p:nvPr/>
        </p:nvGrpSpPr>
        <p:grpSpPr>
          <a:xfrm>
            <a:off x="560238" y="1792126"/>
            <a:ext cx="6034092" cy="2927540"/>
            <a:chOff x="-1" y="0"/>
            <a:chExt cx="6034090" cy="2927538"/>
          </a:xfrm>
        </p:grpSpPr>
        <p:grpSp>
          <p:nvGrpSpPr>
            <p:cNvPr id="176" name="직사각형 15"/>
            <p:cNvGrpSpPr/>
            <p:nvPr/>
          </p:nvGrpSpPr>
          <p:grpSpPr>
            <a:xfrm>
              <a:off x="203037" y="529332"/>
              <a:ext cx="5550427" cy="2293453"/>
              <a:chOff x="0" y="0"/>
              <a:chExt cx="5550425" cy="2293452"/>
            </a:xfrm>
          </p:grpSpPr>
          <p:sp>
            <p:nvSpPr>
              <p:cNvPr id="174" name="직사각형"/>
              <p:cNvSpPr/>
              <p:nvPr/>
            </p:nvSpPr>
            <p:spPr>
              <a:xfrm>
                <a:off x="0" y="-1"/>
                <a:ext cx="5550426" cy="2293454"/>
              </a:xfrm>
              <a:prstGeom prst="rect">
                <a:avLst/>
              </a:prstGeom>
              <a:noFill/>
              <a:ln w="31750" cap="flat">
                <a:solidFill>
                  <a:srgbClr val="BFBFB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l">
                  <a:lnSpc>
                    <a:spcPct val="150000"/>
                  </a:lnSpc>
                  <a:defRPr>
                    <a:solidFill>
                      <a:srgbClr val="FFFFFF"/>
                    </a:solidFill>
                  </a:defRPr>
                </a:pPr>
                <a:endParaRPr b="1">
                  <a:solidFill>
                    <a:srgbClr val="03231B"/>
                  </a:solidFill>
                </a:endParaRPr>
              </a:p>
            </p:txBody>
          </p:sp>
          <p:sp>
            <p:nvSpPr>
              <p:cNvPr id="175" name="재미있는 그림책!…"/>
              <p:cNvSpPr txBox="1"/>
              <p:nvPr/>
            </p:nvSpPr>
            <p:spPr>
              <a:xfrm>
                <a:off x="61595" y="26315"/>
                <a:ext cx="5427236" cy="224082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/>
              <a:p>
                <a:pPr>
                  <a:defRPr sz="2000" b="1">
                    <a:solidFill>
                      <a:srgbClr val="FFFFFF"/>
                    </a:solidFill>
                  </a:defRPr>
                </a:pPr>
                <a:r>
                  <a:rPr b="1">
                    <a:solidFill>
                      <a:srgbClr val="03231B"/>
                    </a:solidFill>
                  </a:rPr>
                  <a:t>재미있는 그림책!</a:t>
                </a:r>
              </a:p>
              <a:p>
                <a:pPr algn="r">
                  <a:defRPr>
                    <a:solidFill>
                      <a:srgbClr val="FFFFFF"/>
                    </a:solidFill>
                  </a:defRPr>
                </a:pPr>
                <a:r>
                  <a:rPr b="1">
                    <a:solidFill>
                      <a:srgbClr val="03231B"/>
                    </a:solidFill>
                  </a:rPr>
                  <a:t>-김윤미 (yunmi@parang.net)-</a:t>
                </a:r>
                <a:endParaRPr sz="2000" b="1">
                  <a:solidFill>
                    <a:srgbClr val="03231B"/>
                  </a:solidFill>
                </a:endParaRPr>
              </a:p>
              <a:p>
                <a:pPr>
                  <a:lnSpc>
                    <a:spcPct val="150000"/>
                  </a:lnSpc>
                  <a:defRPr>
                    <a:solidFill>
                      <a:srgbClr val="FFFFFF"/>
                    </a:solidFill>
                  </a:defRPr>
                </a:pPr>
                <a:r>
                  <a:rPr b="1">
                    <a:solidFill>
                      <a:srgbClr val="03231B"/>
                    </a:solidFill>
                  </a:rPr>
                  <a:t>아이들이 좋아하는 그림책입니다.</a:t>
                </a:r>
              </a:p>
              <a:p>
                <a:pPr>
                  <a:lnSpc>
                    <a:spcPct val="150000"/>
                  </a:lnSpc>
                  <a:defRPr>
                    <a:solidFill>
                      <a:srgbClr val="FFFFFF"/>
                    </a:solidFill>
                  </a:defRPr>
                </a:pPr>
                <a:r>
                  <a:rPr b="1">
                    <a:solidFill>
                      <a:srgbClr val="03231B"/>
                    </a:solidFill>
                  </a:rPr>
                  <a:t>초등학생들이 읽을 수 있습니다.</a:t>
                </a:r>
              </a:p>
              <a:p>
                <a:pPr>
                  <a:lnSpc>
                    <a:spcPct val="150000"/>
                  </a:lnSpc>
                  <a:defRPr>
                    <a:solidFill>
                      <a:srgbClr val="FFFFFF"/>
                    </a:solidFill>
                  </a:defRPr>
                </a:pPr>
                <a:r>
                  <a:rPr b="1">
                    <a:solidFill>
                      <a:srgbClr val="03231B"/>
                    </a:solidFill>
                  </a:rPr>
                  <a:t>한 번밖에 안 읽어서 깨끗합니다.</a:t>
                </a:r>
              </a:p>
              <a:p>
                <a:pPr>
                  <a:lnSpc>
                    <a:spcPct val="150000"/>
                  </a:lnSpc>
                  <a:defRPr>
                    <a:solidFill>
                      <a:srgbClr val="FFFFFF"/>
                    </a:solidFill>
                  </a:defRPr>
                </a:pPr>
                <a:r>
                  <a:rPr b="1">
                    <a:solidFill>
                      <a:srgbClr val="03231B"/>
                    </a:solidFill>
                  </a:rPr>
                  <a:t>가격은 배달 비용을 포함해서 15,000원 입니다.</a:t>
                </a:r>
              </a:p>
              <a:p>
                <a:pPr>
                  <a:lnSpc>
                    <a:spcPct val="150000"/>
                  </a:lnSpc>
                  <a:defRPr>
                    <a:solidFill>
                      <a:srgbClr val="FFFFFF"/>
                    </a:solidFill>
                  </a:defRPr>
                </a:pPr>
                <a:r>
                  <a:rPr b="1">
                    <a:solidFill>
                      <a:srgbClr val="03231B"/>
                    </a:solidFill>
                  </a:rPr>
                  <a:t>관심 있으신 분은 이메일로 연락 주십시오.</a:t>
                </a:r>
              </a:p>
            </p:txBody>
          </p:sp>
        </p:grpSp>
        <p:pic>
          <p:nvPicPr>
            <p:cNvPr id="177" name="그림 16" descr="그림 1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24755" y="1367032"/>
              <a:ext cx="846259" cy="76112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78" name="양쪽 모서리가 둥근 사각형 17"/>
            <p:cNvSpPr/>
            <p:nvPr/>
          </p:nvSpPr>
          <p:spPr>
            <a:xfrm>
              <a:off x="-1" y="0"/>
              <a:ext cx="6034090" cy="29275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04" y="0"/>
                  </a:moveTo>
                  <a:lnTo>
                    <a:pt x="20896" y="0"/>
                  </a:lnTo>
                  <a:cubicBezTo>
                    <a:pt x="21285" y="0"/>
                    <a:pt x="21600" y="649"/>
                    <a:pt x="21600" y="1450"/>
                  </a:cubicBezTo>
                  <a:lnTo>
                    <a:pt x="21600" y="21600"/>
                  </a:lnTo>
                  <a:lnTo>
                    <a:pt x="0" y="21600"/>
                  </a:lnTo>
                  <a:lnTo>
                    <a:pt x="0" y="1450"/>
                  </a:lnTo>
                  <a:cubicBezTo>
                    <a:pt x="0" y="649"/>
                    <a:pt x="315" y="0"/>
                    <a:pt x="704" y="0"/>
                  </a:cubicBezTo>
                  <a:close/>
                </a:path>
              </a:pathLst>
            </a:custGeom>
            <a:noFill/>
            <a:ln w="44450" cap="flat">
              <a:solidFill>
                <a:srgbClr val="BFBFB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1800">
                  <a:solidFill>
                    <a:srgbClr val="FFFFFF"/>
                  </a:solidFill>
                </a:defRPr>
              </a:pPr>
              <a:endParaRPr b="1">
                <a:solidFill>
                  <a:srgbClr val="03231B"/>
                </a:solidFill>
              </a:endParaRPr>
            </a:p>
          </p:txBody>
        </p:sp>
        <p:grpSp>
          <p:nvGrpSpPr>
            <p:cNvPr id="183" name="그룹 18"/>
            <p:cNvGrpSpPr/>
            <p:nvPr/>
          </p:nvGrpSpPr>
          <p:grpSpPr>
            <a:xfrm>
              <a:off x="121328" y="140480"/>
              <a:ext cx="767835" cy="315648"/>
              <a:chOff x="0" y="0"/>
              <a:chExt cx="767833" cy="315646"/>
            </a:xfrm>
          </p:grpSpPr>
          <p:sp>
            <p:nvSpPr>
              <p:cNvPr id="179" name="타원 20"/>
              <p:cNvSpPr/>
              <p:nvPr/>
            </p:nvSpPr>
            <p:spPr>
              <a:xfrm>
                <a:off x="-1" y="0"/>
                <a:ext cx="343063" cy="315646"/>
              </a:xfrm>
              <a:prstGeom prst="ellipse">
                <a:avLst/>
              </a:prstGeom>
              <a:noFill/>
              <a:ln w="25400" cap="flat">
                <a:solidFill>
                  <a:srgbClr val="BFBFB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1800">
                    <a:solidFill>
                      <a:srgbClr val="FFFFFF"/>
                    </a:solidFill>
                  </a:defRPr>
                </a:pPr>
                <a:endParaRPr b="1">
                  <a:solidFill>
                    <a:srgbClr val="03231B"/>
                  </a:solidFill>
                </a:endParaRPr>
              </a:p>
            </p:txBody>
          </p:sp>
          <p:sp>
            <p:nvSpPr>
              <p:cNvPr id="180" name="아래쪽 화살표 21"/>
              <p:cNvSpPr/>
              <p:nvPr/>
            </p:nvSpPr>
            <p:spPr>
              <a:xfrm rot="5400000">
                <a:off x="86913" y="68001"/>
                <a:ext cx="169236" cy="17964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1426"/>
                    </a:moveTo>
                    <a:lnTo>
                      <a:pt x="5400" y="11426"/>
                    </a:lnTo>
                    <a:lnTo>
                      <a:pt x="5400" y="0"/>
                    </a:lnTo>
                    <a:lnTo>
                      <a:pt x="16200" y="0"/>
                    </a:lnTo>
                    <a:lnTo>
                      <a:pt x="16200" y="11426"/>
                    </a:lnTo>
                    <a:lnTo>
                      <a:pt x="21600" y="11426"/>
                    </a:lnTo>
                    <a:lnTo>
                      <a:pt x="10800" y="21600"/>
                    </a:lnTo>
                    <a:close/>
                  </a:path>
                </a:pathLst>
              </a:custGeom>
              <a:noFill/>
              <a:ln w="22225" cap="flat">
                <a:solidFill>
                  <a:srgbClr val="BFBFB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1800">
                    <a:solidFill>
                      <a:srgbClr val="FFFFFF"/>
                    </a:solidFill>
                  </a:defRPr>
                </a:pPr>
                <a:endParaRPr b="1">
                  <a:solidFill>
                    <a:srgbClr val="03231B"/>
                  </a:solidFill>
                </a:endParaRPr>
              </a:p>
            </p:txBody>
          </p:sp>
          <p:sp>
            <p:nvSpPr>
              <p:cNvPr id="181" name="타원 22"/>
              <p:cNvSpPr/>
              <p:nvPr/>
            </p:nvSpPr>
            <p:spPr>
              <a:xfrm rot="10800000">
                <a:off x="424771" y="0"/>
                <a:ext cx="343063" cy="315647"/>
              </a:xfrm>
              <a:prstGeom prst="ellipse">
                <a:avLst/>
              </a:prstGeom>
              <a:noFill/>
              <a:ln w="25400" cap="flat">
                <a:solidFill>
                  <a:srgbClr val="BFBFB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1800">
                    <a:solidFill>
                      <a:srgbClr val="FFFFFF"/>
                    </a:solidFill>
                  </a:defRPr>
                </a:pPr>
                <a:endParaRPr b="1">
                  <a:solidFill>
                    <a:srgbClr val="03231B"/>
                  </a:solidFill>
                </a:endParaRPr>
              </a:p>
            </p:txBody>
          </p:sp>
          <p:sp>
            <p:nvSpPr>
              <p:cNvPr id="182" name="아래쪽 화살표 23"/>
              <p:cNvSpPr/>
              <p:nvPr/>
            </p:nvSpPr>
            <p:spPr>
              <a:xfrm rot="16200000">
                <a:off x="511684" y="68001"/>
                <a:ext cx="169236" cy="17964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1426"/>
                    </a:moveTo>
                    <a:lnTo>
                      <a:pt x="5400" y="11426"/>
                    </a:lnTo>
                    <a:lnTo>
                      <a:pt x="5400" y="0"/>
                    </a:lnTo>
                    <a:lnTo>
                      <a:pt x="16200" y="0"/>
                    </a:lnTo>
                    <a:lnTo>
                      <a:pt x="16200" y="11426"/>
                    </a:lnTo>
                    <a:lnTo>
                      <a:pt x="21600" y="11426"/>
                    </a:lnTo>
                    <a:lnTo>
                      <a:pt x="10800" y="21600"/>
                    </a:lnTo>
                    <a:close/>
                  </a:path>
                </a:pathLst>
              </a:custGeom>
              <a:noFill/>
              <a:ln w="22225" cap="flat">
                <a:solidFill>
                  <a:srgbClr val="BFBFB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1800">
                    <a:solidFill>
                      <a:srgbClr val="FFFFFF"/>
                    </a:solidFill>
                  </a:defRPr>
                </a:pPr>
                <a:endParaRPr b="1">
                  <a:solidFill>
                    <a:srgbClr val="03231B"/>
                  </a:solidFill>
                </a:endParaRPr>
              </a:p>
            </p:txBody>
          </p:sp>
        </p:grpSp>
        <p:grpSp>
          <p:nvGrpSpPr>
            <p:cNvPr id="186" name="직사각형 19"/>
            <p:cNvGrpSpPr/>
            <p:nvPr/>
          </p:nvGrpSpPr>
          <p:grpSpPr>
            <a:xfrm>
              <a:off x="1150924" y="140480"/>
              <a:ext cx="4702014" cy="315648"/>
              <a:chOff x="0" y="0"/>
              <a:chExt cx="4702013" cy="315646"/>
            </a:xfrm>
          </p:grpSpPr>
          <p:sp>
            <p:nvSpPr>
              <p:cNvPr id="184" name="직사각형"/>
              <p:cNvSpPr/>
              <p:nvPr/>
            </p:nvSpPr>
            <p:spPr>
              <a:xfrm>
                <a:off x="0" y="0"/>
                <a:ext cx="4702013" cy="315646"/>
              </a:xfrm>
              <a:prstGeom prst="rect">
                <a:avLst/>
              </a:prstGeom>
              <a:noFill/>
              <a:ln w="31750" cap="flat">
                <a:solidFill>
                  <a:srgbClr val="BFBFB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l">
                  <a:defRPr sz="1800">
                    <a:solidFill>
                      <a:srgbClr val="FFFFFF"/>
                    </a:solidFill>
                  </a:defRPr>
                </a:pPr>
                <a:endParaRPr b="1">
                  <a:solidFill>
                    <a:srgbClr val="03231B"/>
                  </a:solidFill>
                </a:endParaRPr>
              </a:p>
            </p:txBody>
          </p:sp>
          <p:sp>
            <p:nvSpPr>
              <p:cNvPr id="185" name="http://www.korea11.net"/>
              <p:cNvSpPr/>
              <p:nvPr/>
            </p:nvSpPr>
            <p:spPr>
              <a:xfrm>
                <a:off x="61594" y="3936"/>
                <a:ext cx="4578824" cy="30777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>
                <a:lvl1pPr>
                  <a:defRPr>
                    <a:solidFill>
                      <a:srgbClr val="FFFFFF"/>
                    </a:solidFill>
                  </a:defRPr>
                </a:lvl1pPr>
              </a:lstStyle>
              <a:p>
                <a:r>
                  <a:rPr b="1">
                    <a:solidFill>
                      <a:srgbClr val="03231B"/>
                    </a:solidFill>
                  </a:rPr>
                  <a:t>http://www.korea11.net</a:t>
                </a:r>
              </a:p>
            </p:txBody>
          </p:sp>
        </p:grpSp>
      </p:grpSp>
      <p:sp>
        <p:nvSpPr>
          <p:cNvPr id="188" name="그림책: truyện tranh, sách tranh…"/>
          <p:cNvSpPr txBox="1"/>
          <p:nvPr/>
        </p:nvSpPr>
        <p:spPr>
          <a:xfrm>
            <a:off x="6523265" y="445029"/>
            <a:ext cx="2613855" cy="18928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 anchor="t">
            <a:spAutoFit/>
          </a:bodyPr>
          <a:lstStyle/>
          <a:p>
            <a:pPr>
              <a:defRPr sz="1300"/>
            </a:pPr>
            <a:r>
              <a:rPr b="1" dirty="0" err="1">
                <a:solidFill>
                  <a:srgbClr val="C00000"/>
                </a:solidFill>
              </a:rPr>
              <a:t>그림책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truyện</a:t>
            </a:r>
            <a:r>
              <a:rPr b="1" dirty="0">
                <a:solidFill>
                  <a:srgbClr val="C00000"/>
                </a:solidFill>
              </a:rPr>
              <a:t> tranh, </a:t>
            </a:r>
            <a:r>
              <a:rPr b="1" dirty="0" err="1">
                <a:solidFill>
                  <a:srgbClr val="C00000"/>
                </a:solidFill>
              </a:rPr>
              <a:t>sách</a:t>
            </a:r>
            <a:r>
              <a:rPr b="1" dirty="0">
                <a:solidFill>
                  <a:srgbClr val="C00000"/>
                </a:solidFill>
              </a:rPr>
              <a:t> tranh</a:t>
            </a:r>
            <a:endParaRPr lang="vi-VN" b="1" dirty="0">
              <a:solidFill>
                <a:srgbClr val="C00000"/>
              </a:solidFill>
            </a:endParaRPr>
          </a:p>
          <a:p>
            <a:pPr>
              <a:defRPr sz="1300"/>
            </a:pPr>
            <a:r>
              <a:rPr b="1" dirty="0" err="1">
                <a:solidFill>
                  <a:srgbClr val="C00000"/>
                </a:solidFill>
              </a:rPr>
              <a:t>초등학생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Học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sinh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tiểu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học</a:t>
            </a:r>
            <a:endParaRPr b="1" dirty="0">
              <a:solidFill>
                <a:srgbClr val="C00000"/>
              </a:solidFill>
            </a:endParaRPr>
          </a:p>
          <a:p>
            <a:pPr>
              <a:defRPr sz="1300"/>
            </a:pPr>
            <a:r>
              <a:rPr b="1" dirty="0" err="1">
                <a:solidFill>
                  <a:srgbClr val="C00000"/>
                </a:solidFill>
              </a:rPr>
              <a:t>밖에</a:t>
            </a:r>
            <a:r>
              <a:rPr b="1" dirty="0">
                <a:solidFill>
                  <a:srgbClr val="C00000"/>
                </a:solidFill>
              </a:rPr>
              <a:t> + </a:t>
            </a:r>
            <a:r>
              <a:rPr b="1" dirty="0" err="1">
                <a:solidFill>
                  <a:srgbClr val="C00000"/>
                </a:solidFill>
              </a:rPr>
              <a:t>Phủ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định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không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quá</a:t>
            </a:r>
            <a:endParaRPr b="1" dirty="0">
              <a:solidFill>
                <a:srgbClr val="C00000"/>
              </a:solidFill>
            </a:endParaRPr>
          </a:p>
          <a:p>
            <a:pPr>
              <a:defRPr sz="1300"/>
            </a:pPr>
            <a:r>
              <a:rPr b="1" dirty="0" err="1">
                <a:solidFill>
                  <a:srgbClr val="C00000"/>
                </a:solidFill>
              </a:rPr>
              <a:t>깨끗하다</a:t>
            </a:r>
            <a:r>
              <a:rPr b="1" dirty="0">
                <a:solidFill>
                  <a:srgbClr val="C00000"/>
                </a:solidFill>
              </a:rPr>
              <a:t>:</a:t>
            </a:r>
            <a:r>
              <a:rPr lang="vi-VN" b="1" dirty="0">
                <a:solidFill>
                  <a:srgbClr val="C00000"/>
                </a:solidFill>
              </a:rPr>
              <a:t> 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Sạch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sẽ</a:t>
            </a:r>
            <a:endParaRPr b="1" dirty="0">
              <a:solidFill>
                <a:srgbClr val="C00000"/>
              </a:solidFill>
            </a:endParaRPr>
          </a:p>
          <a:p>
            <a:pPr>
              <a:defRPr sz="1300"/>
            </a:pPr>
            <a:r>
              <a:rPr b="1" dirty="0" err="1">
                <a:solidFill>
                  <a:srgbClr val="C00000"/>
                </a:solidFill>
              </a:rPr>
              <a:t>가격</a:t>
            </a:r>
            <a:r>
              <a:rPr b="1" dirty="0">
                <a:solidFill>
                  <a:srgbClr val="C00000"/>
                </a:solidFill>
              </a:rPr>
              <a:t>: Giá</a:t>
            </a:r>
          </a:p>
          <a:p>
            <a:pPr>
              <a:defRPr sz="1300"/>
            </a:pPr>
            <a:r>
              <a:rPr b="1" dirty="0" err="1">
                <a:solidFill>
                  <a:srgbClr val="C00000"/>
                </a:solidFill>
              </a:rPr>
              <a:t>배달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Vận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chuyển</a:t>
            </a:r>
            <a:endParaRPr b="1" dirty="0">
              <a:solidFill>
                <a:srgbClr val="C00000"/>
              </a:solidFill>
            </a:endParaRPr>
          </a:p>
          <a:p>
            <a:pPr>
              <a:defRPr sz="1300"/>
            </a:pPr>
            <a:r>
              <a:rPr b="1" dirty="0" err="1">
                <a:solidFill>
                  <a:srgbClr val="C00000"/>
                </a:solidFill>
              </a:rPr>
              <a:t>비용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Phí</a:t>
            </a:r>
            <a:endParaRPr b="1" dirty="0">
              <a:solidFill>
                <a:srgbClr val="C00000"/>
              </a:solidFill>
            </a:endParaRPr>
          </a:p>
          <a:p>
            <a:pPr>
              <a:defRPr sz="1300"/>
            </a:pPr>
            <a:r>
              <a:rPr b="1" dirty="0" err="1">
                <a:solidFill>
                  <a:srgbClr val="C00000"/>
                </a:solidFill>
              </a:rPr>
              <a:t>포함</a:t>
            </a:r>
            <a:r>
              <a:rPr b="1" dirty="0">
                <a:solidFill>
                  <a:srgbClr val="C00000"/>
                </a:solidFill>
              </a:rPr>
              <a:t>: Bao </a:t>
            </a:r>
            <a:r>
              <a:rPr b="1" dirty="0" err="1">
                <a:solidFill>
                  <a:srgbClr val="C00000"/>
                </a:solidFill>
              </a:rPr>
              <a:t>gồm</a:t>
            </a:r>
            <a:endParaRPr b="1" dirty="0">
              <a:solidFill>
                <a:srgbClr val="C00000"/>
              </a:solidFill>
            </a:endParaRPr>
          </a:p>
          <a:p>
            <a:pPr>
              <a:defRPr sz="1300"/>
            </a:pPr>
            <a:r>
              <a:rPr b="1" dirty="0" err="1">
                <a:solidFill>
                  <a:srgbClr val="C00000"/>
                </a:solidFill>
              </a:rPr>
              <a:t>으시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Kính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ngữ</a:t>
            </a:r>
            <a:endParaRPr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" grpId="1" animBg="1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제목 2"/>
          <p:cNvSpPr txBox="1">
            <a:spLocks noGrp="1"/>
          </p:cNvSpPr>
          <p:nvPr>
            <p:ph type="title"/>
          </p:nvPr>
        </p:nvSpPr>
        <p:spPr>
          <a:xfrm>
            <a:off x="845213" y="205804"/>
            <a:ext cx="6480002" cy="521842"/>
          </a:xfrm>
          <a:prstGeom prst="rect">
            <a:avLst/>
          </a:prstGeom>
        </p:spPr>
        <p:txBody>
          <a:bodyPr/>
          <a:lstStyle/>
          <a:p>
            <a:r>
              <a:rPr b="1">
                <a:solidFill>
                  <a:srgbClr val="03231B"/>
                </a:solidFill>
              </a:rPr>
              <a:t>유형 7(49~56, 59~70): 빈칸 채우기</a:t>
            </a:r>
          </a:p>
        </p:txBody>
      </p:sp>
      <p:sp>
        <p:nvSpPr>
          <p:cNvPr id="191" name="내용 개체 틀 1"/>
          <p:cNvSpPr txBox="1">
            <a:spLocks noGrp="1"/>
          </p:cNvSpPr>
          <p:nvPr>
            <p:ph type="body" sz="quarter" idx="1"/>
          </p:nvPr>
        </p:nvSpPr>
        <p:spPr>
          <a:xfrm>
            <a:off x="372911" y="1139509"/>
            <a:ext cx="5386956" cy="3376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defTabSz="822959">
              <a:defRPr sz="1619"/>
            </a:pPr>
            <a:r>
              <a:rPr b="1">
                <a:solidFill>
                  <a:srgbClr val="03231B"/>
                </a:solidFill>
                <a:latin typeface="Arial"/>
                <a:cs typeface="Arial"/>
              </a:rPr>
              <a:t>3. 김윤미 씨는 왜 이 글을 썼습니까?</a:t>
            </a:r>
          </a:p>
        </p:txBody>
      </p:sp>
      <p:sp>
        <p:nvSpPr>
          <p:cNvPr id="192" name="텍스트 개체 틀 3"/>
          <p:cNvSpPr>
            <a:spLocks noGrp="1"/>
          </p:cNvSpPr>
          <p:nvPr>
            <p:ph type="body" idx="21"/>
          </p:nvPr>
        </p:nvSpPr>
        <p:spPr>
          <a:xfrm>
            <a:off x="446457" y="1491763"/>
            <a:ext cx="4859656" cy="182520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  <a:latin typeface="Arial"/>
                <a:cs typeface="Arial"/>
              </a:rPr>
              <a:t>① 그림책을 팔고 싶어서</a:t>
            </a:r>
          </a:p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  <a:latin typeface="Arial"/>
                <a:cs typeface="Arial"/>
              </a:rPr>
              <a:t>② 그림책을 바꾸고 싶어서</a:t>
            </a:r>
          </a:p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  <a:latin typeface="Arial"/>
                <a:cs typeface="Arial"/>
              </a:rPr>
              <a:t>③ 그림책을 소개하고 싶어서</a:t>
            </a:r>
          </a:p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  <a:latin typeface="Arial"/>
                <a:cs typeface="Arial"/>
              </a:rPr>
              <a:t>④ 그림책에 대해 물어보고 싶어서</a:t>
            </a:r>
          </a:p>
        </p:txBody>
      </p:sp>
      <p:sp>
        <p:nvSpPr>
          <p:cNvPr id="193" name="타원 4"/>
          <p:cNvSpPr/>
          <p:nvPr/>
        </p:nvSpPr>
        <p:spPr>
          <a:xfrm>
            <a:off x="487158" y="1708353"/>
            <a:ext cx="196647" cy="196647"/>
          </a:xfrm>
          <a:prstGeom prst="ellipse">
            <a:avLst/>
          </a:prstGeom>
          <a:ln w="38100">
            <a:solidFill>
              <a:srgbClr val="FF0000"/>
            </a:solidFill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  <a:endParaRPr b="1">
              <a:solidFill>
                <a:srgbClr val="03231B"/>
              </a:solidFill>
              <a:latin typeface="Arial"/>
              <a:cs typeface="Arial"/>
            </a:endParaRPr>
          </a:p>
        </p:txBody>
      </p:sp>
      <p:grpSp>
        <p:nvGrpSpPr>
          <p:cNvPr id="207" name="그룹 13"/>
          <p:cNvGrpSpPr/>
          <p:nvPr/>
        </p:nvGrpSpPr>
        <p:grpSpPr>
          <a:xfrm>
            <a:off x="4210233" y="806724"/>
            <a:ext cx="4796572" cy="2758250"/>
            <a:chOff x="-1" y="0"/>
            <a:chExt cx="5173976" cy="2510240"/>
          </a:xfrm>
        </p:grpSpPr>
        <p:grpSp>
          <p:nvGrpSpPr>
            <p:cNvPr id="196" name="직사각형 15"/>
            <p:cNvGrpSpPr/>
            <p:nvPr/>
          </p:nvGrpSpPr>
          <p:grpSpPr>
            <a:xfrm>
              <a:off x="174095" y="453879"/>
              <a:ext cx="4759257" cy="1966541"/>
              <a:chOff x="0" y="-1"/>
              <a:chExt cx="4759255" cy="1966539"/>
            </a:xfrm>
          </p:grpSpPr>
          <p:sp>
            <p:nvSpPr>
              <p:cNvPr id="194" name="직사각형"/>
              <p:cNvSpPr/>
              <p:nvPr/>
            </p:nvSpPr>
            <p:spPr>
              <a:xfrm>
                <a:off x="0" y="-1"/>
                <a:ext cx="4759255" cy="1966539"/>
              </a:xfrm>
              <a:prstGeom prst="rect">
                <a:avLst/>
              </a:prstGeom>
              <a:noFill/>
              <a:ln w="31750" cap="flat">
                <a:solidFill>
                  <a:srgbClr val="BFBFB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l">
                  <a:lnSpc>
                    <a:spcPct val="150000"/>
                  </a:lnSpc>
                  <a:defRPr>
                    <a:solidFill>
                      <a:srgbClr val="FFFFFF"/>
                    </a:solidFill>
                  </a:defRPr>
                </a:pPr>
                <a:endParaRPr b="1">
                  <a:solidFill>
                    <a:srgbClr val="03231B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195" name="재미있는 그림책!…"/>
              <p:cNvSpPr txBox="1"/>
              <p:nvPr/>
            </p:nvSpPr>
            <p:spPr>
              <a:xfrm>
                <a:off x="52815" y="130511"/>
                <a:ext cx="4334345" cy="173992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 sz="2000" b="1">
                    <a:solidFill>
                      <a:srgbClr val="FFFFFF"/>
                    </a:solidFill>
                  </a:defRPr>
                </a:pPr>
                <a:r>
                  <a:rPr b="1">
                    <a:solidFill>
                      <a:srgbClr val="03231B"/>
                    </a:solidFill>
                    <a:latin typeface="Arial"/>
                    <a:cs typeface="Arial"/>
                  </a:rPr>
                  <a:t>재미있는 그림책!</a:t>
                </a:r>
              </a:p>
              <a:p>
                <a:pPr algn="r">
                  <a:defRPr>
                    <a:solidFill>
                      <a:srgbClr val="FFFFFF"/>
                    </a:solidFill>
                  </a:defRPr>
                </a:pPr>
                <a:r>
                  <a:rPr b="1">
                    <a:solidFill>
                      <a:srgbClr val="03231B"/>
                    </a:solidFill>
                    <a:latin typeface="Arial"/>
                    <a:cs typeface="Arial"/>
                  </a:rPr>
                  <a:t>-김윤미 (yunmi@parang.net)-</a:t>
                </a:r>
                <a:endParaRPr sz="2000" b="1">
                  <a:solidFill>
                    <a:srgbClr val="03231B"/>
                  </a:solidFill>
                  <a:latin typeface="Arial"/>
                  <a:cs typeface="Arial"/>
                </a:endParaRPr>
              </a:p>
              <a:p>
                <a:pPr>
                  <a:lnSpc>
                    <a:spcPct val="150000"/>
                  </a:lnSpc>
                  <a:defRPr>
                    <a:solidFill>
                      <a:srgbClr val="FFFFFF"/>
                    </a:solidFill>
                  </a:defRPr>
                </a:pPr>
                <a:r>
                  <a:rPr b="1">
                    <a:solidFill>
                      <a:srgbClr val="03231B"/>
                    </a:solidFill>
                    <a:latin typeface="Arial"/>
                    <a:cs typeface="Arial"/>
                  </a:rPr>
                  <a:t>아이들이 좋아하는 그림책입니다.</a:t>
                </a:r>
              </a:p>
              <a:p>
                <a:pPr>
                  <a:lnSpc>
                    <a:spcPct val="150000"/>
                  </a:lnSpc>
                  <a:defRPr>
                    <a:solidFill>
                      <a:srgbClr val="FFFFFF"/>
                    </a:solidFill>
                  </a:defRPr>
                </a:pPr>
                <a:r>
                  <a:rPr b="1">
                    <a:solidFill>
                      <a:srgbClr val="03231B"/>
                    </a:solidFill>
                    <a:latin typeface="Arial"/>
                    <a:cs typeface="Arial"/>
                  </a:rPr>
                  <a:t>초등학생들이 읽을 수 있습니다.</a:t>
                </a:r>
              </a:p>
              <a:p>
                <a:pPr>
                  <a:lnSpc>
                    <a:spcPct val="150000"/>
                  </a:lnSpc>
                  <a:defRPr>
                    <a:solidFill>
                      <a:srgbClr val="FFFFFF"/>
                    </a:solidFill>
                  </a:defRPr>
                </a:pPr>
                <a:r>
                  <a:rPr b="1">
                    <a:solidFill>
                      <a:srgbClr val="03231B"/>
                    </a:solidFill>
                    <a:latin typeface="Arial"/>
                    <a:cs typeface="Arial"/>
                  </a:rPr>
                  <a:t>한 번밖에 안 읽어서 깨끗합니다.</a:t>
                </a:r>
              </a:p>
              <a:p>
                <a:pPr>
                  <a:lnSpc>
                    <a:spcPct val="150000"/>
                  </a:lnSpc>
                  <a:defRPr>
                    <a:solidFill>
                      <a:srgbClr val="FFFFFF"/>
                    </a:solidFill>
                  </a:defRPr>
                </a:pPr>
                <a:r>
                  <a:rPr b="1">
                    <a:solidFill>
                      <a:srgbClr val="03231B"/>
                    </a:solidFill>
                    <a:latin typeface="Arial"/>
                    <a:cs typeface="Arial"/>
                  </a:rPr>
                  <a:t>가격은 배달 비용을 포함해서 15,000원 입니다.</a:t>
                </a:r>
              </a:p>
              <a:p>
                <a:pPr>
                  <a:lnSpc>
                    <a:spcPct val="150000"/>
                  </a:lnSpc>
                  <a:defRPr>
                    <a:solidFill>
                      <a:srgbClr val="FFFFFF"/>
                    </a:solidFill>
                  </a:defRPr>
                </a:pPr>
                <a:r>
                  <a:rPr b="1">
                    <a:solidFill>
                      <a:srgbClr val="03231B"/>
                    </a:solidFill>
                    <a:latin typeface="Arial"/>
                    <a:cs typeface="Arial"/>
                  </a:rPr>
                  <a:t>관심 있으신 분은 이메일로 연락 주십시오.</a:t>
                </a:r>
              </a:p>
            </p:txBody>
          </p:sp>
        </p:grpSp>
        <p:pic>
          <p:nvPicPr>
            <p:cNvPr id="197" name="그림 16" descr="그림 1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51277" y="1172172"/>
              <a:ext cx="725631" cy="65263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98" name="양쪽 모서리가 둥근 사각형 17"/>
            <p:cNvSpPr/>
            <p:nvPr/>
          </p:nvSpPr>
          <p:spPr>
            <a:xfrm>
              <a:off x="-1" y="0"/>
              <a:ext cx="5173976" cy="25102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04" y="0"/>
                  </a:moveTo>
                  <a:lnTo>
                    <a:pt x="20896" y="0"/>
                  </a:lnTo>
                  <a:cubicBezTo>
                    <a:pt x="21285" y="0"/>
                    <a:pt x="21600" y="649"/>
                    <a:pt x="21600" y="1450"/>
                  </a:cubicBezTo>
                  <a:lnTo>
                    <a:pt x="21600" y="21600"/>
                  </a:lnTo>
                  <a:lnTo>
                    <a:pt x="0" y="21600"/>
                  </a:lnTo>
                  <a:lnTo>
                    <a:pt x="0" y="1450"/>
                  </a:lnTo>
                  <a:cubicBezTo>
                    <a:pt x="0" y="649"/>
                    <a:pt x="315" y="0"/>
                    <a:pt x="704" y="0"/>
                  </a:cubicBezTo>
                  <a:close/>
                </a:path>
              </a:pathLst>
            </a:custGeom>
            <a:noFill/>
            <a:ln w="44450" cap="flat">
              <a:solidFill>
                <a:srgbClr val="BFBFB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1800">
                  <a:solidFill>
                    <a:srgbClr val="FFFFFF"/>
                  </a:solidFill>
                </a:defRPr>
              </a:pPr>
              <a:endParaRPr b="1">
                <a:solidFill>
                  <a:srgbClr val="03231B"/>
                </a:solidFill>
                <a:latin typeface="Arial"/>
                <a:cs typeface="Arial"/>
              </a:endParaRPr>
            </a:p>
          </p:txBody>
        </p:sp>
        <p:grpSp>
          <p:nvGrpSpPr>
            <p:cNvPr id="203" name="그룹 18"/>
            <p:cNvGrpSpPr/>
            <p:nvPr/>
          </p:nvGrpSpPr>
          <p:grpSpPr>
            <a:xfrm>
              <a:off x="104033" y="120456"/>
              <a:ext cx="658386" cy="270655"/>
              <a:chOff x="0" y="0"/>
              <a:chExt cx="658385" cy="270653"/>
            </a:xfrm>
          </p:grpSpPr>
          <p:sp>
            <p:nvSpPr>
              <p:cNvPr id="199" name="타원 20"/>
              <p:cNvSpPr/>
              <p:nvPr/>
            </p:nvSpPr>
            <p:spPr>
              <a:xfrm>
                <a:off x="-1" y="0"/>
                <a:ext cx="294163" cy="270654"/>
              </a:xfrm>
              <a:prstGeom prst="ellipse">
                <a:avLst/>
              </a:prstGeom>
              <a:noFill/>
              <a:ln w="25400" cap="flat">
                <a:solidFill>
                  <a:srgbClr val="BFBFB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1800">
                    <a:solidFill>
                      <a:srgbClr val="FFFFFF"/>
                    </a:solidFill>
                  </a:defRPr>
                </a:pPr>
                <a:endParaRPr b="1">
                  <a:solidFill>
                    <a:srgbClr val="03231B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200" name="아래쪽 화살표 21"/>
              <p:cNvSpPr/>
              <p:nvPr/>
            </p:nvSpPr>
            <p:spPr>
              <a:xfrm rot="5400000">
                <a:off x="74524" y="58308"/>
                <a:ext cx="145113" cy="154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1426"/>
                    </a:moveTo>
                    <a:lnTo>
                      <a:pt x="5400" y="11426"/>
                    </a:lnTo>
                    <a:lnTo>
                      <a:pt x="5400" y="0"/>
                    </a:lnTo>
                    <a:lnTo>
                      <a:pt x="16200" y="0"/>
                    </a:lnTo>
                    <a:lnTo>
                      <a:pt x="16200" y="11426"/>
                    </a:lnTo>
                    <a:lnTo>
                      <a:pt x="21600" y="11426"/>
                    </a:lnTo>
                    <a:lnTo>
                      <a:pt x="10800" y="21600"/>
                    </a:lnTo>
                    <a:close/>
                  </a:path>
                </a:pathLst>
              </a:custGeom>
              <a:noFill/>
              <a:ln w="22225" cap="flat">
                <a:solidFill>
                  <a:srgbClr val="BFBFB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1800">
                    <a:solidFill>
                      <a:srgbClr val="FFFFFF"/>
                    </a:solidFill>
                  </a:defRPr>
                </a:pPr>
                <a:endParaRPr b="1">
                  <a:solidFill>
                    <a:srgbClr val="03231B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201" name="타원 22"/>
              <p:cNvSpPr/>
              <p:nvPr/>
            </p:nvSpPr>
            <p:spPr>
              <a:xfrm rot="10800000">
                <a:off x="364223" y="0"/>
                <a:ext cx="294163" cy="270654"/>
              </a:xfrm>
              <a:prstGeom prst="ellipse">
                <a:avLst/>
              </a:prstGeom>
              <a:noFill/>
              <a:ln w="25400" cap="flat">
                <a:solidFill>
                  <a:srgbClr val="BFBFB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1800">
                    <a:solidFill>
                      <a:srgbClr val="FFFFFF"/>
                    </a:solidFill>
                  </a:defRPr>
                </a:pPr>
                <a:endParaRPr b="1">
                  <a:solidFill>
                    <a:srgbClr val="03231B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202" name="아래쪽 화살표 23"/>
              <p:cNvSpPr/>
              <p:nvPr/>
            </p:nvSpPr>
            <p:spPr>
              <a:xfrm rot="16200000">
                <a:off x="438747" y="58308"/>
                <a:ext cx="145113" cy="154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1426"/>
                    </a:moveTo>
                    <a:lnTo>
                      <a:pt x="5400" y="11426"/>
                    </a:lnTo>
                    <a:lnTo>
                      <a:pt x="5400" y="0"/>
                    </a:lnTo>
                    <a:lnTo>
                      <a:pt x="16200" y="0"/>
                    </a:lnTo>
                    <a:lnTo>
                      <a:pt x="16200" y="11426"/>
                    </a:lnTo>
                    <a:lnTo>
                      <a:pt x="21600" y="11426"/>
                    </a:lnTo>
                    <a:lnTo>
                      <a:pt x="10800" y="21600"/>
                    </a:lnTo>
                    <a:close/>
                  </a:path>
                </a:pathLst>
              </a:custGeom>
              <a:noFill/>
              <a:ln w="22225" cap="flat">
                <a:solidFill>
                  <a:srgbClr val="BFBFB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1800">
                    <a:solidFill>
                      <a:srgbClr val="FFFFFF"/>
                    </a:solidFill>
                  </a:defRPr>
                </a:pPr>
                <a:endParaRPr b="1">
                  <a:solidFill>
                    <a:srgbClr val="03231B"/>
                  </a:solidFill>
                  <a:latin typeface="Arial"/>
                  <a:cs typeface="Arial"/>
                </a:endParaRPr>
              </a:p>
            </p:txBody>
          </p:sp>
        </p:grpSp>
        <p:grpSp>
          <p:nvGrpSpPr>
            <p:cNvPr id="206" name="직사각형 19"/>
            <p:cNvGrpSpPr/>
            <p:nvPr/>
          </p:nvGrpSpPr>
          <p:grpSpPr>
            <a:xfrm>
              <a:off x="986868" y="96793"/>
              <a:ext cx="4031777" cy="317980"/>
              <a:chOff x="0" y="0"/>
              <a:chExt cx="4031775" cy="317979"/>
            </a:xfrm>
          </p:grpSpPr>
          <p:sp>
            <p:nvSpPr>
              <p:cNvPr id="204" name="직사각형"/>
              <p:cNvSpPr/>
              <p:nvPr/>
            </p:nvSpPr>
            <p:spPr>
              <a:xfrm>
                <a:off x="0" y="23663"/>
                <a:ext cx="4031776" cy="270654"/>
              </a:xfrm>
              <a:prstGeom prst="rect">
                <a:avLst/>
              </a:prstGeom>
              <a:noFill/>
              <a:ln w="31750" cap="flat">
                <a:solidFill>
                  <a:srgbClr val="BFBFB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l">
                  <a:defRPr sz="1800">
                    <a:solidFill>
                      <a:srgbClr val="FFFFFF"/>
                    </a:solidFill>
                  </a:defRPr>
                </a:pPr>
                <a:endParaRPr b="1">
                  <a:solidFill>
                    <a:srgbClr val="03231B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205" name="http://www.korea11.net"/>
              <p:cNvSpPr txBox="1"/>
              <p:nvPr/>
            </p:nvSpPr>
            <p:spPr>
              <a:xfrm>
                <a:off x="52815" y="0"/>
                <a:ext cx="3926146" cy="31798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ctr">
                <a:noAutofit/>
              </a:bodyPr>
              <a:lstStyle>
                <a:lvl1pPr>
                  <a:defRPr>
                    <a:solidFill>
                      <a:srgbClr val="FFFFFF"/>
                    </a:solidFill>
                  </a:defRPr>
                </a:lvl1pPr>
              </a:lstStyle>
              <a:p>
                <a:r>
                  <a:rPr b="1">
                    <a:solidFill>
                      <a:srgbClr val="03231B"/>
                    </a:solidFill>
                    <a:latin typeface="Arial"/>
                    <a:cs typeface="Arial"/>
                  </a:rPr>
                  <a:t>http://www.korea11.net</a:t>
                </a:r>
              </a:p>
            </p:txBody>
          </p:sp>
        </p:grpSp>
      </p:grpSp>
      <p:sp>
        <p:nvSpPr>
          <p:cNvPr id="208" name="텍스트 개체 틀 3"/>
          <p:cNvSpPr/>
          <p:nvPr/>
        </p:nvSpPr>
        <p:spPr>
          <a:xfrm>
            <a:off x="446457" y="3365003"/>
            <a:ext cx="7430096" cy="1825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pPr algn="l">
              <a:lnSpc>
                <a:spcPct val="150000"/>
              </a:lnSpc>
              <a:spcBef>
                <a:spcPts val="300"/>
              </a:spcBef>
              <a:defRPr sz="16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pPr>
            <a:r>
              <a:rPr b="1">
                <a:solidFill>
                  <a:srgbClr val="03231B"/>
                </a:solidFill>
                <a:latin typeface="Arial"/>
                <a:cs typeface="Arial"/>
              </a:rPr>
              <a:t>① 이 그림책은 새 책입니다.                 ② 여러 번 읽었지만 깨끗합니다.</a:t>
            </a:r>
          </a:p>
          <a:p>
            <a:pPr algn="l">
              <a:lnSpc>
                <a:spcPct val="150000"/>
              </a:lnSpc>
              <a:spcBef>
                <a:spcPts val="300"/>
              </a:spcBef>
              <a:defRPr sz="16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pPr>
            <a:r>
              <a:rPr b="1">
                <a:solidFill>
                  <a:srgbClr val="03231B"/>
                </a:solidFill>
                <a:latin typeface="Arial"/>
                <a:cs typeface="Arial"/>
              </a:rPr>
              <a:t>③ 초등학교 가기 전에 읽는 책입니다.    ④ 책값에 배달 비용도 들어 있습니다.</a:t>
            </a:r>
          </a:p>
        </p:txBody>
      </p:sp>
      <p:sp>
        <p:nvSpPr>
          <p:cNvPr id="209" name="타원 8"/>
          <p:cNvSpPr/>
          <p:nvPr/>
        </p:nvSpPr>
        <p:spPr>
          <a:xfrm>
            <a:off x="4057791" y="4395410"/>
            <a:ext cx="196647" cy="196647"/>
          </a:xfrm>
          <a:prstGeom prst="ellipse">
            <a:avLst/>
          </a:prstGeom>
          <a:ln w="38100">
            <a:solidFill>
              <a:srgbClr val="FF0000"/>
            </a:solidFill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  <a:endParaRPr b="1">
              <a:solidFill>
                <a:srgbClr val="03231B"/>
              </a:solidFill>
              <a:latin typeface="Arial"/>
              <a:cs typeface="Arial"/>
            </a:endParaRPr>
          </a:p>
        </p:txBody>
      </p:sp>
      <p:sp>
        <p:nvSpPr>
          <p:cNvPr id="210" name="내용 개체 틀 1"/>
          <p:cNvSpPr txBox="1"/>
          <p:nvPr/>
        </p:nvSpPr>
        <p:spPr>
          <a:xfrm>
            <a:off x="372911" y="3396043"/>
            <a:ext cx="5386956" cy="337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 lnSpcReduction="10000"/>
          </a:bodyPr>
          <a:lstStyle/>
          <a:p>
            <a:pPr algn="l" defTabSz="822959">
              <a:spcBef>
                <a:spcPts val="300"/>
              </a:spcBef>
              <a:defRPr sz="1619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pPr>
            <a:r>
              <a:rPr b="1">
                <a:solidFill>
                  <a:srgbClr val="03231B"/>
                </a:solidFill>
                <a:latin typeface="Arial"/>
                <a:cs typeface="Arial"/>
              </a:rPr>
              <a:t>4. 이 글의 내용과 같은 것을 고르십시오.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" grpId="1" animBg="1" advAuto="0"/>
      <p:bldP spid="209" grpId="2" animBg="1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내용 개체 틀 1"/>
          <p:cNvSpPr txBox="1">
            <a:spLocks noGrp="1"/>
          </p:cNvSpPr>
          <p:nvPr>
            <p:ph type="body" sz="quarter" idx="1"/>
          </p:nvPr>
        </p:nvSpPr>
        <p:spPr>
          <a:xfrm>
            <a:off x="372911" y="1139509"/>
            <a:ext cx="6013818" cy="3376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defTabSz="822959">
              <a:defRPr sz="1619"/>
            </a:pPr>
            <a:r>
              <a:rPr b="1">
                <a:solidFill>
                  <a:srgbClr val="03231B"/>
                </a:solidFill>
              </a:rPr>
              <a:t>5-6. 다음을 읽고 물음에 답하십시오.</a:t>
            </a:r>
          </a:p>
        </p:txBody>
      </p:sp>
      <p:sp>
        <p:nvSpPr>
          <p:cNvPr id="214" name="텍스트 개체 틀 10"/>
          <p:cNvSpPr>
            <a:spLocks noGrp="1"/>
          </p:cNvSpPr>
          <p:nvPr>
            <p:ph type="body" idx="21"/>
          </p:nvPr>
        </p:nvSpPr>
        <p:spPr>
          <a:xfrm>
            <a:off x="550451" y="1777782"/>
            <a:ext cx="6053666" cy="2956227"/>
          </a:xfrm>
          <a:prstGeom prst="rect">
            <a:avLst/>
          </a:prstGeom>
          <a:ln>
            <a:solidFill>
              <a:schemeClr val="bg1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다음 달 15일부터 경기도 부천에서 국제만화축제가 열립니다. 축제에서는 여러 나라의 만화를 볼 수 있습니다. 어릴 때 본 추억의 만화책부터 요즘 유행하는 만화책까지 다양하게 ( ㉠ ). 또 유명한 만화가의 사인도 받을 수 있습니다. 그리고 만화가들이 축제에 참가하는 사람들의 얼굴을 그려줍니다.</a:t>
            </a:r>
          </a:p>
        </p:txBody>
      </p:sp>
      <p:sp>
        <p:nvSpPr>
          <p:cNvPr id="215" name="달: Tháng…"/>
          <p:cNvSpPr txBox="1"/>
          <p:nvPr/>
        </p:nvSpPr>
        <p:spPr>
          <a:xfrm>
            <a:off x="6629400" y="390403"/>
            <a:ext cx="2334933" cy="26930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 anchor="t">
            <a:spAutoFit/>
          </a:bodyPr>
          <a:lstStyle/>
          <a:p>
            <a:pPr>
              <a:defRPr sz="1300"/>
            </a:pPr>
            <a:r>
              <a:rPr b="1" dirty="0">
                <a:solidFill>
                  <a:srgbClr val="C00000"/>
                </a:solidFill>
              </a:rPr>
              <a:t>달: </a:t>
            </a:r>
            <a:r>
              <a:rPr b="1" dirty="0" err="1">
                <a:solidFill>
                  <a:srgbClr val="C00000"/>
                </a:solidFill>
              </a:rPr>
              <a:t>Tháng</a:t>
            </a:r>
            <a:endParaRPr lang="vi-VN" b="1" dirty="0" err="1">
              <a:solidFill>
                <a:srgbClr val="C00000"/>
              </a:solidFill>
            </a:endParaRPr>
          </a:p>
          <a:p>
            <a:pPr>
              <a:defRPr sz="1300"/>
            </a:pPr>
            <a:r>
              <a:rPr b="1" dirty="0" err="1">
                <a:solidFill>
                  <a:srgbClr val="C00000"/>
                </a:solidFill>
              </a:rPr>
              <a:t>국제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Quốc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tế</a:t>
            </a:r>
            <a:endParaRPr b="1" dirty="0">
              <a:solidFill>
                <a:srgbClr val="C00000"/>
              </a:solidFill>
            </a:endParaRPr>
          </a:p>
          <a:p>
            <a:pPr>
              <a:defRPr sz="1300"/>
            </a:pPr>
            <a:r>
              <a:rPr b="1" dirty="0" err="1">
                <a:solidFill>
                  <a:srgbClr val="C00000"/>
                </a:solidFill>
              </a:rPr>
              <a:t>만화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Truyện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tranh</a:t>
            </a:r>
            <a:endParaRPr b="1" dirty="0">
              <a:solidFill>
                <a:srgbClr val="C00000"/>
              </a:solidFill>
            </a:endParaRPr>
          </a:p>
          <a:p>
            <a:pPr>
              <a:defRPr sz="1300"/>
            </a:pPr>
            <a:r>
              <a:rPr b="1" dirty="0" err="1">
                <a:solidFill>
                  <a:srgbClr val="C00000"/>
                </a:solidFill>
              </a:rPr>
              <a:t>축제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Lễ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hội</a:t>
            </a:r>
            <a:endParaRPr b="1" dirty="0">
              <a:solidFill>
                <a:srgbClr val="C00000"/>
              </a:solidFill>
            </a:endParaRPr>
          </a:p>
          <a:p>
            <a:pPr>
              <a:defRPr sz="1300"/>
            </a:pPr>
            <a:r>
              <a:rPr b="1" dirty="0" err="1">
                <a:solidFill>
                  <a:srgbClr val="C00000"/>
                </a:solidFill>
              </a:rPr>
              <a:t>열리다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Mở</a:t>
            </a:r>
            <a:endParaRPr b="1" dirty="0">
              <a:solidFill>
                <a:srgbClr val="C00000"/>
              </a:solidFill>
            </a:endParaRPr>
          </a:p>
          <a:p>
            <a:pPr>
              <a:defRPr sz="1300"/>
            </a:pPr>
            <a:r>
              <a:rPr b="1" dirty="0" err="1">
                <a:solidFill>
                  <a:srgbClr val="C00000"/>
                </a:solidFill>
              </a:rPr>
              <a:t>여러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Các</a:t>
            </a:r>
            <a:r>
              <a:rPr b="1" dirty="0">
                <a:solidFill>
                  <a:srgbClr val="C00000"/>
                </a:solidFill>
              </a:rPr>
              <a:t>, </a:t>
            </a:r>
            <a:r>
              <a:rPr b="1" dirty="0" err="1">
                <a:solidFill>
                  <a:srgbClr val="C00000"/>
                </a:solidFill>
              </a:rPr>
              <a:t>nhiều</a:t>
            </a:r>
            <a:endParaRPr b="1" dirty="0">
              <a:solidFill>
                <a:srgbClr val="C00000"/>
              </a:solidFill>
            </a:endParaRPr>
          </a:p>
          <a:p>
            <a:pPr>
              <a:defRPr sz="1300"/>
            </a:pPr>
            <a:r>
              <a:rPr b="1" dirty="0" err="1">
                <a:solidFill>
                  <a:srgbClr val="C00000"/>
                </a:solidFill>
              </a:rPr>
              <a:t>나라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Đất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nước</a:t>
            </a:r>
            <a:endParaRPr b="1" dirty="0">
              <a:solidFill>
                <a:srgbClr val="C00000"/>
              </a:solidFill>
            </a:endParaRPr>
          </a:p>
          <a:p>
            <a:pPr>
              <a:defRPr sz="1300"/>
            </a:pPr>
            <a:r>
              <a:rPr b="1" dirty="0" err="1">
                <a:solidFill>
                  <a:srgbClr val="C00000"/>
                </a:solidFill>
              </a:rPr>
              <a:t>어리다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Trẻ</a:t>
            </a:r>
            <a:r>
              <a:rPr b="1" dirty="0">
                <a:solidFill>
                  <a:srgbClr val="C00000"/>
                </a:solidFill>
              </a:rPr>
              <a:t> con</a:t>
            </a:r>
          </a:p>
          <a:p>
            <a:pPr>
              <a:defRPr sz="1300"/>
            </a:pPr>
            <a:r>
              <a:rPr b="1" dirty="0" err="1">
                <a:solidFill>
                  <a:srgbClr val="C00000"/>
                </a:solidFill>
              </a:rPr>
              <a:t>추억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Ký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ức</a:t>
            </a:r>
            <a:endParaRPr b="1" dirty="0">
              <a:solidFill>
                <a:srgbClr val="C00000"/>
              </a:solidFill>
            </a:endParaRPr>
          </a:p>
          <a:p>
            <a:pPr>
              <a:defRPr sz="1300"/>
            </a:pPr>
            <a:r>
              <a:rPr b="1" dirty="0" err="1">
                <a:solidFill>
                  <a:srgbClr val="C00000"/>
                </a:solidFill>
              </a:rPr>
              <a:t>다양하다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Đa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dạng</a:t>
            </a:r>
            <a:endParaRPr b="1" dirty="0">
              <a:solidFill>
                <a:srgbClr val="C00000"/>
              </a:solidFill>
            </a:endParaRPr>
          </a:p>
          <a:p>
            <a:pPr>
              <a:defRPr sz="1300"/>
            </a:pPr>
            <a:r>
              <a:rPr b="1" dirty="0" err="1">
                <a:solidFill>
                  <a:srgbClr val="C00000"/>
                </a:solidFill>
              </a:rPr>
              <a:t>만화가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Tác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giả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truyện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tranh</a:t>
            </a:r>
            <a:endParaRPr b="1" dirty="0">
              <a:solidFill>
                <a:srgbClr val="C00000"/>
              </a:solidFill>
            </a:endParaRPr>
          </a:p>
          <a:p>
            <a:pPr>
              <a:defRPr sz="1300"/>
            </a:pPr>
            <a:r>
              <a:rPr b="1" dirty="0" err="1">
                <a:solidFill>
                  <a:srgbClr val="C00000"/>
                </a:solidFill>
              </a:rPr>
              <a:t>참가하다</a:t>
            </a:r>
            <a:r>
              <a:rPr b="1" dirty="0">
                <a:solidFill>
                  <a:srgbClr val="C00000"/>
                </a:solidFill>
              </a:rPr>
              <a:t>: Tham </a:t>
            </a:r>
            <a:r>
              <a:rPr b="1" dirty="0" err="1">
                <a:solidFill>
                  <a:srgbClr val="C00000"/>
                </a:solidFill>
              </a:rPr>
              <a:t>gia</a:t>
            </a:r>
            <a:endParaRPr b="1" dirty="0">
              <a:solidFill>
                <a:srgbClr val="C00000"/>
              </a:solidFill>
            </a:endParaRPr>
          </a:p>
          <a:p>
            <a:pPr>
              <a:defRPr sz="1300"/>
            </a:pPr>
            <a:r>
              <a:rPr b="1" dirty="0" err="1">
                <a:solidFill>
                  <a:srgbClr val="C00000"/>
                </a:solidFill>
              </a:rPr>
              <a:t>얼굴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Khuôn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mặt</a:t>
            </a:r>
            <a:endParaRPr b="1" dirty="0">
              <a:solidFill>
                <a:srgbClr val="C00000"/>
              </a:solidFill>
            </a:endParaRPr>
          </a:p>
        </p:txBody>
      </p:sp>
      <p:sp>
        <p:nvSpPr>
          <p:cNvPr id="2" name="제목 2">
            <a:extLst>
              <a:ext uri="{FF2B5EF4-FFF2-40B4-BE49-F238E27FC236}">
                <a16:creationId xmlns:a16="http://schemas.microsoft.com/office/drawing/2014/main" xmlns="" id="{6C62D1F9-31D1-49F3-A581-C82ADD0B15E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45213" y="205804"/>
            <a:ext cx="6480002" cy="521842"/>
          </a:xfrm>
          <a:prstGeom prst="rect">
            <a:avLst/>
          </a:prstGeom>
        </p:spPr>
        <p:txBody>
          <a:bodyPr/>
          <a:lstStyle/>
          <a:p>
            <a:r>
              <a:rPr b="1" dirty="0" err="1">
                <a:solidFill>
                  <a:srgbClr val="03231B"/>
                </a:solidFill>
              </a:rPr>
              <a:t>유형</a:t>
            </a:r>
            <a:r>
              <a:rPr b="1" dirty="0">
                <a:solidFill>
                  <a:srgbClr val="03231B"/>
                </a:solidFill>
              </a:rPr>
              <a:t> 7(49~56, 59~70): </a:t>
            </a:r>
            <a:r>
              <a:rPr b="1" dirty="0" err="1">
                <a:solidFill>
                  <a:srgbClr val="03231B"/>
                </a:solidFill>
              </a:rPr>
              <a:t>빈칸</a:t>
            </a:r>
            <a:r>
              <a:rPr b="1" dirty="0">
                <a:solidFill>
                  <a:srgbClr val="03231B"/>
                </a:solidFill>
              </a:rPr>
              <a:t> </a:t>
            </a:r>
            <a:r>
              <a:rPr b="1" dirty="0" err="1">
                <a:solidFill>
                  <a:srgbClr val="03231B"/>
                </a:solidFill>
              </a:rPr>
              <a:t>채우기</a:t>
            </a:r>
            <a:endParaRPr b="1" dirty="0">
              <a:solidFill>
                <a:srgbClr val="03231B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" grpId="1" animBg="1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제목 2"/>
          <p:cNvSpPr txBox="1">
            <a:spLocks noGrp="1"/>
          </p:cNvSpPr>
          <p:nvPr>
            <p:ph type="title"/>
          </p:nvPr>
        </p:nvSpPr>
        <p:spPr>
          <a:xfrm>
            <a:off x="845213" y="205804"/>
            <a:ext cx="6480002" cy="521842"/>
          </a:xfrm>
          <a:prstGeom prst="rect">
            <a:avLst/>
          </a:prstGeom>
        </p:spPr>
        <p:txBody>
          <a:bodyPr/>
          <a:lstStyle/>
          <a:p>
            <a:r>
              <a:rPr b="1">
                <a:solidFill>
                  <a:srgbClr val="03231B"/>
                </a:solidFill>
              </a:rPr>
              <a:t>유형 7(49~56, 59~70): 빈칸 채우기</a:t>
            </a:r>
          </a:p>
        </p:txBody>
      </p:sp>
      <p:sp>
        <p:nvSpPr>
          <p:cNvPr id="218" name="내용 개체 틀 1"/>
          <p:cNvSpPr txBox="1">
            <a:spLocks noGrp="1"/>
          </p:cNvSpPr>
          <p:nvPr>
            <p:ph type="body" sz="quarter" idx="1"/>
          </p:nvPr>
        </p:nvSpPr>
        <p:spPr>
          <a:xfrm>
            <a:off x="379143" y="936316"/>
            <a:ext cx="5386955" cy="3376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defTabSz="822959">
              <a:defRPr sz="1619"/>
            </a:pPr>
            <a:r>
              <a:rPr b="1">
                <a:solidFill>
                  <a:srgbClr val="03231B"/>
                </a:solidFill>
              </a:rPr>
              <a:t>5. ㉠에 들어갈 알맞은 말을 고르십시오.</a:t>
            </a:r>
          </a:p>
        </p:txBody>
      </p:sp>
      <p:sp>
        <p:nvSpPr>
          <p:cNvPr id="219" name="텍스트 개체 틀 3"/>
          <p:cNvSpPr>
            <a:spLocks noGrp="1"/>
          </p:cNvSpPr>
          <p:nvPr>
            <p:ph type="body" idx="21"/>
          </p:nvPr>
        </p:nvSpPr>
        <p:spPr>
          <a:xfrm>
            <a:off x="366680" y="1252711"/>
            <a:ext cx="4859656" cy="182520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① 준비해도 됩니다 </a:t>
            </a:r>
          </a:p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② 준비할 수 있습니다</a:t>
            </a:r>
          </a:p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③ 준비되어 있습니다 </a:t>
            </a:r>
          </a:p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④ 준비된 적이 있습니다</a:t>
            </a:r>
          </a:p>
        </p:txBody>
      </p:sp>
      <p:sp>
        <p:nvSpPr>
          <p:cNvPr id="220" name="타원 9"/>
          <p:cNvSpPr/>
          <p:nvPr/>
        </p:nvSpPr>
        <p:spPr>
          <a:xfrm>
            <a:off x="392542" y="2292828"/>
            <a:ext cx="196647" cy="196647"/>
          </a:xfrm>
          <a:prstGeom prst="ellipse">
            <a:avLst/>
          </a:prstGeom>
          <a:ln w="38100">
            <a:solidFill>
              <a:srgbClr val="FF0000"/>
            </a:solidFill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  <a:endParaRPr b="1">
              <a:solidFill>
                <a:srgbClr val="03231B"/>
              </a:solidFill>
            </a:endParaRPr>
          </a:p>
        </p:txBody>
      </p:sp>
      <p:sp>
        <p:nvSpPr>
          <p:cNvPr id="221" name="텍스트 개체 틀 10"/>
          <p:cNvSpPr/>
          <p:nvPr/>
        </p:nvSpPr>
        <p:spPr>
          <a:xfrm>
            <a:off x="4222297" y="888483"/>
            <a:ext cx="4609151" cy="2239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 fontScale="92500"/>
          </a:bodyPr>
          <a:lstStyle/>
          <a:p>
            <a:pPr algn="l">
              <a:lnSpc>
                <a:spcPct val="150000"/>
              </a:lnSpc>
              <a:spcBef>
                <a:spcPts val="300"/>
              </a:spcBef>
              <a:defRPr sz="16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pPr>
            <a:r>
              <a:rPr b="1">
                <a:solidFill>
                  <a:srgbClr val="03231B"/>
                </a:solidFill>
              </a:rPr>
              <a:t>다음 달 15일부터 경기도 부천에서 국제만화축제가 열립니다. 축제에서는 여러 나라의 만화를 볼 수 있습니다. 어릴 때 본 추억의 만화책부터 요즘 유행하는 만화책까지 다양하게 ( ㉠ ). 또 유명한 만화가의 사인도 받을 수 있습니다. 그리고 만화가들이 축제에 참가하는 사람들의 얼굴을 그려줍니다.</a:t>
            </a:r>
          </a:p>
        </p:txBody>
      </p:sp>
      <p:sp>
        <p:nvSpPr>
          <p:cNvPr id="222" name="직사각형 7"/>
          <p:cNvSpPr/>
          <p:nvPr/>
        </p:nvSpPr>
        <p:spPr>
          <a:xfrm>
            <a:off x="4129949" y="834142"/>
            <a:ext cx="4704282" cy="2234967"/>
          </a:xfrm>
          <a:prstGeom prst="rect">
            <a:avLst/>
          </a:prstGeom>
          <a:ln w="12700">
            <a:solidFill>
              <a:schemeClr val="bg1"/>
            </a:solidFill>
          </a:ln>
        </p:spPr>
        <p:txBody>
          <a:bodyPr lIns="45719" rIns="45719" anchor="ctr"/>
          <a:lstStyle/>
          <a:p>
            <a:pPr algn="l">
              <a:defRPr sz="1600"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pPr>
            <a:endParaRPr b="1">
              <a:solidFill>
                <a:srgbClr val="03231B"/>
              </a:solidFill>
            </a:endParaRPr>
          </a:p>
        </p:txBody>
      </p:sp>
      <p:sp>
        <p:nvSpPr>
          <p:cNvPr id="223" name="텍스트 개체 틀 3"/>
          <p:cNvSpPr/>
          <p:nvPr/>
        </p:nvSpPr>
        <p:spPr>
          <a:xfrm>
            <a:off x="360448" y="3343998"/>
            <a:ext cx="5061901" cy="15876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 lnSpcReduction="10000"/>
          </a:bodyPr>
          <a:lstStyle/>
          <a:p>
            <a:pPr marL="254000" indent="-254000" algn="l" defTabSz="868680">
              <a:lnSpc>
                <a:spcPct val="150000"/>
              </a:lnSpc>
              <a:spcBef>
                <a:spcPts val="300"/>
              </a:spcBef>
              <a:buSzPct val="100000"/>
              <a:buAutoNum type="circleNumDbPlain"/>
              <a:defRPr sz="152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pPr>
            <a:r>
              <a:rPr b="1">
                <a:solidFill>
                  <a:srgbClr val="03231B"/>
                </a:solidFill>
              </a:rPr>
              <a:t>국제만화축제가 지금 열리고 있습니다.  </a:t>
            </a:r>
          </a:p>
          <a:p>
            <a:pPr marL="254000" indent="-254000" algn="l" defTabSz="868680">
              <a:lnSpc>
                <a:spcPct val="150000"/>
              </a:lnSpc>
              <a:spcBef>
                <a:spcPts val="300"/>
              </a:spcBef>
              <a:buSzPct val="100000"/>
              <a:buAutoNum type="circleNumDbPlain"/>
              <a:defRPr sz="152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pPr>
            <a:r>
              <a:rPr b="1">
                <a:solidFill>
                  <a:srgbClr val="03231B"/>
                </a:solidFill>
              </a:rPr>
              <a:t>이 축제에서 옛날 만화책은 볼 수 없습니다.</a:t>
            </a:r>
          </a:p>
          <a:p>
            <a:pPr algn="l" defTabSz="868680">
              <a:lnSpc>
                <a:spcPct val="150000"/>
              </a:lnSpc>
              <a:spcBef>
                <a:spcPts val="300"/>
              </a:spcBef>
              <a:defRPr sz="152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pPr>
            <a:r>
              <a:rPr b="1">
                <a:solidFill>
                  <a:srgbClr val="03231B"/>
                </a:solidFill>
              </a:rPr>
              <a:t>③ 이 축제에서 다른 나라의 만화를 볼 수 있습니다.  </a:t>
            </a:r>
          </a:p>
          <a:p>
            <a:pPr algn="l" defTabSz="868680">
              <a:lnSpc>
                <a:spcPct val="150000"/>
              </a:lnSpc>
              <a:spcBef>
                <a:spcPts val="300"/>
              </a:spcBef>
              <a:defRPr sz="152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pPr>
            <a:r>
              <a:rPr b="1">
                <a:solidFill>
                  <a:srgbClr val="03231B"/>
                </a:solidFill>
              </a:rPr>
              <a:t>④ 사람들에게 유명한 만화가의 얼굴을 그려 줍니다.</a:t>
            </a:r>
          </a:p>
        </p:txBody>
      </p:sp>
      <p:sp>
        <p:nvSpPr>
          <p:cNvPr id="224" name="타원 8"/>
          <p:cNvSpPr/>
          <p:nvPr/>
        </p:nvSpPr>
        <p:spPr>
          <a:xfrm>
            <a:off x="392542" y="4247314"/>
            <a:ext cx="196647" cy="196647"/>
          </a:xfrm>
          <a:prstGeom prst="ellipse">
            <a:avLst/>
          </a:prstGeom>
          <a:ln w="38100">
            <a:solidFill>
              <a:srgbClr val="FF0000"/>
            </a:solidFill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  <a:endParaRPr b="1">
              <a:solidFill>
                <a:srgbClr val="03231B"/>
              </a:solidFill>
            </a:endParaRPr>
          </a:p>
        </p:txBody>
      </p:sp>
      <p:sp>
        <p:nvSpPr>
          <p:cNvPr id="225" name="내용 개체 틀 1"/>
          <p:cNvSpPr txBox="1"/>
          <p:nvPr/>
        </p:nvSpPr>
        <p:spPr>
          <a:xfrm>
            <a:off x="379143" y="3000504"/>
            <a:ext cx="5386955" cy="337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 lnSpcReduction="10000"/>
          </a:bodyPr>
          <a:lstStyle/>
          <a:p>
            <a:pPr algn="l" defTabSz="822959">
              <a:spcBef>
                <a:spcPts val="300"/>
              </a:spcBef>
              <a:defRPr sz="1619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pPr>
            <a:r>
              <a:rPr b="1">
                <a:solidFill>
                  <a:srgbClr val="03231B"/>
                </a:solidFill>
              </a:rPr>
              <a:t>6. 이 글의 내용과 같은 것을 고르십시오.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0" grpId="1" animBg="1" advAuto="0"/>
      <p:bldP spid="224" grpId="2" animBg="1" advAuto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제목 2"/>
          <p:cNvSpPr txBox="1">
            <a:spLocks noGrp="1"/>
          </p:cNvSpPr>
          <p:nvPr>
            <p:ph type="title"/>
          </p:nvPr>
        </p:nvSpPr>
        <p:spPr>
          <a:xfrm>
            <a:off x="845213" y="205804"/>
            <a:ext cx="6480002" cy="521842"/>
          </a:xfrm>
          <a:prstGeom prst="rect">
            <a:avLst/>
          </a:prstGeom>
        </p:spPr>
        <p:txBody>
          <a:bodyPr/>
          <a:lstStyle/>
          <a:p>
            <a:r>
              <a:rPr b="1">
                <a:solidFill>
                  <a:srgbClr val="03231B"/>
                </a:solidFill>
              </a:rPr>
              <a:t>유형 7(49~56, 59~70): 빈칸 채우기</a:t>
            </a:r>
          </a:p>
        </p:txBody>
      </p:sp>
      <p:sp>
        <p:nvSpPr>
          <p:cNvPr id="228" name="내용 개체 틀 1"/>
          <p:cNvSpPr txBox="1">
            <a:spLocks noGrp="1"/>
          </p:cNvSpPr>
          <p:nvPr>
            <p:ph type="body" sz="quarter" idx="1"/>
          </p:nvPr>
        </p:nvSpPr>
        <p:spPr>
          <a:xfrm>
            <a:off x="372911" y="1139509"/>
            <a:ext cx="6013818" cy="3376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defTabSz="822959">
              <a:defRPr sz="1619"/>
            </a:pPr>
            <a:r>
              <a:rPr b="1">
                <a:solidFill>
                  <a:srgbClr val="03231B"/>
                </a:solidFill>
              </a:rPr>
              <a:t>7-8. 다음을 읽고 물음에 답하십시오.</a:t>
            </a:r>
          </a:p>
        </p:txBody>
      </p:sp>
      <p:sp>
        <p:nvSpPr>
          <p:cNvPr id="229" name="텍스트 개체 틀 10"/>
          <p:cNvSpPr>
            <a:spLocks noGrp="1"/>
          </p:cNvSpPr>
          <p:nvPr>
            <p:ph type="body" idx="21"/>
          </p:nvPr>
        </p:nvSpPr>
        <p:spPr>
          <a:prstGeom prst="rect">
            <a:avLst/>
          </a:prstGeom>
          <a:ln>
            <a:solidFill>
              <a:schemeClr val="bg1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저는 다음 주에 새 집으로 이사합니다. 그래서 오늘 제 물건을 정리했습니다. 먼저 필요 없는 물건들을 상자 안에 넣었습니다. 그런데 그 중에는 한 번도 쓰지 않은 새 물건이 많았습니다. 앞으로는 ( ㉠ ) 물건만 사야겠습니다.</a:t>
            </a:r>
          </a:p>
        </p:txBody>
      </p:sp>
      <p:sp>
        <p:nvSpPr>
          <p:cNvPr id="230" name="새 + N: Đồ mới…"/>
          <p:cNvSpPr txBox="1"/>
          <p:nvPr/>
        </p:nvSpPr>
        <p:spPr>
          <a:xfrm>
            <a:off x="6629400" y="563484"/>
            <a:ext cx="2210381" cy="2893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 anchor="t">
            <a:spAutoFit/>
          </a:bodyPr>
          <a:lstStyle/>
          <a:p>
            <a:r>
              <a:rPr b="1" dirty="0">
                <a:solidFill>
                  <a:srgbClr val="C00000"/>
                </a:solidFill>
              </a:rPr>
              <a:t>새 + N: </a:t>
            </a:r>
            <a:r>
              <a:rPr b="1" dirty="0" err="1">
                <a:solidFill>
                  <a:srgbClr val="C00000"/>
                </a:solidFill>
              </a:rPr>
              <a:t>Đồ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mới</a:t>
            </a:r>
            <a:endParaRPr lang="vi-VN" b="1" dirty="0" err="1">
              <a:solidFill>
                <a:srgbClr val="C00000"/>
              </a:solidFill>
            </a:endParaRPr>
          </a:p>
          <a:p>
            <a:r>
              <a:rPr b="1" dirty="0" err="1">
                <a:solidFill>
                  <a:srgbClr val="C00000"/>
                </a:solidFill>
              </a:rPr>
              <a:t>이사하다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Chuyển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nhà</a:t>
            </a:r>
            <a:endParaRPr b="1" dirty="0">
              <a:solidFill>
                <a:srgbClr val="C00000"/>
              </a:solidFill>
            </a:endParaRPr>
          </a:p>
          <a:p>
            <a:r>
              <a:rPr b="1" dirty="0" err="1">
                <a:solidFill>
                  <a:srgbClr val="C00000"/>
                </a:solidFill>
              </a:rPr>
              <a:t>물건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Đồ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vật</a:t>
            </a:r>
            <a:endParaRPr b="1" dirty="0">
              <a:solidFill>
                <a:srgbClr val="C00000"/>
              </a:solidFill>
            </a:endParaRPr>
          </a:p>
          <a:p>
            <a:pPr algn="l"/>
            <a:r>
              <a:rPr b="1" dirty="0" err="1">
                <a:solidFill>
                  <a:srgbClr val="C00000"/>
                </a:solidFill>
              </a:rPr>
              <a:t>정리하다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Dọn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dẹp</a:t>
            </a:r>
            <a:r>
              <a:rPr b="1" dirty="0">
                <a:solidFill>
                  <a:srgbClr val="C00000"/>
                </a:solidFill>
              </a:rPr>
              <a:t>, </a:t>
            </a:r>
            <a:r>
              <a:rPr b="1" dirty="0" err="1">
                <a:solidFill>
                  <a:srgbClr val="C00000"/>
                </a:solidFill>
              </a:rPr>
              <a:t>chỉnh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lý</a:t>
            </a:r>
            <a:endParaRPr b="1" dirty="0">
              <a:solidFill>
                <a:srgbClr val="C00000"/>
              </a:solidFill>
            </a:endParaRPr>
          </a:p>
          <a:p>
            <a:r>
              <a:rPr b="1" dirty="0" err="1">
                <a:solidFill>
                  <a:srgbClr val="C00000"/>
                </a:solidFill>
              </a:rPr>
              <a:t>먼저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Đầu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tiên</a:t>
            </a:r>
            <a:endParaRPr b="1" dirty="0">
              <a:solidFill>
                <a:srgbClr val="C00000"/>
              </a:solidFill>
            </a:endParaRPr>
          </a:p>
          <a:p>
            <a:r>
              <a:rPr b="1" dirty="0" err="1">
                <a:solidFill>
                  <a:srgbClr val="C00000"/>
                </a:solidFill>
              </a:rPr>
              <a:t>필요없다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Không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cần</a:t>
            </a:r>
            <a:endParaRPr b="1" dirty="0">
              <a:solidFill>
                <a:srgbClr val="C00000"/>
              </a:solidFill>
            </a:endParaRPr>
          </a:p>
          <a:p>
            <a:r>
              <a:rPr b="1" dirty="0" err="1">
                <a:solidFill>
                  <a:srgbClr val="C00000"/>
                </a:solidFill>
              </a:rPr>
              <a:t>상자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Hộp</a:t>
            </a:r>
            <a:endParaRPr b="1" dirty="0">
              <a:solidFill>
                <a:srgbClr val="C00000"/>
              </a:solidFill>
            </a:endParaRPr>
          </a:p>
          <a:p>
            <a:r>
              <a:rPr b="1" dirty="0" err="1">
                <a:solidFill>
                  <a:srgbClr val="C00000"/>
                </a:solidFill>
              </a:rPr>
              <a:t>넣다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Bỏ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vào</a:t>
            </a:r>
            <a:endParaRPr b="1" dirty="0">
              <a:solidFill>
                <a:srgbClr val="C00000"/>
              </a:solidFill>
            </a:endParaRPr>
          </a:p>
          <a:p>
            <a:r>
              <a:rPr b="1" dirty="0" err="1">
                <a:solidFill>
                  <a:srgbClr val="C00000"/>
                </a:solidFill>
              </a:rPr>
              <a:t>앞으로</a:t>
            </a:r>
            <a:r>
              <a:rPr b="1" dirty="0">
                <a:solidFill>
                  <a:srgbClr val="C00000"/>
                </a:solidFill>
              </a:rPr>
              <a:t>: Sau </a:t>
            </a:r>
            <a:r>
              <a:rPr b="1" dirty="0" err="1">
                <a:solidFill>
                  <a:srgbClr val="C00000"/>
                </a:solidFill>
              </a:rPr>
              <a:t>này</a:t>
            </a:r>
            <a:endParaRPr b="1" dirty="0">
              <a:solidFill>
                <a:srgbClr val="C00000"/>
              </a:solidFill>
            </a:endParaRPr>
          </a:p>
          <a:p>
            <a:r>
              <a:rPr b="1" dirty="0">
                <a:solidFill>
                  <a:srgbClr val="C00000"/>
                </a:solidFill>
              </a:rPr>
              <a:t>V/Adj + 아/</a:t>
            </a:r>
            <a:r>
              <a:rPr b="1" dirty="0" err="1">
                <a:solidFill>
                  <a:srgbClr val="C00000"/>
                </a:solidFill>
              </a:rPr>
              <a:t>어야겠다</a:t>
            </a:r>
            <a:r>
              <a:rPr b="1" dirty="0">
                <a:solidFill>
                  <a:srgbClr val="C00000"/>
                </a:solidFill>
              </a:rPr>
              <a:t>: </a:t>
            </a:r>
            <a:r>
              <a:rPr b="1" dirty="0" err="1">
                <a:solidFill>
                  <a:srgbClr val="C00000"/>
                </a:solidFill>
              </a:rPr>
              <a:t>Nhất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định</a:t>
            </a:r>
            <a:r>
              <a:rPr b="1" dirty="0">
                <a:solidFill>
                  <a:srgbClr val="C00000"/>
                </a:solidFill>
              </a:rPr>
              <a:t>,</a:t>
            </a:r>
          </a:p>
          <a:p>
            <a:r>
              <a:rPr b="1" dirty="0" err="1">
                <a:solidFill>
                  <a:srgbClr val="C00000"/>
                </a:solidFill>
              </a:rPr>
              <a:t>sẽ</a:t>
            </a:r>
            <a:r>
              <a:rPr b="1" dirty="0">
                <a:solidFill>
                  <a:srgbClr val="C00000"/>
                </a:solidFill>
              </a:rPr>
              <a:t> </a:t>
            </a:r>
            <a:r>
              <a:rPr b="1" dirty="0" err="1">
                <a:solidFill>
                  <a:srgbClr val="C00000"/>
                </a:solidFill>
              </a:rPr>
              <a:t>phải</a:t>
            </a:r>
            <a:endParaRPr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0" grpId="1" animBg="1" advAuto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제목 2"/>
          <p:cNvSpPr txBox="1">
            <a:spLocks noGrp="1"/>
          </p:cNvSpPr>
          <p:nvPr>
            <p:ph type="title"/>
          </p:nvPr>
        </p:nvSpPr>
        <p:spPr>
          <a:xfrm>
            <a:off x="845213" y="205804"/>
            <a:ext cx="6480002" cy="521842"/>
          </a:xfrm>
          <a:prstGeom prst="rect">
            <a:avLst/>
          </a:prstGeom>
        </p:spPr>
        <p:txBody>
          <a:bodyPr/>
          <a:lstStyle/>
          <a:p>
            <a:r>
              <a:rPr b="1">
                <a:solidFill>
                  <a:srgbClr val="03231B"/>
                </a:solidFill>
              </a:rPr>
              <a:t>유형 7(49~56, 59~70): 빈칸 채우기</a:t>
            </a:r>
          </a:p>
        </p:txBody>
      </p:sp>
      <p:sp>
        <p:nvSpPr>
          <p:cNvPr id="233" name="내용 개체 틀 1"/>
          <p:cNvSpPr txBox="1">
            <a:spLocks noGrp="1"/>
          </p:cNvSpPr>
          <p:nvPr>
            <p:ph type="body" sz="quarter" idx="1"/>
          </p:nvPr>
        </p:nvSpPr>
        <p:spPr>
          <a:xfrm>
            <a:off x="372911" y="1139509"/>
            <a:ext cx="6013818" cy="3376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defTabSz="822959">
              <a:defRPr sz="1619"/>
            </a:pPr>
            <a:r>
              <a:rPr b="1">
                <a:solidFill>
                  <a:srgbClr val="03231B"/>
                </a:solidFill>
              </a:rPr>
              <a:t>7. ㉠에 들어갈 알맞은 말을 고르십시오.</a:t>
            </a:r>
          </a:p>
        </p:txBody>
      </p:sp>
      <p:sp>
        <p:nvSpPr>
          <p:cNvPr id="234" name="텍스트 개체 틀 3"/>
          <p:cNvSpPr>
            <a:spLocks noGrp="1"/>
          </p:cNvSpPr>
          <p:nvPr>
            <p:ph type="body" idx="21"/>
          </p:nvPr>
        </p:nvSpPr>
        <p:spPr>
          <a:xfrm>
            <a:off x="433327" y="1560591"/>
            <a:ext cx="3180701" cy="92976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r>
              <a:rPr sz="1400" b="1" dirty="0">
                <a:solidFill>
                  <a:srgbClr val="03231B"/>
                </a:solidFill>
              </a:rPr>
              <a:t>① </a:t>
            </a:r>
            <a:r>
              <a:rPr sz="1400" b="1" dirty="0" err="1">
                <a:solidFill>
                  <a:srgbClr val="03231B"/>
                </a:solidFill>
              </a:rPr>
              <a:t>필요한</a:t>
            </a:r>
            <a:r>
              <a:rPr sz="1400" b="1" dirty="0">
                <a:solidFill>
                  <a:srgbClr val="03231B"/>
                </a:solidFill>
              </a:rPr>
              <a:t> 		② </a:t>
            </a:r>
            <a:r>
              <a:rPr sz="1400" b="1" dirty="0" err="1">
                <a:solidFill>
                  <a:srgbClr val="03231B"/>
                </a:solidFill>
              </a:rPr>
              <a:t>새로운</a:t>
            </a:r>
            <a:endParaRPr lang="vi-VN" sz="1400" b="1">
              <a:solidFill>
                <a:srgbClr val="03231B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r>
              <a:rPr sz="1400" b="1" dirty="0">
                <a:solidFill>
                  <a:srgbClr val="03231B"/>
                </a:solidFill>
              </a:rPr>
              <a:t>③ </a:t>
            </a:r>
            <a:r>
              <a:rPr sz="1400" b="1" dirty="0" err="1">
                <a:solidFill>
                  <a:srgbClr val="03231B"/>
                </a:solidFill>
              </a:rPr>
              <a:t>정리한</a:t>
            </a:r>
            <a:r>
              <a:rPr sz="1400" b="1" dirty="0">
                <a:solidFill>
                  <a:srgbClr val="03231B"/>
                </a:solidFill>
              </a:rPr>
              <a:t> 		④ </a:t>
            </a:r>
            <a:r>
              <a:rPr sz="1400" b="1" dirty="0" err="1">
                <a:solidFill>
                  <a:srgbClr val="03231B"/>
                </a:solidFill>
              </a:rPr>
              <a:t>사용한</a:t>
            </a:r>
            <a:endParaRPr sz="1400" b="1" dirty="0">
              <a:solidFill>
                <a:srgbClr val="03231B"/>
              </a:solidFill>
            </a:endParaRPr>
          </a:p>
        </p:txBody>
      </p:sp>
      <p:sp>
        <p:nvSpPr>
          <p:cNvPr id="235" name="텍스트 개체 틀 4"/>
          <p:cNvSpPr>
            <a:spLocks noGrp="1"/>
          </p:cNvSpPr>
          <p:nvPr>
            <p:ph type="body" idx="22"/>
          </p:nvPr>
        </p:nvSpPr>
        <p:spPr>
          <a:xfrm>
            <a:off x="372434" y="2571750"/>
            <a:ext cx="6013818" cy="337600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>
            <a:normAutofit lnSpcReduction="10000"/>
          </a:bodyPr>
          <a:lstStyle/>
          <a:p>
            <a:pPr marL="0" indent="0" defTabSz="822959">
              <a:spcBef>
                <a:spcPts val="300"/>
              </a:spcBef>
              <a:buSzTx/>
              <a:buFontTx/>
              <a:buNone/>
              <a:defRPr sz="1619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8. 이 글의 내용과 같은 것을 고르십시오.</a:t>
            </a:r>
          </a:p>
        </p:txBody>
      </p:sp>
      <p:sp>
        <p:nvSpPr>
          <p:cNvPr id="236" name="텍스트 개체 틀 11"/>
          <p:cNvSpPr>
            <a:spLocks noGrp="1"/>
          </p:cNvSpPr>
          <p:nvPr>
            <p:ph type="body" idx="23"/>
          </p:nvPr>
        </p:nvSpPr>
        <p:spPr>
          <a:xfrm>
            <a:off x="464664" y="3077780"/>
            <a:ext cx="5830312" cy="142175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>
            <a:normAutofit lnSpcReduction="10000"/>
          </a:bodyPr>
          <a:lstStyle/>
          <a:p>
            <a:pPr marL="0" indent="0" defTabSz="77724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36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① 집에 새 물건들이 많이 필요합니다.</a:t>
            </a:r>
          </a:p>
          <a:p>
            <a:pPr marL="0" indent="0" defTabSz="77724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36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② 저는 오늘 새 집에 이사를 왔습니다.</a:t>
            </a:r>
          </a:p>
          <a:p>
            <a:pPr marL="0" indent="0" defTabSz="77724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36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③ 저는 필요 없는 물건을 정리했습니다.</a:t>
            </a:r>
          </a:p>
          <a:p>
            <a:pPr marL="0" indent="0" defTabSz="77724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360">
                <a:solidFill>
                  <a:srgbClr val="FFFFFF"/>
                </a:solidFill>
              </a:defRPr>
            </a:pPr>
            <a:r>
              <a:rPr b="1">
                <a:solidFill>
                  <a:srgbClr val="03231B"/>
                </a:solidFill>
              </a:rPr>
              <a:t>④ 상자에 많이 쓰는 물건들이 있습니다.</a:t>
            </a:r>
          </a:p>
        </p:txBody>
      </p:sp>
      <p:sp>
        <p:nvSpPr>
          <p:cNvPr id="237" name="타원 18"/>
          <p:cNvSpPr/>
          <p:nvPr/>
        </p:nvSpPr>
        <p:spPr>
          <a:xfrm>
            <a:off x="466692" y="1761873"/>
            <a:ext cx="196647" cy="196647"/>
          </a:xfrm>
          <a:prstGeom prst="ellipse">
            <a:avLst/>
          </a:prstGeom>
          <a:ln w="38100">
            <a:solidFill>
              <a:srgbClr val="FF0000"/>
            </a:solidFill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  <a:endParaRPr b="1">
              <a:solidFill>
                <a:srgbClr val="03231B"/>
              </a:solidFill>
            </a:endParaRPr>
          </a:p>
        </p:txBody>
      </p:sp>
      <p:sp>
        <p:nvSpPr>
          <p:cNvPr id="238" name="타원 19"/>
          <p:cNvSpPr/>
          <p:nvPr/>
        </p:nvSpPr>
        <p:spPr>
          <a:xfrm>
            <a:off x="477475" y="3880347"/>
            <a:ext cx="196647" cy="196647"/>
          </a:xfrm>
          <a:prstGeom prst="ellipse">
            <a:avLst/>
          </a:prstGeom>
          <a:ln w="38100">
            <a:solidFill>
              <a:srgbClr val="FF0000"/>
            </a:solidFill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  <a:endParaRPr b="1">
              <a:solidFill>
                <a:srgbClr val="03231B"/>
              </a:solidFill>
            </a:endParaRPr>
          </a:p>
        </p:txBody>
      </p:sp>
      <p:sp>
        <p:nvSpPr>
          <p:cNvPr id="239" name="텍스트 개체 틀 10"/>
          <p:cNvSpPr/>
          <p:nvPr/>
        </p:nvSpPr>
        <p:spPr>
          <a:xfrm>
            <a:off x="4221982" y="641830"/>
            <a:ext cx="4824820" cy="26981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pPr algn="l">
              <a:lnSpc>
                <a:spcPct val="150000"/>
              </a:lnSpc>
              <a:spcBef>
                <a:spcPts val="300"/>
              </a:spcBef>
              <a:defRPr sz="16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pPr>
            <a:r>
              <a:rPr b="1">
                <a:solidFill>
                  <a:srgbClr val="03231B"/>
                </a:solidFill>
              </a:rPr>
              <a:t>저는 다음 주에 새 집으로 이사합니다. 그래서 오늘 제 물건을 정리했습니다. 먼저 필요 없는 물건들을 상자 안에 넣었습니다. 그런데 그 중에는 한 번도 쓰지 않은 새 물건이 많았습니다. 앞으로는 ( ㉠ ) 물건만 사야겠습니다.</a:t>
            </a:r>
          </a:p>
        </p:txBody>
      </p:sp>
      <p:sp>
        <p:nvSpPr>
          <p:cNvPr id="240" name="직사각형"/>
          <p:cNvSpPr/>
          <p:nvPr/>
        </p:nvSpPr>
        <p:spPr>
          <a:xfrm>
            <a:off x="4155606" y="1092018"/>
            <a:ext cx="4882091" cy="1819348"/>
          </a:xfrm>
          <a:prstGeom prst="rect">
            <a:avLst/>
          </a:prstGeom>
          <a:ln w="12700">
            <a:solidFill>
              <a:schemeClr val="bg1"/>
            </a:solidFill>
            <a:miter lim="400000"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l">
              <a:defRPr sz="1800">
                <a:solidFill>
                  <a:srgbClr val="000000"/>
                </a:solidFill>
              </a:defRPr>
            </a:pPr>
            <a:endParaRPr b="1">
              <a:solidFill>
                <a:srgbClr val="03231B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" grpId="1" animBg="1" advAuto="0"/>
      <p:bldP spid="238" grpId="2" animBg="1" advAuto="0"/>
    </p:bldLst>
  </p:timing>
</p:sld>
</file>

<file path=ppt/theme/theme1.xml><?xml version="1.0" encoding="utf-8"?>
<a:theme xmlns:a="http://schemas.openxmlformats.org/drawingml/2006/main" name="칠판 테마">
  <a:themeElements>
    <a:clrScheme name="칠판 테마">
      <a:dk1>
        <a:srgbClr val="03231B"/>
      </a:dk1>
      <a:lt1>
        <a:srgbClr val="FFFF00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칠판 테마">
      <a:majorFont>
        <a:latin typeface="Helvetica"/>
        <a:ea typeface="Helvetica"/>
        <a:cs typeface="Helvetica"/>
      </a:majorFont>
      <a:minorFont>
        <a:latin typeface="굴림"/>
        <a:ea typeface="굴림"/>
        <a:cs typeface="굴림"/>
      </a:minorFont>
    </a:fontScheme>
    <a:fmtScheme name="칠판 테마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맑은 고딕"/>
            <a:ea typeface="맑은 고딕"/>
            <a:cs typeface="맑은 고딕"/>
            <a:sym typeface="맑은 고딕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just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FFFF00"/>
            </a:solidFill>
            <a:effectLst/>
            <a:uFillTx/>
            <a:latin typeface="맑은 고딕"/>
            <a:ea typeface="맑은 고딕"/>
            <a:cs typeface="맑은 고딕"/>
            <a:sym typeface="맑은 고딕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칠판 테마">
  <a:themeElements>
    <a:clrScheme name="칠판 테마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칠판 테마">
      <a:majorFont>
        <a:latin typeface="Helvetica"/>
        <a:ea typeface="Helvetica"/>
        <a:cs typeface="Helvetica"/>
      </a:majorFont>
      <a:minorFont>
        <a:latin typeface="굴림"/>
        <a:ea typeface="굴림"/>
        <a:cs typeface="굴림"/>
      </a:minorFont>
    </a:fontScheme>
    <a:fmtScheme name="칠판 테마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맑은 고딕"/>
            <a:ea typeface="맑은 고딕"/>
            <a:cs typeface="맑은 고딕"/>
            <a:sym typeface="맑은 고딕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just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FFFF00"/>
            </a:solidFill>
            <a:effectLst/>
            <a:uFillTx/>
            <a:latin typeface="맑은 고딕"/>
            <a:ea typeface="맑은 고딕"/>
            <a:cs typeface="맑은 고딕"/>
            <a:sym typeface="맑은 고딕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Pages>31</Pages>
  <Words>2503</Words>
  <Characters>0</Characters>
  <Application>Microsoft Office PowerPoint</Application>
  <DocSecurity>0</DocSecurity>
  <PresentationFormat>화면 슬라이드 쇼(16:9)</PresentationFormat>
  <Lines>0</Lines>
  <Paragraphs>345</Paragraphs>
  <Slides>31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31</vt:i4>
      </vt:variant>
    </vt:vector>
  </HeadingPairs>
  <TitlesOfParts>
    <vt:vector size="32" baseType="lpstr">
      <vt:lpstr>칠판 테마</vt:lpstr>
      <vt:lpstr>TOPIK 읽기 유형7 통합</vt:lpstr>
      <vt:lpstr>유형 7(49~56, 59~70): 빈칸 채우기/세부내용 파악하기</vt:lpstr>
      <vt:lpstr>유형 7(49~56, 59~70): 빈칸 채우기/세부내용 파악하기</vt:lpstr>
      <vt:lpstr>유형 7(49~56, 59~70): 빈칸 채우기</vt:lpstr>
      <vt:lpstr>유형 7(49~56, 59~70): 빈칸 채우기</vt:lpstr>
      <vt:lpstr>유형 7(49~56, 59~70): 빈칸 채우기</vt:lpstr>
      <vt:lpstr>유형 7(49~56, 59~70): 빈칸 채우기</vt:lpstr>
      <vt:lpstr>유형 7(49~56, 59~70): 빈칸 채우기</vt:lpstr>
      <vt:lpstr>유형 7(49~56, 59~70): 빈칸 채우기</vt:lpstr>
      <vt:lpstr>감사합니다.</vt:lpstr>
      <vt:lpstr>TOPIK 읽기 유형7 통합</vt:lpstr>
      <vt:lpstr>유형 7(49~56, 59~70): 빈칸 채우기</vt:lpstr>
      <vt:lpstr>유형 7(49~56, 59~70): 빈칸 채우기</vt:lpstr>
      <vt:lpstr>유형 7(49~56, 59~70): 빈칸 채우기/세부내용 파악하기</vt:lpstr>
      <vt:lpstr>유형 7(49~56, 59~70): 빈칸 채우기/세부내용 파악하기</vt:lpstr>
      <vt:lpstr>유형 7(49~56, 59~70): 빈칸 채우기</vt:lpstr>
      <vt:lpstr>유형 7(49~56, 59~70): 빈칸 채우기</vt:lpstr>
      <vt:lpstr>유형 7(49~56, 59~70): 빈칸 채우기</vt:lpstr>
      <vt:lpstr>유형 7(49~56, 59~70): 빈칸 채우기/세부내용 파악하기</vt:lpstr>
      <vt:lpstr>유형 7(49~56, 59~70): 빈칸 채우기</vt:lpstr>
      <vt:lpstr>감사합니다.</vt:lpstr>
      <vt:lpstr>TOPIK 읽기 유형7 통합</vt:lpstr>
      <vt:lpstr>유형 7(49~56, 59~70): 빈칸 채우기</vt:lpstr>
      <vt:lpstr>유형 7(49~56, 59~70): 빈칸 채우기</vt:lpstr>
      <vt:lpstr>유형 7(49~56, 59~70): 빈칸 채우기</vt:lpstr>
      <vt:lpstr>유형 7(49~56, 59~70): 빈칸 채우기</vt:lpstr>
      <vt:lpstr>유형 7(49~56, 59~70): 빈칸 채우기</vt:lpstr>
      <vt:lpstr>유형 7(49~56, 59~70): 빈칸 채우기</vt:lpstr>
      <vt:lpstr>유형 7(49~56, 59~70): 빈칸 채우기</vt:lpstr>
      <vt:lpstr>유형 7(49~56, 59~70): 빈칸 채우기</vt:lpstr>
      <vt:lpstr>감사합니다.</vt:lpstr>
    </vt:vector>
  </TitlesOfParts>
  <LinksUpToDate>false</LinksUpToDate>
  <CharactersWithSpaces>0</CharactersWithSpaces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TOPIK 읽기 유형7 통합</dc:title>
  <dc:creator>Andy Lee</dc:creator>
  <cp:lastModifiedBy>이은상</cp:lastModifiedBy>
  <cp:revision>4</cp:revision>
  <dcterms:modified xsi:type="dcterms:W3CDTF">2020-08-08T03:07:36Z</dcterms:modified>
</cp:coreProperties>
</file>