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91" r:id="rId3"/>
    <p:sldId id="290" r:id="rId4"/>
    <p:sldId id="289" r:id="rId5"/>
    <p:sldId id="288" r:id="rId6"/>
    <p:sldId id="287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677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65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15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25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976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37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78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24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34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40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314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57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4550" y="1085850"/>
            <a:ext cx="10483850" cy="8244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20.[NG</a:t>
            </a:r>
            <a:r>
              <a:rPr lang="vi-VN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</a:t>
            </a: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]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ĐỘNG TỪ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6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있다</a:t>
            </a:r>
            <a:endParaRPr lang="ko-KR" altLang="ko-KR" sz="6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6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66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93700" y="333380"/>
            <a:ext cx="9156700" cy="6152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  <a:endParaRPr lang="ko-KR" altLang="ko-KR" sz="32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‘-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hành động mà từ ngữ phía trước diễn đạt, được tiếp tục tiến hành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 kính ngữ 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계시다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’. </a:t>
            </a:r>
            <a:r>
              <a:rPr lang="vi-VN" altLang="ko-KR" sz="28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đang= </a:t>
            </a:r>
            <a:r>
              <a:rPr lang="ko-KR" altLang="ko-KR" sz="28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중이다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는다</a:t>
            </a:r>
            <a:endParaRPr lang="en-US" altLang="ko-KR" sz="2800" b="1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ⓐ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진행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층에서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기다리고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 too 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đang đợi 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ở tầng 1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사장님께서는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회의를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하고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계십니다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tại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Giam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730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27000" y="176257"/>
            <a:ext cx="11061700" cy="659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ⓑ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8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아침에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운동하고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tập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buổi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mỗi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30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만원씩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저금하고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kiệm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300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uôn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mỗi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ⓒ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ko-KR" altLang="ko-KR" sz="28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6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mặc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쓰다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신다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끼다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đeo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buộc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차다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mặc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양복을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mặc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vest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반지를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끼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씨예요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Mai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đeo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nhẫn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loại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bỏgiải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hai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nghĩa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양복을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mặc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vest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Tức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mặc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vest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Tình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trạng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mặc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vest.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610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8454" y="161252"/>
            <a:ext cx="2226892" cy="517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28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thức</a:t>
            </a:r>
            <a:endParaRPr lang="ko-KR" altLang="ko-KR" sz="28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083882"/>
              </p:ext>
            </p:extLst>
          </p:nvPr>
        </p:nvGraphicFramePr>
        <p:xfrm>
          <a:off x="318770" y="925417"/>
          <a:ext cx="7777480" cy="2072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3005">
                  <a:extLst>
                    <a:ext uri="{9D8B030D-6E8A-4147-A177-3AD203B41FA5}">
                      <a16:colId xmlns:a16="http://schemas.microsoft.com/office/drawing/2014/main" val="3468885736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1251304033"/>
                    </a:ext>
                  </a:extLst>
                </a:gridCol>
                <a:gridCol w="1746701">
                  <a:extLst>
                    <a:ext uri="{9D8B030D-6E8A-4147-A177-3AD203B41FA5}">
                      <a16:colId xmlns:a16="http://schemas.microsoft.com/office/drawing/2014/main" val="491715475"/>
                    </a:ext>
                  </a:extLst>
                </a:gridCol>
                <a:gridCol w="2006149">
                  <a:extLst>
                    <a:ext uri="{9D8B030D-6E8A-4147-A177-3AD203B41FA5}">
                      <a16:colId xmlns:a16="http://schemas.microsoft.com/office/drawing/2014/main" val="1106563813"/>
                    </a:ext>
                  </a:extLst>
                </a:gridCol>
              </a:tblGrid>
              <a:tr h="103621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고 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가고 있다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813348"/>
                  </a:ext>
                </a:extLst>
              </a:tr>
              <a:tr h="103621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먹고 있다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886728"/>
                  </a:ext>
                </a:extLst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510" y="3729135"/>
            <a:ext cx="3854450" cy="25368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" y="3478311"/>
            <a:ext cx="304800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3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79399" y="411013"/>
            <a:ext cx="11353157" cy="646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 1’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–</a:t>
            </a:r>
            <a:r>
              <a:rPr lang="ko-KR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24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있다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..</a:t>
            </a:r>
            <a:endParaRPr lang="ko-KR" altLang="ko-KR" sz="24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점심을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trưa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AutoNum type="arabicPeriod" startAt="2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저녁에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친구들이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와서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 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청소하다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về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chiều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nay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dọn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dẹp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AutoNum type="arabicPeriod" startAt="3"/>
            </a:pPr>
            <a:r>
              <a:rPr lang="ko-KR" altLang="en-US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한국회사에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취업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거예요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sẽvào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Ty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en-US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그래서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토픽을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thế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năng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lực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강사가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되고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싶어서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토픽학원에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다니다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838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muốn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trở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giảng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dạy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</a:p>
          <a:p>
            <a:pPr marL="838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TrungTâmnăng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lực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468887" y="894673"/>
            <a:ext cx="18325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먹고 있어요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470723" y="1851837"/>
            <a:ext cx="24481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청소하고 있어요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33476" y="3846926"/>
            <a:ext cx="24481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공부하고 있어요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841944" y="4831567"/>
            <a:ext cx="2140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다니고 있어요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513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-215900" y="279771"/>
            <a:ext cx="10947400" cy="517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38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en-US" altLang="ko-KR" sz="28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–</a:t>
            </a: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2800" b="1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있다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966470"/>
            <a:ext cx="5448300" cy="182626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374650" y="2926072"/>
            <a:ext cx="8515350" cy="387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마이클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청바지를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.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Michael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ng</a:t>
            </a:r>
            <a:r>
              <a:rPr lang="vi-VN" altLang="ko-KR" sz="20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ười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mặc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quần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jean. </a:t>
            </a:r>
            <a:endParaRPr lang="ko-KR" altLang="ko-KR" sz="20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수진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모자를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Sujin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đội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mũ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0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소요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넥타이를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Chị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Soyo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đeo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cà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vạt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0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제니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목에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스카프를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US" altLang="ko-KR" sz="20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Jenny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quàng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khăn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0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cổ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en-US" altLang="ko-KR" sz="20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타쿠야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긴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코트를</a:t>
            </a:r>
            <a:r>
              <a:rPr lang="ko-KR" altLang="ko-KR" sz="20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   </a:t>
            </a:r>
            <a:r>
              <a:rPr lang="vi-VN" altLang="ko-KR" sz="2000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Ban Takuya</a:t>
            </a:r>
            <a:r>
              <a:rPr lang="vi-VN" altLang="ko-KR" sz="20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mặc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áo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khoác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0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287853" y="2900107"/>
            <a:ext cx="1813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0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입고 있습니다</a:t>
            </a:r>
            <a:endParaRPr lang="ko-KR" altLang="en-US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772708" y="3764576"/>
            <a:ext cx="1813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0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쓰고 있습니다</a:t>
            </a:r>
            <a:endParaRPr lang="ko-KR" altLang="en-US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013275" y="4176261"/>
            <a:ext cx="1813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0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매고 있습니다</a:t>
            </a:r>
            <a:endParaRPr lang="ko-KR" altLang="en-US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552041" y="5061065"/>
            <a:ext cx="1813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0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하고 있습니다</a:t>
            </a:r>
            <a:endParaRPr lang="ko-KR" altLang="en-US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256300" y="5904490"/>
            <a:ext cx="1813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0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입고 있습니다</a:t>
            </a:r>
            <a:endParaRPr lang="ko-KR" altLang="en-US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283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3_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464</Words>
  <Application>Microsoft Office PowerPoint</Application>
  <PresentationFormat>와이드스크린</PresentationFormat>
  <Paragraphs>71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HY견명조</vt:lpstr>
      <vt:lpstr>맑은 고딕</vt:lpstr>
      <vt:lpstr>Arial</vt:lpstr>
      <vt:lpstr>Calibri Light</vt:lpstr>
      <vt:lpstr>Times New Roman</vt:lpstr>
      <vt:lpstr>3_메트로폴리탄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32</cp:revision>
  <dcterms:created xsi:type="dcterms:W3CDTF">2020-06-16T07:30:50Z</dcterms:created>
  <dcterms:modified xsi:type="dcterms:W3CDTF">2020-08-20T00:50:25Z</dcterms:modified>
</cp:coreProperties>
</file>