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6" r:id="rId3"/>
    <p:sldId id="274" r:id="rId4"/>
    <p:sldId id="273" r:id="rId5"/>
    <p:sldId id="272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67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65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115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25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97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37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78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24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34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240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1314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757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blog.naver.com/fursysconsulting/221388644786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s://blog.naver.com/ghksgus/22131930581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44550" y="1085850"/>
            <a:ext cx="9421124" cy="3486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18. [NG</a:t>
            </a:r>
            <a:r>
              <a:rPr lang="vi-VN" altLang="ko-KR" sz="6600" b="1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Ữ PHÁP</a:t>
            </a:r>
            <a:r>
              <a:rPr lang="en-US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]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–(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66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ㄹ것</a:t>
            </a:r>
            <a:endParaRPr lang="ko-KR" altLang="ko-KR" sz="6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6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66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6700" y="674127"/>
            <a:ext cx="11277600" cy="5091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  <a:endParaRPr lang="ko-KR" altLang="ko-KR" sz="36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fontAlgn="t" latinLnBrk="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–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Hướng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dẫn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việc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gì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sử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ghi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chú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bằng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viết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tắt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hướng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dẫn,chỉ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thị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lang="vi-VN" altLang="ko-KR" sz="2800" b="1" kern="0" dirty="0">
                <a:ea typeface="굴림" panose="020B0600000101010101" pitchFamily="50" charset="-127"/>
                <a:cs typeface="Times New Roman" panose="02020603050405020304" pitchFamily="18" charset="0"/>
              </a:rPr>
              <a:t>hãy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방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청소할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Dọn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phòng</a:t>
            </a:r>
            <a:endParaRPr lang="ko-KR" altLang="ko-KR" sz="28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숙제부터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할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먹을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없어서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배가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고픈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사람도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nhiều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khát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vì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endParaRPr lang="ko-KR" altLang="ko-KR" sz="28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목이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말라요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마실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있나요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8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khát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</a:t>
            </a:r>
            <a:r>
              <a:rPr lang="vi-VN" altLang="ko-KR" sz="28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ước. Bạn có nước uống không?</a:t>
            </a:r>
            <a:endParaRPr lang="ko-KR" altLang="ko-KR" sz="28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135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70424" y="203123"/>
            <a:ext cx="3497752" cy="639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 TH</a:t>
            </a:r>
            <a:r>
              <a:rPr lang="vi-VN" altLang="ko-KR" sz="3600" b="1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ỨC:</a:t>
            </a:r>
            <a:endParaRPr lang="ko-KR" altLang="ko-KR" sz="36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648675"/>
              </p:ext>
            </p:extLst>
          </p:nvPr>
        </p:nvGraphicFramePr>
        <p:xfrm>
          <a:off x="551180" y="1133926"/>
          <a:ext cx="8805546" cy="3817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5751">
                  <a:extLst>
                    <a:ext uri="{9D8B030D-6E8A-4147-A177-3AD203B41FA5}">
                      <a16:colId xmlns:a16="http://schemas.microsoft.com/office/drawing/2014/main" val="910149059"/>
                    </a:ext>
                  </a:extLst>
                </a:gridCol>
                <a:gridCol w="1629987">
                  <a:extLst>
                    <a:ext uri="{9D8B030D-6E8A-4147-A177-3AD203B41FA5}">
                      <a16:colId xmlns:a16="http://schemas.microsoft.com/office/drawing/2014/main" val="1000029117"/>
                    </a:ext>
                  </a:extLst>
                </a:gridCol>
                <a:gridCol w="1873171">
                  <a:extLst>
                    <a:ext uri="{9D8B030D-6E8A-4147-A177-3AD203B41FA5}">
                      <a16:colId xmlns:a16="http://schemas.microsoft.com/office/drawing/2014/main" val="4093127185"/>
                    </a:ext>
                  </a:extLst>
                </a:gridCol>
                <a:gridCol w="2096637">
                  <a:extLst>
                    <a:ext uri="{9D8B030D-6E8A-4147-A177-3AD203B41FA5}">
                      <a16:colId xmlns:a16="http://schemas.microsoft.com/office/drawing/2014/main" val="218030285"/>
                    </a:ext>
                  </a:extLst>
                </a:gridCol>
              </a:tblGrid>
              <a:tr h="52006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Không có phụ âm cuối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ㄹ 것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hãy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762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갈 것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545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 phụ âm cuối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먹다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을 것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hãy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먹을 것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886939"/>
                  </a:ext>
                </a:extLst>
              </a:tr>
              <a:tr h="66252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bỏ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ㄹ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만들다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ㄹ 것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hãy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만을 것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173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endParaRPr lang="en-US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ㄷ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듣다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을 것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hãy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들을 것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61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endParaRPr lang="en-US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눕</a:t>
                      </a:r>
                      <a:r>
                        <a:rPr lang="ko-KR" alt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다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Nằm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ㄹ 것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hãy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누울 것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39664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465455" y="5321300"/>
            <a:ext cx="8449945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Không có phụ âm cuối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 phụ âm cuối</a:t>
            </a:r>
            <a:r>
              <a:rPr lang="vi-VN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을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16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15900" y="98028"/>
            <a:ext cx="9118600" cy="6226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endParaRPr lang="ko-KR" altLang="ko-KR" sz="32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기숙사에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10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시까지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들어올</a:t>
            </a:r>
            <a:r>
              <a:rPr lang="ko-KR" altLang="ko-KR" sz="24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애완동물을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기르지</a:t>
            </a:r>
            <a:r>
              <a:rPr lang="ko-KR" altLang="ko-KR" sz="24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말</a:t>
            </a:r>
            <a:r>
              <a:rPr lang="ko-KR" altLang="ko-KR" sz="24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ký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túc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xá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10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giờ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nuôi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thú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cưng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도서관에서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전화를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받지</a:t>
            </a:r>
            <a:r>
              <a:rPr lang="ko-KR" altLang="ko-KR" sz="24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말</a:t>
            </a:r>
            <a:r>
              <a:rPr lang="ko-KR" altLang="ko-KR" sz="24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vi-VN" altLang="ko-KR" sz="2400" kern="100" dirty="0">
                <a:solidFill>
                  <a:srgbClr val="FFFF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 nghe điện thoại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810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옆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사람과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큰소리로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이야기하지</a:t>
            </a:r>
            <a:r>
              <a:rPr lang="ko-KR" altLang="ko-KR" sz="24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말</a:t>
            </a:r>
            <a:r>
              <a:rPr lang="ko-KR" altLang="ko-KR" sz="24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indent="381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chuyện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lớn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bên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cạnh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indent="3810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수영장에서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수영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모자를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쓸</a:t>
            </a:r>
            <a:r>
              <a:rPr lang="ko-KR" altLang="ko-KR" sz="2400" u="sng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đội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nón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bơi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bể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bơi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 descr="퍼시스 기숙사 가구 / 기숙사 제품 소개 [DORMITORY 기숙사]">
            <a:hlinkClick r:id="rId2" tgtFrame="&quot;_blank&quot;" tooltip="&quot;퍼시스 기숙사 가구 / 기숙사 제품 소개 [DORMITORY 기숙사] 블로그&quot;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375" y="0"/>
            <a:ext cx="4986655" cy="135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그림 3" descr="부산아이들갈만한곳 블루25워터파크 삼락공원야외수영장 7/14일개장">
            <a:hlinkClick r:id="rId4" tgtFrame="&quot;_blank&quot;" tooltip="&quot;부산아이들갈만한곳 블루25워터파크 삼락공원야외수영장 7/14일개장 블로그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145" y="4902200"/>
            <a:ext cx="3742055" cy="176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937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92100" y="119209"/>
            <a:ext cx="7213600" cy="6226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8200" indent="-457200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TẬP2: </a:t>
            </a:r>
          </a:p>
          <a:p>
            <a:pPr marL="838200" indent="-457200">
              <a:lnSpc>
                <a:spcPct val="107000"/>
              </a:lnSpc>
              <a:spcAft>
                <a:spcPts val="800"/>
              </a:spcAft>
            </a:pPr>
            <a:endParaRPr lang="ko-KR" altLang="ko-KR" sz="32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매일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일찍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자고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일찍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일어나다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ng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ủ sớm và dậy sớm vào mỗi ngày.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오자마자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손을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씻다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r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ửa tay ngay sau khi về nhà.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하루에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시간씩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영어공부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mỗi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하루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30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분씩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운동하다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30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phút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mỗi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컴퓨터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게임을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X)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11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ơi game ở máy tính.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98707" y="1357661"/>
            <a:ext cx="16209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일어날 것</a:t>
            </a:r>
            <a:r>
              <a:rPr lang="en-US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en-US" sz="24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336700" y="2329933"/>
            <a:ext cx="12170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씻을 것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274460" y="3313780"/>
            <a:ext cx="9092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할 것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307826" y="4314645"/>
            <a:ext cx="15247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운동할 것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675404" y="5307001"/>
            <a:ext cx="1633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하지 말 것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847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3_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360</Words>
  <Application>Microsoft Office PowerPoint</Application>
  <PresentationFormat>와이드스크린</PresentationFormat>
  <Paragraphs>74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HY견명조</vt:lpstr>
      <vt:lpstr>맑은 고딕</vt:lpstr>
      <vt:lpstr>Arial</vt:lpstr>
      <vt:lpstr>Calibri Light</vt:lpstr>
      <vt:lpstr>Times New Roman</vt:lpstr>
      <vt:lpstr>3_메트로폴리탄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13</cp:revision>
  <dcterms:created xsi:type="dcterms:W3CDTF">2020-06-16T07:30:50Z</dcterms:created>
  <dcterms:modified xsi:type="dcterms:W3CDTF">2020-08-06T04:19:21Z</dcterms:modified>
</cp:coreProperties>
</file>