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85850" y="1202035"/>
            <a:ext cx="109410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46.LO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ẠI BỎ-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 ÂM CUỐI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r>
              <a:rPr lang="ko-KR" altLang="en-US" sz="66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en-US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탈락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241300" y="232693"/>
            <a:ext cx="10007600" cy="1614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thân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ㅅ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lược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’→‘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ㅅ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109524"/>
              </p:ext>
            </p:extLst>
          </p:nvPr>
        </p:nvGraphicFramePr>
        <p:xfrm>
          <a:off x="241300" y="2080672"/>
          <a:ext cx="9017000" cy="4053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2519571426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896092241"/>
                    </a:ext>
                  </a:extLst>
                </a:gridCol>
                <a:gridCol w="2755900">
                  <a:extLst>
                    <a:ext uri="{9D8B030D-6E8A-4147-A177-3AD203B41FA5}">
                      <a16:colId xmlns:a16="http://schemas.microsoft.com/office/drawing/2014/main" val="3119278648"/>
                    </a:ext>
                  </a:extLst>
                </a:gridCol>
              </a:tblGrid>
              <a:tr h="790318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+</a:t>
                      </a:r>
                      <a:r>
                        <a:rPr lang="en-US" sz="2400" kern="100" baseline="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스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’+(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Phụâm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+(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9864677"/>
                  </a:ext>
                </a:extLst>
              </a:tr>
              <a:tr h="3263110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삽니다 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압니다 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만듭니다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깁니다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사세요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아세요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만드세</a:t>
                      </a:r>
                      <a:r>
                        <a:rPr lang="ko-KR" alt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요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  <a:endParaRPr lang="en-US" alt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기세요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산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길다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긴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058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15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04800" y="733408"/>
            <a:ext cx="8178800" cy="4206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lang="ko-KR" altLang="ko-KR" sz="2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사세요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긴</a:t>
            </a:r>
            <a:r>
              <a:rPr lang="ko-KR" altLang="ko-KR" sz="2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머리가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어울려요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</a:t>
            </a:r>
            <a:r>
              <a:rPr lang="vi-VN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ợp với tóc dài</a:t>
            </a: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사장님은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요즘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노래를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아십니다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Gần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Giám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đốc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biết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hát</a:t>
            </a: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이번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집에서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케이크를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</a:t>
            </a:r>
            <a:r>
              <a:rPr lang="ko-KR" altLang="ko-KR" sz="2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40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75906" y="123152"/>
            <a:ext cx="8106386" cy="645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biểu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586932"/>
              </p:ext>
            </p:extLst>
          </p:nvPr>
        </p:nvGraphicFramePr>
        <p:xfrm>
          <a:off x="175906" y="844486"/>
          <a:ext cx="8589155" cy="5993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3044">
                  <a:extLst>
                    <a:ext uri="{9D8B030D-6E8A-4147-A177-3AD203B41FA5}">
                      <a16:colId xmlns:a16="http://schemas.microsoft.com/office/drawing/2014/main" val="3496461464"/>
                    </a:ext>
                  </a:extLst>
                </a:gridCol>
                <a:gridCol w="1455560">
                  <a:extLst>
                    <a:ext uri="{9D8B030D-6E8A-4147-A177-3AD203B41FA5}">
                      <a16:colId xmlns:a16="http://schemas.microsoft.com/office/drawing/2014/main" val="2690643969"/>
                    </a:ext>
                  </a:extLst>
                </a:gridCol>
                <a:gridCol w="1318511">
                  <a:extLst>
                    <a:ext uri="{9D8B030D-6E8A-4147-A177-3AD203B41FA5}">
                      <a16:colId xmlns:a16="http://schemas.microsoft.com/office/drawing/2014/main" val="2866496878"/>
                    </a:ext>
                  </a:extLst>
                </a:gridCol>
                <a:gridCol w="1435826">
                  <a:extLst>
                    <a:ext uri="{9D8B030D-6E8A-4147-A177-3AD203B41FA5}">
                      <a16:colId xmlns:a16="http://schemas.microsoft.com/office/drawing/2014/main" val="314357853"/>
                    </a:ext>
                  </a:extLst>
                </a:gridCol>
                <a:gridCol w="1658867">
                  <a:extLst>
                    <a:ext uri="{9D8B030D-6E8A-4147-A177-3AD203B41FA5}">
                      <a16:colId xmlns:a16="http://schemas.microsoft.com/office/drawing/2014/main" val="2965620130"/>
                    </a:ext>
                  </a:extLst>
                </a:gridCol>
                <a:gridCol w="1547347">
                  <a:extLst>
                    <a:ext uri="{9D8B030D-6E8A-4147-A177-3AD203B41FA5}">
                      <a16:colId xmlns:a16="http://schemas.microsoft.com/office/drawing/2014/main" val="2469429373"/>
                    </a:ext>
                  </a:extLst>
                </a:gridCol>
              </a:tblGrid>
              <a:tr h="625253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 cơ bản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-(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스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-(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니까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-(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면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2868651"/>
                  </a:ext>
                </a:extLst>
              </a:tr>
              <a:tr h="625253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vi-VN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깁니다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길어요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4794665"/>
                  </a:ext>
                </a:extLst>
              </a:tr>
              <a:tr h="625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멉니다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멀어요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머니까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멀면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318705"/>
                  </a:ext>
                </a:extLst>
              </a:tr>
              <a:tr h="625253">
                <a:tc rowSpan="6">
                  <a:txBody>
                    <a:bodyPr/>
                    <a:lstStyle/>
                    <a:p>
                      <a:pPr indent="762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만듭니다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만드니까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7420969"/>
                  </a:ext>
                </a:extLst>
              </a:tr>
              <a:tr h="625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불다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붑니다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불어요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부니까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불면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686526"/>
                  </a:ext>
                </a:extLst>
              </a:tr>
              <a:tr h="625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삽니다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살아요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3190546"/>
                  </a:ext>
                </a:extLst>
              </a:tr>
              <a:tr h="625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알다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압니다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알아요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6199905"/>
                  </a:ext>
                </a:extLst>
              </a:tr>
              <a:tr h="625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울다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khóc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웁니다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울어요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우니까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khóc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울면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khóc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6804460"/>
                  </a:ext>
                </a:extLst>
              </a:tr>
              <a:tr h="916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들다</a:t>
                      </a:r>
                      <a:r>
                        <a:rPr lang="en-US" altLang="ko-KR" sz="2000" kern="100" baseline="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kern="100" baseline="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cầm</a:t>
                      </a:r>
                      <a:endParaRPr lang="en-US" alt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altLang="ko-KR" sz="2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듭니다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들어요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드니까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kern="100" baseline="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cầm</a:t>
                      </a:r>
                      <a:endParaRPr lang="en-US" alt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들면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kern="100" baseline="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cầm</a:t>
                      </a:r>
                      <a:endParaRPr lang="en-US" alt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461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8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31800" y="219605"/>
            <a:ext cx="9105900" cy="5362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ững </a:t>
            </a:r>
            <a:r>
              <a:rPr lang="vi-VN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 sau đây.</a:t>
            </a:r>
            <a:endParaRPr lang="en-US" altLang="ko-KR" sz="36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학교에서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멀다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học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이건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빵이에요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hôm qua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미국에서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Mỹ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머리가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아주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길다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Tóc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dài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513861" y="158184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멉니다</a:t>
            </a:r>
            <a:endParaRPr lang="ko-KR" altLang="en-US" sz="2400" dirty="0"/>
          </a:p>
        </p:txBody>
      </p:sp>
      <p:sp>
        <p:nvSpPr>
          <p:cNvPr id="3" name="직사각형 2"/>
          <p:cNvSpPr/>
          <p:nvPr/>
        </p:nvSpPr>
        <p:spPr>
          <a:xfrm>
            <a:off x="2248584" y="257483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만든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4125009" y="3567667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사세요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876754" y="455878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깁니다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499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416</Words>
  <Application>Microsoft Office PowerPoint</Application>
  <PresentationFormat>와이드스크린</PresentationFormat>
  <Paragraphs>124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17</cp:revision>
  <dcterms:created xsi:type="dcterms:W3CDTF">2020-06-10T04:37:22Z</dcterms:created>
  <dcterms:modified xsi:type="dcterms:W3CDTF">2020-06-26T00:54:04Z</dcterms:modified>
</cp:coreProperties>
</file>