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7" r:id="rId3"/>
    <p:sldId id="289" r:id="rId4"/>
    <p:sldId id="288" r:id="rId5"/>
    <p:sldId id="287" r:id="rId6"/>
    <p:sldId id="286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2020-08-06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927100" y="1085850"/>
            <a:ext cx="8521700" cy="5589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4.[NG</a:t>
            </a:r>
            <a:r>
              <a:rPr lang="vi-VN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ĐỘNG TỪ, DANH TỪ </a:t>
            </a:r>
            <a:r>
              <a:rPr lang="ko-KR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endParaRPr lang="ko-KR" altLang="ko-KR" sz="6600" b="1" kern="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A36642C-89A8-40CC-9342-D22395938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04800" y="522223"/>
            <a:ext cx="10452100" cy="5157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địa điểm mà hành động nào đó được diễn ra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ở, tại</a:t>
            </a:r>
            <a:r>
              <a:rPr lang="vi-VN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hơn nữa </a:t>
            </a:r>
            <a:r>
              <a:rPr lang="vi-VN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vi-VN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Trợ từ kết hợp với đông từ nói lên đểm xuất phát nào đó</a:t>
            </a:r>
            <a:r>
              <a:rPr lang="vi-VN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từ, </a:t>
            </a:r>
            <a:endParaRPr lang="en-US" altLang="ko-KR" sz="2800" b="1" kern="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ⓐ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장소</a:t>
            </a:r>
            <a:r>
              <a:rPr lang="vi-VN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địa điểm:  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점심은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드세요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sẽ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dùng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bữa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trưa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학교식당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8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69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17500" y="465175"/>
            <a:ext cx="6591300" cy="602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저녁은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먹습니다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c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ơm tối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nhà.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우리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가족은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모두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베트남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삽니다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đình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chúng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Việt</a:t>
            </a:r>
            <a:r>
              <a:rPr lang="en-US" altLang="ko-KR" sz="24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Nam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ⓑ</a:t>
            </a:r>
            <a:r>
              <a:rPr lang="ko-KR" altLang="ko-KR" sz="28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출발점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Điểm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xuất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phát</a:t>
            </a:r>
            <a:r>
              <a:rPr lang="en-US" altLang="ko-KR" sz="28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마르코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씨는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이탈리아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왔습니다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Marco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Ý.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숙소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명동으로</a:t>
            </a:r>
            <a:r>
              <a:rPr lang="ko-KR" altLang="ko-KR" sz="24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4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chỗ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Myeongdong</a:t>
            </a:r>
            <a:endParaRPr lang="ko-KR" altLang="ko-KR" sz="24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9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6504" y="186652"/>
            <a:ext cx="3096297" cy="5788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ko-KR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 THỨC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432741"/>
              </p:ext>
            </p:extLst>
          </p:nvPr>
        </p:nvGraphicFramePr>
        <p:xfrm>
          <a:off x="267952" y="765465"/>
          <a:ext cx="7672281" cy="218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0646">
                  <a:extLst>
                    <a:ext uri="{9D8B030D-6E8A-4147-A177-3AD203B41FA5}">
                      <a16:colId xmlns:a16="http://schemas.microsoft.com/office/drawing/2014/main" val="4035569591"/>
                    </a:ext>
                  </a:extLst>
                </a:gridCol>
                <a:gridCol w="1567966">
                  <a:extLst>
                    <a:ext uri="{9D8B030D-6E8A-4147-A177-3AD203B41FA5}">
                      <a16:colId xmlns:a16="http://schemas.microsoft.com/office/drawing/2014/main" val="3878835852"/>
                    </a:ext>
                  </a:extLst>
                </a:gridCol>
                <a:gridCol w="1400418">
                  <a:extLst>
                    <a:ext uri="{9D8B030D-6E8A-4147-A177-3AD203B41FA5}">
                      <a16:colId xmlns:a16="http://schemas.microsoft.com/office/drawing/2014/main" val="1942851157"/>
                    </a:ext>
                  </a:extLst>
                </a:gridCol>
                <a:gridCol w="2573251">
                  <a:extLst>
                    <a:ext uri="{9D8B030D-6E8A-4147-A177-3AD203B41FA5}">
                      <a16:colId xmlns:a16="http://schemas.microsoft.com/office/drawing/2014/main" val="1384773659"/>
                    </a:ext>
                  </a:extLst>
                </a:gridCol>
              </a:tblGrid>
              <a:tr h="131237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식당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 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에서</a:t>
                      </a:r>
                    </a:p>
                    <a:p>
                      <a:pPr indent="63500"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ở, tại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식당 에서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467602"/>
                  </a:ext>
                </a:extLst>
              </a:tr>
              <a:tr h="87491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학교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</a:t>
                      </a: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ường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학교 에서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113863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45056" y="2722218"/>
            <a:ext cx="9436803" cy="3942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altLang="ko-KR" sz="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phụ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cuối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③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 PHÁP LIÊN QUAN: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Segoe UI Symbol" panose="020B0502040204020203" pitchFamily="34" charset="0"/>
                <a:ea typeface="HY견명조" panose="02030600000101010101" pitchFamily="18" charset="-127"/>
                <a:cs typeface="Segoe UI Symbol" panose="020B0502040204020203" pitchFamily="34" charset="0"/>
              </a:rPr>
              <a:t>☞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SO SÁNH NG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 PHÁP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VỊ TRÍ’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6200" indent="-762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vi-VN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nói về địa điểm,‘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-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’lại chỉ nói về nơi xảy ra hành động nào đó.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4930" indent="-7493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 kết hợp với các động từ như: </a:t>
            </a:r>
            <a:endParaRPr lang="en-US" altLang="ko-KR" sz="24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74930" indent="-7493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있다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없다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오다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다니다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6200" indent="-76200"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có, không,đi, về, đi đi lại lại.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27000" y="776764"/>
            <a:ext cx="7239000" cy="3935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indent="533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위</a:t>
            </a:r>
            <a:r>
              <a:rPr lang="ko-KR" altLang="ko-KR" sz="28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.(X)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한국어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책은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책상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위</a:t>
            </a:r>
            <a:r>
              <a:rPr lang="ko-KR" altLang="ko-KR" sz="2800" u="sng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Sách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tiếng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trên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bàn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457200" indent="152400"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공부합니다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.(X) 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ko-KR" altLang="ko-KR" sz="28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공부합니다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(O)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033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83901" y="207658"/>
            <a:ext cx="11341100" cy="6592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 1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chọn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trong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hai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từ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’’</a:t>
            </a:r>
            <a:r>
              <a:rPr lang="ko-KR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동생은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Em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vi-VN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nhà.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부모님은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다낭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계십니다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Bố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Mẹ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Nẵng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토요일에는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회사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đến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Công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Ty </a:t>
            </a:r>
            <a:r>
              <a:rPr lang="en-US" altLang="ko-KR" sz="2400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thứ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은행은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우체국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옆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Ngân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nằm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một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Bưu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Điện</a:t>
            </a:r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5.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공부해요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Bạn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6.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도서관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에서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공부를</a:t>
            </a:r>
            <a:r>
              <a:rPr lang="ko-KR" altLang="ko-KR" sz="2400" kern="100" dirty="0"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2540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hay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Viện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Nhà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Trường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774661" y="69790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endParaRPr lang="ko-KR" altLang="en-US" sz="2400" dirty="0"/>
          </a:p>
        </p:txBody>
      </p:sp>
      <p:sp>
        <p:nvSpPr>
          <p:cNvPr id="3" name="직사각형 2"/>
          <p:cNvSpPr/>
          <p:nvPr/>
        </p:nvSpPr>
        <p:spPr>
          <a:xfrm>
            <a:off x="2624189" y="168454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2930730" y="265960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3030825" y="3646241"/>
            <a:ext cx="415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endParaRPr lang="ko-KR" altLang="en-US" sz="2400" dirty="0"/>
          </a:p>
        </p:txBody>
      </p:sp>
      <p:sp>
        <p:nvSpPr>
          <p:cNvPr id="7" name="직사각형 6"/>
          <p:cNvSpPr/>
          <p:nvPr/>
        </p:nvSpPr>
        <p:spPr>
          <a:xfrm>
            <a:off x="2478460" y="464445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en-US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</a:t>
            </a:r>
            <a:endParaRPr lang="ko-KR" altLang="en-US" sz="2400" dirty="0"/>
          </a:p>
        </p:txBody>
      </p:sp>
      <p:sp>
        <p:nvSpPr>
          <p:cNvPr id="8" name="직사각형 7"/>
          <p:cNvSpPr/>
          <p:nvPr/>
        </p:nvSpPr>
        <p:spPr>
          <a:xfrm>
            <a:off x="3492623" y="56265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에</a:t>
            </a:r>
            <a:r>
              <a:rPr lang="ko-KR" altLang="en-US" sz="24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서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0510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462</Words>
  <Application>Microsoft Office PowerPoint</Application>
  <PresentationFormat>와이드스크린</PresentationFormat>
  <Paragraphs>71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HY견명조</vt:lpstr>
      <vt:lpstr>맑은 고딕</vt:lpstr>
      <vt:lpstr>Arial</vt:lpstr>
      <vt:lpstr>Segoe UI Symbol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24</cp:revision>
  <dcterms:created xsi:type="dcterms:W3CDTF">2020-06-10T05:10:35Z</dcterms:created>
  <dcterms:modified xsi:type="dcterms:W3CDTF">2020-08-06T04:17:43Z</dcterms:modified>
</cp:coreProperties>
</file>