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77" r:id="rId3"/>
    <p:sldId id="289" r:id="rId4"/>
    <p:sldId id="288" r:id="rId5"/>
    <p:sldId id="287" r:id="rId6"/>
    <p:sldId id="286" r:id="rId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82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5842D88-2833-45F6-9DCD-197BA03091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276D9F84-634E-4B22-BE91-618D9B654B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BCE35F3-806C-4414-ACF0-C8C6556E8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074CAE4-F42B-423F-97A1-8B6BCAF59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D6A7555-A53D-4BF7-8FE9-E2DF857BA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3514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FEFDA8B-F716-4146-8B40-CECFFCF2E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9C608BD-0C4B-46CE-AD57-44B3642E0B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C9F9838-A53E-4950-ABC7-39873D886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46A21EB-F75A-4435-B525-285C0F3B4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E75221A-BB14-4E05-A555-ED1506604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612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9B90DA9-75F7-4D59-87D6-0EB773350E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03B21BF-198D-4E4E-A016-13A63051DE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5ACA42A-E6DE-426D-89D5-ABF18E3D1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2702312-2BBE-4EB6-9F24-4DAA6BE47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2AD1494-FFB2-4004-AE43-14970A910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2490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3499DF2-BCA4-4C2D-9279-794233C8E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5E7B1A4-B439-425C-8E2B-1B114A9F9A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D658187-BACA-416A-ADFD-6F859B673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B46C5BE-0754-4494-B057-6368A61D5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C8D055C-76FA-408D-AAD4-1650DEE97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3941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3EA8A8D-DD82-4D44-AFA4-DA6DE6C61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04DDAAD-D4EC-4C6B-A536-F7A242EE3A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B3C94E8-D885-4B61-9A35-DC956B85F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663534F-6F70-40DC-A1FC-5F7BC9177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667E4C5-3C51-4DF2-BB1B-7F1B9F600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361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41B98DA-7F84-4654-A194-0FF7A4560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A1C4722-6E8D-4E4E-B380-9A0948B685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3EB8294-93A0-470E-9E53-6B3A0A27AB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F2CEF05-8BF8-49C4-8153-9C3D15F9B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9433F06-C524-4270-96D3-E732A4B2D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49441AF-D108-4495-953B-EDDDF0CC2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0654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16A2160-3567-497C-81EF-2977726B8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AF7D616-B998-483F-8ACD-7503CB17A0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968EAB6-1FA5-4D12-ABD9-DA7D3F96E5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ACAACD6-C586-4903-8B5F-0591282FE9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FA14E38F-81BF-4589-A48D-CEC050F9E0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0BD99392-26AA-4F41-BAFE-099D8D301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06ADA574-7AF6-4031-B949-178308210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08C0644E-DE97-49AC-A932-DF2ED8061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7321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C7A970B-4452-45F5-89A6-A21B4CF34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100C5DC3-1AFF-4981-A613-F085920A7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E3D64D01-C734-481A-8351-AC3855F41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440E223F-2DE9-43E5-B69E-AA40194F8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3589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CA9FD8E3-380B-4796-8323-07E0565D3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C12A5B2A-9C30-4C2E-B497-FB693F355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5966E31-F326-499C-8F73-43602D474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3230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B8EA582-2F7C-4321-8C26-27F3B7967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4997B67-3636-4C09-8FE8-41EE42623A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29BC4F2-C8A4-41EA-9276-7E3A0C7E27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91B02A3-746E-4C40-840A-D0AD55253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8B9ABAB-8864-4FD0-8DAB-7412E1AE2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EA784E0-2CAE-45D2-AEC1-037F50BEC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7800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8750B94-3A34-40CE-9342-5AAE0B359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F311627-0DB0-48ED-AE75-77E34CE178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7061DC7-E129-4E39-B429-04A9A80523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D643063-5BBF-4F65-B46D-660F776BB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EFE9923F-114A-4786-8FBA-F5C32FF86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20A6714-7413-42FB-9AA5-6BF56D39C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2831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0A601F8D-8332-4D0D-8A2E-86138AF74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534AB11-6089-4325-AE49-B11B7DABAB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C3D860F-6208-489F-A5BC-1B1AB22987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52C2793-AE1C-4088-AF18-96DD2163BE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5EBFF8B-0A45-4775-9DD7-A3BAE91840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223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927100" y="1085850"/>
            <a:ext cx="8521700" cy="5589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4.[NG</a:t>
            </a:r>
            <a:r>
              <a:rPr lang="vi-VN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Ữ PHÁP</a:t>
            </a:r>
            <a:r>
              <a:rPr lang="en-US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]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ĐỘNG TỪ, DANH TỪ </a:t>
            </a:r>
            <a:r>
              <a:rPr lang="ko-KR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에서</a:t>
            </a:r>
            <a:endParaRPr lang="ko-KR" altLang="ko-KR" sz="6600" b="1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altLang="ko-KR" sz="6600" dirty="0">
              <a:solidFill>
                <a:prstClr val="black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ko-KR" sz="6600" b="1" i="0" u="none" strike="noStrike" kern="1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5A36642C-89A8-40CC-9342-D223959383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180000"/>
            <a:ext cx="1085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7805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04800" y="522223"/>
            <a:ext cx="10452100" cy="5157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6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①</a:t>
            </a:r>
            <a:r>
              <a:rPr lang="ko-KR" altLang="ko-KR" sz="36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6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 NGH</a:t>
            </a:r>
            <a:r>
              <a:rPr lang="en-US" altLang="ko-KR" sz="36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ĨA</a:t>
            </a:r>
            <a:r>
              <a:rPr lang="en-US" altLang="ko-KR" sz="28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: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에서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vi-VN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Thể hiện địa điểm mà hành động nào đó được diễn ra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ở, tại</a:t>
            </a:r>
            <a:r>
              <a:rPr lang="vi-VN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vi-VN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hơn nữa </a:t>
            </a:r>
            <a:r>
              <a:rPr lang="vi-VN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에서</a:t>
            </a:r>
            <a:r>
              <a:rPr lang="vi-VN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vi-VN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Trợ từ kết hợp với đông từ nói lên đểm xuất phát nào đó</a:t>
            </a:r>
            <a:r>
              <a:rPr lang="vi-VN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</a:t>
            </a:r>
            <a:r>
              <a:rPr lang="vi-VN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từ, </a:t>
            </a:r>
            <a:endParaRPr lang="en-US" altLang="ko-KR" sz="2800" b="1" kern="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32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ⓐ</a:t>
            </a:r>
            <a:r>
              <a:rPr lang="ko-KR" altLang="ko-KR" sz="32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장소</a:t>
            </a:r>
            <a:r>
              <a:rPr lang="vi-VN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địa điểm:  </a:t>
            </a:r>
            <a:endParaRPr lang="ko-KR" altLang="ko-KR" sz="32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점심은</a:t>
            </a:r>
            <a:r>
              <a:rPr lang="ko-KR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어디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에서</a:t>
            </a:r>
            <a:r>
              <a:rPr lang="ko-KR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드세요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 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Anh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sẽ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dùng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bữa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trưa</a:t>
            </a:r>
            <a:r>
              <a:rPr lang="en-US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ở</a:t>
            </a:r>
            <a:r>
              <a:rPr lang="en-US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đâu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학교식당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에서</a:t>
            </a:r>
            <a:r>
              <a:rPr lang="ko-KR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먹어요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9691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7500" y="465175"/>
            <a:ext cx="6591300" cy="6028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학교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도서관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에서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공부합니다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đang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ở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Thư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Viện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저녁은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집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에서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먹습니다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Đang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ăn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c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ơm tối</a:t>
            </a:r>
            <a:r>
              <a:rPr lang="vi-VN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ở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nhà.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우리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가족은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모두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베트남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에서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삽니다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Cả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gia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đình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chúng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đang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sống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ở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Việt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Nam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8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ⓑ</a:t>
            </a:r>
            <a:r>
              <a:rPr lang="ko-KR" altLang="ko-KR" sz="28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출발점</a:t>
            </a:r>
            <a:r>
              <a:rPr lang="en-US" altLang="ko-KR" sz="28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Điểm</a:t>
            </a:r>
            <a:r>
              <a:rPr lang="en-US" altLang="ko-KR" sz="28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xuất</a:t>
            </a:r>
            <a:r>
              <a:rPr lang="en-US" altLang="ko-KR" sz="28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phát</a:t>
            </a:r>
            <a:r>
              <a:rPr lang="en-US" altLang="ko-KR" sz="28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마르코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씨는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이탈리아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에서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왔습니다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Marco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đến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Ý.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숙소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에서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명동으로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갑니다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chỗ ở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đến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Myeongdong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295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56504" y="186652"/>
            <a:ext cx="3096297" cy="5788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2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②</a:t>
            </a:r>
            <a:r>
              <a:rPr lang="ko-KR" altLang="ko-KR" sz="32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THỨC</a:t>
            </a:r>
            <a:endParaRPr lang="ko-KR" altLang="ko-KR" sz="32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0432741"/>
              </p:ext>
            </p:extLst>
          </p:nvPr>
        </p:nvGraphicFramePr>
        <p:xfrm>
          <a:off x="267952" y="765465"/>
          <a:ext cx="7672281" cy="21872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30646">
                  <a:extLst>
                    <a:ext uri="{9D8B030D-6E8A-4147-A177-3AD203B41FA5}">
                      <a16:colId xmlns:a16="http://schemas.microsoft.com/office/drawing/2014/main" val="4035569591"/>
                    </a:ext>
                  </a:extLst>
                </a:gridCol>
                <a:gridCol w="1567966">
                  <a:extLst>
                    <a:ext uri="{9D8B030D-6E8A-4147-A177-3AD203B41FA5}">
                      <a16:colId xmlns:a16="http://schemas.microsoft.com/office/drawing/2014/main" val="3878835852"/>
                    </a:ext>
                  </a:extLst>
                </a:gridCol>
                <a:gridCol w="1400418">
                  <a:extLst>
                    <a:ext uri="{9D8B030D-6E8A-4147-A177-3AD203B41FA5}">
                      <a16:colId xmlns:a16="http://schemas.microsoft.com/office/drawing/2014/main" val="1942851157"/>
                    </a:ext>
                  </a:extLst>
                </a:gridCol>
                <a:gridCol w="2573251">
                  <a:extLst>
                    <a:ext uri="{9D8B030D-6E8A-4147-A177-3AD203B41FA5}">
                      <a16:colId xmlns:a16="http://schemas.microsoft.com/office/drawing/2014/main" val="1384773659"/>
                    </a:ext>
                  </a:extLst>
                </a:gridCol>
              </a:tblGrid>
              <a:tr h="1312371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식당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Nhà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 +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에서</a:t>
                      </a:r>
                    </a:p>
                    <a:p>
                      <a:pPr indent="63500"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ở, tại</a:t>
                      </a:r>
                      <a:endParaRPr lang="ko-KR" sz="2400" b="0" kern="1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식당 에서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0467602"/>
                  </a:ext>
                </a:extLst>
              </a:tr>
              <a:tr h="874914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학교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</a:t>
                      </a:r>
                      <a:r>
                        <a:rPr lang="vi-VN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ường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학교 에서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8113863"/>
                  </a:ext>
                </a:extLst>
              </a:tr>
            </a:tbl>
          </a:graphicData>
        </a:graphic>
      </p:graphicFrame>
      <p:sp>
        <p:nvSpPr>
          <p:cNvPr id="6" name="직사각형 5"/>
          <p:cNvSpPr/>
          <p:nvPr/>
        </p:nvSpPr>
        <p:spPr>
          <a:xfrm>
            <a:off x="245056" y="2722218"/>
            <a:ext cx="9436803" cy="3942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altLang="ko-KR" sz="800" kern="1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phụ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phụ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‘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에서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latin typeface="맑은 고딕" panose="020B0503020000020004" pitchFamily="50" charset="-127"/>
                <a:ea typeface="바탕" panose="02030600000101010101" pitchFamily="18" charset="-127"/>
                <a:cs typeface="바탕" panose="02030600000101010101" pitchFamily="18" charset="-127"/>
              </a:rPr>
              <a:t>③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NGỮ PHÁP LIÊN QUAN: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Segoe UI Symbol" panose="020B0502040204020203" pitchFamily="34" charset="0"/>
                <a:ea typeface="HY견명조" panose="02030600000101010101" pitchFamily="18" charset="-127"/>
                <a:cs typeface="Segoe UI Symbol" panose="020B0502040204020203" pitchFamily="34" charset="0"/>
              </a:rPr>
              <a:t>☞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SO SÁNH NG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Ữ PHÁP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에서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VỊ TRÍ’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76200" indent="-76200"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r>
              <a:rPr lang="vi-VN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nói về địa điểm,‘</a:t>
            </a:r>
            <a:r>
              <a:rPr lang="vi-VN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-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에서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’lại chỉ nói về nơi xảy ra hành động nào đó.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74930" indent="-74930"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r>
              <a:rPr lang="vi-VN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thường kết hợp với các động từ như: </a:t>
            </a:r>
            <a:endParaRPr lang="en-US" altLang="ko-KR" sz="2400" kern="1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74930" indent="-74930"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있다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없다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가다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오다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다니다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76200" indent="-76200"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có, không,đi, về, đi đi lại lại.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277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-127000" y="776764"/>
            <a:ext cx="7239000" cy="39350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0" indent="5334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한국어</a:t>
            </a:r>
            <a:r>
              <a:rPr lang="ko-KR" altLang="ko-KR" sz="28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책은</a:t>
            </a:r>
            <a:r>
              <a:rPr lang="ko-KR" altLang="ko-KR" sz="28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책상</a:t>
            </a:r>
            <a:r>
              <a:rPr lang="ko-KR" altLang="ko-KR" sz="28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위</a:t>
            </a:r>
            <a:r>
              <a:rPr lang="ko-KR" altLang="ko-KR" sz="28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에서</a:t>
            </a:r>
            <a:r>
              <a:rPr lang="ko-KR" altLang="ko-KR" sz="28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있습니다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.(X) 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57200" indent="1524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한국어</a:t>
            </a:r>
            <a:r>
              <a:rPr lang="ko-KR" altLang="ko-KR" sz="28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책은</a:t>
            </a:r>
            <a:r>
              <a:rPr lang="ko-KR" altLang="ko-KR" sz="28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책상</a:t>
            </a:r>
            <a:r>
              <a:rPr lang="ko-KR" altLang="ko-KR" sz="28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위</a:t>
            </a:r>
            <a:r>
              <a:rPr lang="ko-KR" altLang="ko-KR" sz="28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r>
              <a:rPr lang="ko-KR" altLang="ko-KR" sz="28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있습니다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(O)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57200" indent="152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Sách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tiếng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ở</a:t>
            </a:r>
            <a:r>
              <a:rPr lang="en-US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trên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bàn</a:t>
            </a:r>
            <a:endParaRPr lang="en-US" altLang="ko-KR" sz="2800" kern="1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457200" indent="152400" algn="just">
              <a:lnSpc>
                <a:spcPct val="107000"/>
              </a:lnSpc>
              <a:spcAft>
                <a:spcPts val="800"/>
              </a:spcAft>
            </a:pP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8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도서관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r>
              <a:rPr lang="ko-KR" altLang="ko-KR" sz="28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공부합니다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.(X) 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57200" indent="1524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8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도서관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에서</a:t>
            </a:r>
            <a:r>
              <a:rPr lang="ko-KR" altLang="ko-KR" sz="28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공부합니다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(O)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57200" indent="152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đang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ở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Thư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Viện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033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83901" y="207658"/>
            <a:ext cx="11341100" cy="6592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LUYỆN TẬP 1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chọn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một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trong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hai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’’</a:t>
            </a:r>
            <a:r>
              <a:rPr lang="ko-KR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에서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hoàn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thành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những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câu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동생은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지금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집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에서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있습니다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Em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đang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ở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nhà.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2.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부모님은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다낭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에서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계십니다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Bố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Mẹ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đang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sống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ở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Đà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Nẵng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3.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토요일에는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회사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에서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안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갑니다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đến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Công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Ty </a:t>
            </a: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vào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thứ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4.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은행은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우체국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옆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에서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있습니다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Ngân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nằm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ở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một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bên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Bưu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Điện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5.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보통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에서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공부해요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Bạn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thường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hay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ở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đâu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6.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학교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도서관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에서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공부를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합니다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2540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hay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ở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Thư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Viện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của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Nhà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Trường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2774661" y="697905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endParaRPr lang="ko-KR" altLang="en-US" sz="2400" dirty="0"/>
          </a:p>
        </p:txBody>
      </p:sp>
      <p:sp>
        <p:nvSpPr>
          <p:cNvPr id="3" name="직사각형 2"/>
          <p:cNvSpPr/>
          <p:nvPr/>
        </p:nvSpPr>
        <p:spPr>
          <a:xfrm>
            <a:off x="2624189" y="1684542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endParaRPr lang="ko-KR" altLang="en-US" sz="2400" dirty="0"/>
          </a:p>
        </p:txBody>
      </p:sp>
      <p:sp>
        <p:nvSpPr>
          <p:cNvPr id="5" name="직사각형 4"/>
          <p:cNvSpPr/>
          <p:nvPr/>
        </p:nvSpPr>
        <p:spPr>
          <a:xfrm>
            <a:off x="2930730" y="2659604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endParaRPr lang="ko-KR" altLang="en-US" sz="2400" dirty="0"/>
          </a:p>
        </p:txBody>
      </p:sp>
      <p:sp>
        <p:nvSpPr>
          <p:cNvPr id="6" name="직사각형 5"/>
          <p:cNvSpPr/>
          <p:nvPr/>
        </p:nvSpPr>
        <p:spPr>
          <a:xfrm>
            <a:off x="3030825" y="3646241"/>
            <a:ext cx="4154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endParaRPr lang="ko-KR" altLang="en-US" sz="2400" dirty="0"/>
          </a:p>
        </p:txBody>
      </p:sp>
      <p:sp>
        <p:nvSpPr>
          <p:cNvPr id="7" name="직사각형 6"/>
          <p:cNvSpPr/>
          <p:nvPr/>
        </p:nvSpPr>
        <p:spPr>
          <a:xfrm>
            <a:off x="2478460" y="4644453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r>
              <a:rPr lang="ko-KR" altLang="en-US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서</a:t>
            </a:r>
            <a:endParaRPr lang="ko-KR" altLang="en-US" sz="2400" dirty="0"/>
          </a:p>
        </p:txBody>
      </p:sp>
      <p:sp>
        <p:nvSpPr>
          <p:cNvPr id="8" name="직사각형 7"/>
          <p:cNvSpPr/>
          <p:nvPr/>
        </p:nvSpPr>
        <p:spPr>
          <a:xfrm>
            <a:off x="3492623" y="5626564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r>
              <a:rPr lang="ko-KR" altLang="en-US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서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305106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462</Words>
  <Application>Microsoft Office PowerPoint</Application>
  <PresentationFormat>와이드스크린</PresentationFormat>
  <Paragraphs>71</Paragraphs>
  <Slides>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2" baseType="lpstr">
      <vt:lpstr>HY견명조</vt:lpstr>
      <vt:lpstr>맑은 고딕</vt:lpstr>
      <vt:lpstr>Arial</vt:lpstr>
      <vt:lpstr>Segoe UI Symbol</vt:lpstr>
      <vt:lpstr>Times New Roman</vt:lpstr>
      <vt:lpstr>1_Office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Sky123.Org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이 유락</cp:lastModifiedBy>
  <cp:revision>24</cp:revision>
  <dcterms:created xsi:type="dcterms:W3CDTF">2020-06-10T05:10:35Z</dcterms:created>
  <dcterms:modified xsi:type="dcterms:W3CDTF">2020-08-06T04:17:43Z</dcterms:modified>
</cp:coreProperties>
</file>