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9" r:id="rId2"/>
    <p:sldId id="285" r:id="rId3"/>
    <p:sldId id="284" r:id="rId4"/>
    <p:sldId id="283" r:id="rId5"/>
    <p:sldId id="282" r:id="rId6"/>
    <p:sldId id="281" r:id="rId7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3" d="100"/>
          <a:sy n="73" d="100"/>
        </p:scale>
        <p:origin x="82" y="23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3504" y="770467"/>
            <a:ext cx="10782300" cy="3352800"/>
          </a:xfrm>
        </p:spPr>
        <p:txBody>
          <a:bodyPr anchor="b">
            <a:noAutofit/>
          </a:bodyPr>
          <a:lstStyle>
            <a:lvl1pPr algn="l">
              <a:lnSpc>
                <a:spcPct val="80000"/>
              </a:lnSpc>
              <a:defRPr sz="8800" spc="-120" baseline="0">
                <a:solidFill>
                  <a:srgbClr val="FFFFFF"/>
                </a:solidFill>
              </a:defRPr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67512" y="4206876"/>
            <a:ext cx="9228201" cy="1645920"/>
          </a:xfrm>
        </p:spPr>
        <p:txBody>
          <a:bodyPr>
            <a:normAutofit/>
          </a:bodyPr>
          <a:lstStyle>
            <a:lvl1pPr marL="0" indent="0" algn="l">
              <a:buNone/>
              <a:defRPr sz="3200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ko-KR" altLang="en-US"/>
              <a:t>클릭하여 마스터 부제목 스타일 편집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28200AA-8DFF-44C2-A940-444E3EA8F2B5}" type="datetimeFigureOut">
              <a:rPr kumimoji="0" lang="ko-KR" altLang="en-US" sz="950" b="0" i="0" u="none" strike="noStrike" kern="1200" cap="none" spc="0" normalizeH="0" baseline="0" noProof="0" smtClean="0">
                <a:ln>
                  <a:noFill/>
                </a:ln>
                <a:solidFill>
                  <a:srgbClr val="FFFFFF">
                    <a:alpha val="80000"/>
                  </a:srgbClr>
                </a:solidFill>
                <a:effectLst/>
                <a:uLnTx/>
                <a:uFillTx/>
                <a:latin typeface="Calibri Light" panose="020F0302020204030204"/>
                <a:ea typeface="맑은 고딕" panose="020B0503020000020004" pitchFamily="50" charset="-127"/>
                <a:cs typeface="+mn-cs"/>
              </a:rPr>
              <a:pPr marL="0" marR="0" lvl="0" indent="0" algn="l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2020-08-20</a:t>
            </a:fld>
            <a:endParaRPr kumimoji="0" lang="ko-KR" altLang="en-US" sz="950" b="0" i="0" u="none" strike="noStrike" kern="1200" cap="none" spc="0" normalizeH="0" baseline="0" noProof="0">
              <a:ln>
                <a:noFill/>
              </a:ln>
              <a:solidFill>
                <a:srgbClr val="FFFFFF">
                  <a:alpha val="80000"/>
                </a:srgb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950" b="0" i="0" u="none" strike="noStrike" kern="1200" cap="all" spc="0" normalizeH="0" baseline="0" noProof="0">
              <a:ln>
                <a:noFill/>
              </a:ln>
              <a:solidFill>
                <a:srgbClr val="FFFFFF">
                  <a:alpha val="80000"/>
                </a:srgb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pPr marL="0" marR="0" lvl="0" indent="0" algn="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9992B61-811A-4C4B-94B9-32C26AA2E4DF}" type="slidenum">
              <a:rPr kumimoji="0" lang="ko-KR" altLang="en-US" sz="10300" b="0" i="0" u="none" strike="noStrike" kern="1200" cap="none" spc="0" normalizeH="0" baseline="0" noProof="0" smtClean="0">
                <a:ln>
                  <a:noFill/>
                </a:ln>
                <a:solidFill>
                  <a:srgbClr val="FFFFFF">
                    <a:alpha val="25000"/>
                  </a:srgbClr>
                </a:solidFill>
                <a:effectLst/>
                <a:uLnTx/>
                <a:uFillTx/>
                <a:latin typeface="Calibri Light" panose="020F0302020204030204"/>
                <a:ea typeface="맑은 고딕" panose="020B0503020000020004" pitchFamily="50" charset="-127"/>
                <a:cs typeface="+mn-cs"/>
              </a:rPr>
              <a:pPr marL="0" marR="0" lvl="0" indent="0" algn="r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ko-KR" altLang="en-US" sz="10300" b="0" i="0" u="none" strike="noStrike" kern="1200" cap="none" spc="0" normalizeH="0" baseline="0" noProof="0">
              <a:ln>
                <a:noFill/>
              </a:ln>
              <a:solidFill>
                <a:srgbClr val="FFFFFF">
                  <a:alpha val="25000"/>
                </a:srgb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576771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28200AA-8DFF-44C2-A940-444E3EA8F2B5}" type="datetimeFigureOut">
              <a:rPr kumimoji="0" lang="ko-KR" altLang="en-US" sz="95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alpha val="80000"/>
                  </a:prstClr>
                </a:solidFill>
                <a:effectLst/>
                <a:uLnTx/>
                <a:uFillTx/>
                <a:latin typeface="Calibri Light" panose="020F0302020204030204"/>
                <a:ea typeface="맑은 고딕" panose="020B0503020000020004" pitchFamily="50" charset="-127"/>
                <a:cs typeface="+mn-cs"/>
              </a:rPr>
              <a:pPr marL="0" marR="0" lvl="0" indent="0" algn="l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2020-08-20</a:t>
            </a:fld>
            <a:endParaRPr kumimoji="0" lang="ko-KR" altLang="en-US" sz="950" b="0" i="0" u="none" strike="noStrike" kern="1200" cap="none" spc="0" normalizeH="0" baseline="0" noProof="0">
              <a:ln>
                <a:noFill/>
              </a:ln>
              <a:solidFill>
                <a:prstClr val="black">
                  <a:alpha val="80000"/>
                </a:prst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950" b="0" i="0" u="none" strike="noStrike" kern="1200" cap="all" spc="0" normalizeH="0" baseline="0" noProof="0">
              <a:ln>
                <a:noFill/>
              </a:ln>
              <a:solidFill>
                <a:prstClr val="black">
                  <a:alpha val="80000"/>
                </a:prst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9992B61-811A-4C4B-94B9-32C26AA2E4DF}" type="slidenum">
              <a:rPr kumimoji="0" lang="ko-KR" altLang="en-US" sz="10300" b="0" i="0" u="none" strike="noStrike" kern="1200" cap="none" spc="0" normalizeH="0" baseline="0" noProof="0" smtClean="0">
                <a:ln>
                  <a:noFill/>
                </a:ln>
                <a:solidFill>
                  <a:srgbClr val="50B4C8">
                    <a:alpha val="25000"/>
                  </a:srgbClr>
                </a:solidFill>
                <a:effectLst/>
                <a:uLnTx/>
                <a:uFillTx/>
                <a:latin typeface="Calibri Light" panose="020F0302020204030204"/>
                <a:ea typeface="맑은 고딕" panose="020B0503020000020004" pitchFamily="50" charset="-127"/>
                <a:cs typeface="+mn-cs"/>
              </a:rPr>
              <a:pPr marL="0" marR="0" lvl="0" indent="0" algn="r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ko-KR" altLang="en-US" sz="10300" b="0" i="0" u="none" strike="noStrike" kern="1200" cap="none" spc="0" normalizeH="0" baseline="0" noProof="0">
              <a:ln>
                <a:noFill/>
              </a:ln>
              <a:solidFill>
                <a:srgbClr val="50B4C8">
                  <a:alpha val="25000"/>
                </a:srgb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366520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43950" y="695325"/>
            <a:ext cx="2628900" cy="4800600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1525" y="714375"/>
            <a:ext cx="7734300" cy="5400675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28200AA-8DFF-44C2-A940-444E3EA8F2B5}" type="datetimeFigureOut">
              <a:rPr kumimoji="0" lang="ko-KR" altLang="en-US" sz="95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alpha val="80000"/>
                  </a:prstClr>
                </a:solidFill>
                <a:effectLst/>
                <a:uLnTx/>
                <a:uFillTx/>
                <a:latin typeface="Calibri Light" panose="020F0302020204030204"/>
                <a:ea typeface="맑은 고딕" panose="020B0503020000020004" pitchFamily="50" charset="-127"/>
                <a:cs typeface="+mn-cs"/>
              </a:rPr>
              <a:pPr marL="0" marR="0" lvl="0" indent="0" algn="l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2020-08-20</a:t>
            </a:fld>
            <a:endParaRPr kumimoji="0" lang="ko-KR" altLang="en-US" sz="950" b="0" i="0" u="none" strike="noStrike" kern="1200" cap="none" spc="0" normalizeH="0" baseline="0" noProof="0">
              <a:ln>
                <a:noFill/>
              </a:ln>
              <a:solidFill>
                <a:prstClr val="black">
                  <a:alpha val="80000"/>
                </a:prst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950" b="0" i="0" u="none" strike="noStrike" kern="1200" cap="all" spc="0" normalizeH="0" baseline="0" noProof="0">
              <a:ln>
                <a:noFill/>
              </a:ln>
              <a:solidFill>
                <a:prstClr val="black">
                  <a:alpha val="80000"/>
                </a:prst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9992B61-811A-4C4B-94B9-32C26AA2E4DF}" type="slidenum">
              <a:rPr kumimoji="0" lang="ko-KR" altLang="en-US" sz="10300" b="0" i="0" u="none" strike="noStrike" kern="1200" cap="none" spc="0" normalizeH="0" baseline="0" noProof="0" smtClean="0">
                <a:ln>
                  <a:noFill/>
                </a:ln>
                <a:solidFill>
                  <a:srgbClr val="50B4C8">
                    <a:alpha val="25000"/>
                  </a:srgbClr>
                </a:solidFill>
                <a:effectLst/>
                <a:uLnTx/>
                <a:uFillTx/>
                <a:latin typeface="Calibri Light" panose="020F0302020204030204"/>
                <a:ea typeface="맑은 고딕" panose="020B0503020000020004" pitchFamily="50" charset="-127"/>
                <a:cs typeface="+mn-cs"/>
              </a:rPr>
              <a:pPr marL="0" marR="0" lvl="0" indent="0" algn="r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ko-KR" altLang="en-US" sz="10300" b="0" i="0" u="none" strike="noStrike" kern="1200" cap="none" spc="0" normalizeH="0" baseline="0" noProof="0">
              <a:ln>
                <a:noFill/>
              </a:ln>
              <a:solidFill>
                <a:srgbClr val="50B4C8">
                  <a:alpha val="25000"/>
                </a:srgb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011579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28200AA-8DFF-44C2-A940-444E3EA8F2B5}" type="datetimeFigureOut">
              <a:rPr kumimoji="0" lang="ko-KR" altLang="en-US" sz="95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alpha val="80000"/>
                  </a:prstClr>
                </a:solidFill>
                <a:effectLst/>
                <a:uLnTx/>
                <a:uFillTx/>
                <a:latin typeface="Calibri Light" panose="020F0302020204030204"/>
                <a:ea typeface="맑은 고딕" panose="020B0503020000020004" pitchFamily="50" charset="-127"/>
                <a:cs typeface="+mn-cs"/>
              </a:rPr>
              <a:pPr marL="0" marR="0" lvl="0" indent="0" algn="l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2020-08-20</a:t>
            </a:fld>
            <a:endParaRPr kumimoji="0" lang="ko-KR" altLang="en-US" sz="950" b="0" i="0" u="none" strike="noStrike" kern="1200" cap="none" spc="0" normalizeH="0" baseline="0" noProof="0">
              <a:ln>
                <a:noFill/>
              </a:ln>
              <a:solidFill>
                <a:prstClr val="black">
                  <a:alpha val="80000"/>
                </a:prst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950" b="0" i="0" u="none" strike="noStrike" kern="1200" cap="all" spc="0" normalizeH="0" baseline="0" noProof="0">
              <a:ln>
                <a:noFill/>
              </a:ln>
              <a:solidFill>
                <a:prstClr val="black">
                  <a:alpha val="80000"/>
                </a:prst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9992B61-811A-4C4B-94B9-32C26AA2E4DF}" type="slidenum">
              <a:rPr kumimoji="0" lang="ko-KR" altLang="en-US" sz="10300" b="0" i="0" u="none" strike="noStrike" kern="1200" cap="none" spc="0" normalizeH="0" baseline="0" noProof="0" smtClean="0">
                <a:ln>
                  <a:noFill/>
                </a:ln>
                <a:solidFill>
                  <a:srgbClr val="50B4C8">
                    <a:alpha val="25000"/>
                  </a:srgbClr>
                </a:solidFill>
                <a:effectLst/>
                <a:uLnTx/>
                <a:uFillTx/>
                <a:latin typeface="Calibri Light" panose="020F0302020204030204"/>
                <a:ea typeface="맑은 고딕" panose="020B0503020000020004" pitchFamily="50" charset="-127"/>
                <a:cs typeface="+mn-cs"/>
              </a:rPr>
              <a:pPr marL="0" marR="0" lvl="0" indent="0" algn="r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ko-KR" altLang="en-US" sz="10300" b="0" i="0" u="none" strike="noStrike" kern="1200" cap="none" spc="0" normalizeH="0" baseline="0" noProof="0">
              <a:ln>
                <a:noFill/>
              </a:ln>
              <a:solidFill>
                <a:srgbClr val="50B4C8">
                  <a:alpha val="25000"/>
                </a:srgb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532540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3504" y="767419"/>
            <a:ext cx="10780776" cy="3355848"/>
          </a:xfrm>
        </p:spPr>
        <p:txBody>
          <a:bodyPr anchor="b">
            <a:normAutofit/>
          </a:bodyPr>
          <a:lstStyle>
            <a:lvl1pPr>
              <a:lnSpc>
                <a:spcPct val="80000"/>
              </a:lnSpc>
              <a:defRPr sz="8800" b="0" baseline="0">
                <a:solidFill>
                  <a:schemeClr val="accent1"/>
                </a:solidFill>
              </a:defRPr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7512" y="4204209"/>
            <a:ext cx="9226296" cy="1645920"/>
          </a:xfrm>
        </p:spPr>
        <p:txBody>
          <a:bodyPr anchor="t"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28200AA-8DFF-44C2-A940-444E3EA8F2B5}" type="datetimeFigureOut">
              <a:rPr kumimoji="0" lang="ko-KR" altLang="en-US" sz="95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alpha val="80000"/>
                  </a:prstClr>
                </a:solidFill>
                <a:effectLst/>
                <a:uLnTx/>
                <a:uFillTx/>
                <a:latin typeface="Calibri Light" panose="020F0302020204030204"/>
                <a:ea typeface="맑은 고딕" panose="020B0503020000020004" pitchFamily="50" charset="-127"/>
                <a:cs typeface="+mn-cs"/>
              </a:rPr>
              <a:pPr marL="0" marR="0" lvl="0" indent="0" algn="l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2020-08-20</a:t>
            </a:fld>
            <a:endParaRPr kumimoji="0" lang="ko-KR" altLang="en-US" sz="950" b="0" i="0" u="none" strike="noStrike" kern="1200" cap="none" spc="0" normalizeH="0" baseline="0" noProof="0">
              <a:ln>
                <a:noFill/>
              </a:ln>
              <a:solidFill>
                <a:prstClr val="black">
                  <a:alpha val="80000"/>
                </a:prst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950" b="0" i="0" u="none" strike="noStrike" kern="1200" cap="all" spc="0" normalizeH="0" baseline="0" noProof="0">
              <a:ln>
                <a:noFill/>
              </a:ln>
              <a:solidFill>
                <a:prstClr val="black">
                  <a:alpha val="80000"/>
                </a:prst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9992B61-811A-4C4B-94B9-32C26AA2E4DF}" type="slidenum">
              <a:rPr kumimoji="0" lang="ko-KR" altLang="en-US" sz="10300" b="0" i="0" u="none" strike="noStrike" kern="1200" cap="none" spc="0" normalizeH="0" baseline="0" noProof="0" smtClean="0">
                <a:ln>
                  <a:noFill/>
                </a:ln>
                <a:solidFill>
                  <a:srgbClr val="50B4C8">
                    <a:alpha val="25000"/>
                  </a:srgbClr>
                </a:solidFill>
                <a:effectLst/>
                <a:uLnTx/>
                <a:uFillTx/>
                <a:latin typeface="Calibri Light" panose="020F0302020204030204"/>
                <a:ea typeface="맑은 고딕" panose="020B0503020000020004" pitchFamily="50" charset="-127"/>
                <a:cs typeface="+mn-cs"/>
              </a:rPr>
              <a:pPr marL="0" marR="0" lvl="0" indent="0" algn="r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ko-KR" altLang="en-US" sz="10300" b="0" i="0" u="none" strike="noStrike" kern="1200" cap="none" spc="0" normalizeH="0" baseline="0" noProof="0">
              <a:ln>
                <a:noFill/>
              </a:ln>
              <a:solidFill>
                <a:srgbClr val="50B4C8">
                  <a:alpha val="25000"/>
                </a:srgb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099762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6656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11330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28200AA-8DFF-44C2-A940-444E3EA8F2B5}" type="datetimeFigureOut">
              <a:rPr kumimoji="0" lang="ko-KR" altLang="en-US" sz="95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alpha val="80000"/>
                  </a:prstClr>
                </a:solidFill>
                <a:effectLst/>
                <a:uLnTx/>
                <a:uFillTx/>
                <a:latin typeface="Calibri Light" panose="020F0302020204030204"/>
                <a:ea typeface="맑은 고딕" panose="020B0503020000020004" pitchFamily="50" charset="-127"/>
                <a:cs typeface="+mn-cs"/>
              </a:rPr>
              <a:pPr marL="0" marR="0" lvl="0" indent="0" algn="l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2020-08-20</a:t>
            </a:fld>
            <a:endParaRPr kumimoji="0" lang="ko-KR" altLang="en-US" sz="950" b="0" i="0" u="none" strike="noStrike" kern="1200" cap="none" spc="0" normalizeH="0" baseline="0" noProof="0">
              <a:ln>
                <a:noFill/>
              </a:ln>
              <a:solidFill>
                <a:prstClr val="black">
                  <a:alpha val="80000"/>
                </a:prst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950" b="0" i="0" u="none" strike="noStrike" kern="1200" cap="all" spc="0" normalizeH="0" baseline="0" noProof="0">
              <a:ln>
                <a:noFill/>
              </a:ln>
              <a:solidFill>
                <a:prstClr val="black">
                  <a:alpha val="80000"/>
                </a:prst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9992B61-811A-4C4B-94B9-32C26AA2E4DF}" type="slidenum">
              <a:rPr kumimoji="0" lang="ko-KR" altLang="en-US" sz="10300" b="0" i="0" u="none" strike="noStrike" kern="1200" cap="none" spc="0" normalizeH="0" baseline="0" noProof="0" smtClean="0">
                <a:ln>
                  <a:noFill/>
                </a:ln>
                <a:solidFill>
                  <a:srgbClr val="50B4C8">
                    <a:alpha val="25000"/>
                  </a:srgbClr>
                </a:solidFill>
                <a:effectLst/>
                <a:uLnTx/>
                <a:uFillTx/>
                <a:latin typeface="Calibri Light" panose="020F0302020204030204"/>
                <a:ea typeface="맑은 고딕" panose="020B0503020000020004" pitchFamily="50" charset="-127"/>
                <a:cs typeface="+mn-cs"/>
              </a:rPr>
              <a:pPr marL="0" marR="0" lvl="0" indent="0" algn="r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ko-KR" altLang="en-US" sz="10300" b="0" i="0" u="none" strike="noStrike" kern="1200" cap="none" spc="0" normalizeH="0" baseline="0" noProof="0">
              <a:ln>
                <a:noFill/>
              </a:ln>
              <a:solidFill>
                <a:srgbClr val="50B4C8">
                  <a:alpha val="25000"/>
                </a:srgb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933761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40467"/>
            <a:ext cx="4663440" cy="723400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6656" y="2753084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07608" y="2038435"/>
            <a:ext cx="4663440" cy="722376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007608" y="2750990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28200AA-8DFF-44C2-A940-444E3EA8F2B5}" type="datetimeFigureOut">
              <a:rPr kumimoji="0" lang="ko-KR" altLang="en-US" sz="95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alpha val="80000"/>
                  </a:prstClr>
                </a:solidFill>
                <a:effectLst/>
                <a:uLnTx/>
                <a:uFillTx/>
                <a:latin typeface="Calibri Light" panose="020F0302020204030204"/>
                <a:ea typeface="맑은 고딕" panose="020B0503020000020004" pitchFamily="50" charset="-127"/>
                <a:cs typeface="+mn-cs"/>
              </a:rPr>
              <a:pPr marL="0" marR="0" lvl="0" indent="0" algn="l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2020-08-20</a:t>
            </a:fld>
            <a:endParaRPr kumimoji="0" lang="ko-KR" altLang="en-US" sz="950" b="0" i="0" u="none" strike="noStrike" kern="1200" cap="none" spc="0" normalizeH="0" baseline="0" noProof="0">
              <a:ln>
                <a:noFill/>
              </a:ln>
              <a:solidFill>
                <a:prstClr val="black">
                  <a:alpha val="80000"/>
                </a:prst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950" b="0" i="0" u="none" strike="noStrike" kern="1200" cap="all" spc="0" normalizeH="0" baseline="0" noProof="0">
              <a:ln>
                <a:noFill/>
              </a:ln>
              <a:solidFill>
                <a:prstClr val="black">
                  <a:alpha val="80000"/>
                </a:prst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9992B61-811A-4C4B-94B9-32C26AA2E4DF}" type="slidenum">
              <a:rPr kumimoji="0" lang="ko-KR" altLang="en-US" sz="10300" b="0" i="0" u="none" strike="noStrike" kern="1200" cap="none" spc="0" normalizeH="0" baseline="0" noProof="0" smtClean="0">
                <a:ln>
                  <a:noFill/>
                </a:ln>
                <a:solidFill>
                  <a:srgbClr val="50B4C8">
                    <a:alpha val="25000"/>
                  </a:srgbClr>
                </a:solidFill>
                <a:effectLst/>
                <a:uLnTx/>
                <a:uFillTx/>
                <a:latin typeface="Calibri Light" panose="020F0302020204030204"/>
                <a:ea typeface="맑은 고딕" panose="020B0503020000020004" pitchFamily="50" charset="-127"/>
                <a:cs typeface="+mn-cs"/>
              </a:rPr>
              <a:pPr marL="0" marR="0" lvl="0" indent="0" algn="r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ko-KR" altLang="en-US" sz="10300" b="0" i="0" u="none" strike="noStrike" kern="1200" cap="none" spc="0" normalizeH="0" baseline="0" noProof="0">
              <a:ln>
                <a:noFill/>
              </a:ln>
              <a:solidFill>
                <a:srgbClr val="50B4C8">
                  <a:alpha val="25000"/>
                </a:srgb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737886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28200AA-8DFF-44C2-A940-444E3EA8F2B5}" type="datetimeFigureOut">
              <a:rPr kumimoji="0" lang="ko-KR" altLang="en-US" sz="95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alpha val="80000"/>
                  </a:prstClr>
                </a:solidFill>
                <a:effectLst/>
                <a:uLnTx/>
                <a:uFillTx/>
                <a:latin typeface="Calibri Light" panose="020F0302020204030204"/>
                <a:ea typeface="맑은 고딕" panose="020B0503020000020004" pitchFamily="50" charset="-127"/>
                <a:cs typeface="+mn-cs"/>
              </a:rPr>
              <a:pPr marL="0" marR="0" lvl="0" indent="0" algn="l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2020-08-20</a:t>
            </a:fld>
            <a:endParaRPr kumimoji="0" lang="ko-KR" altLang="en-US" sz="950" b="0" i="0" u="none" strike="noStrike" kern="1200" cap="none" spc="0" normalizeH="0" baseline="0" noProof="0">
              <a:ln>
                <a:noFill/>
              </a:ln>
              <a:solidFill>
                <a:prstClr val="black">
                  <a:alpha val="80000"/>
                </a:prst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950" b="0" i="0" u="none" strike="noStrike" kern="1200" cap="all" spc="0" normalizeH="0" baseline="0" noProof="0">
              <a:ln>
                <a:noFill/>
              </a:ln>
              <a:solidFill>
                <a:prstClr val="black">
                  <a:alpha val="80000"/>
                </a:prst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9992B61-811A-4C4B-94B9-32C26AA2E4DF}" type="slidenum">
              <a:rPr kumimoji="0" lang="ko-KR" altLang="en-US" sz="10300" b="0" i="0" u="none" strike="noStrike" kern="1200" cap="none" spc="0" normalizeH="0" baseline="0" noProof="0" smtClean="0">
                <a:ln>
                  <a:noFill/>
                </a:ln>
                <a:solidFill>
                  <a:srgbClr val="50B4C8">
                    <a:alpha val="25000"/>
                  </a:srgbClr>
                </a:solidFill>
                <a:effectLst/>
                <a:uLnTx/>
                <a:uFillTx/>
                <a:latin typeface="Calibri Light" panose="020F0302020204030204"/>
                <a:ea typeface="맑은 고딕" panose="020B0503020000020004" pitchFamily="50" charset="-127"/>
                <a:cs typeface="+mn-cs"/>
              </a:rPr>
              <a:pPr marL="0" marR="0" lvl="0" indent="0" algn="r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ko-KR" altLang="en-US" sz="10300" b="0" i="0" u="none" strike="noStrike" kern="1200" cap="none" spc="0" normalizeH="0" baseline="0" noProof="0">
              <a:ln>
                <a:noFill/>
              </a:ln>
              <a:solidFill>
                <a:srgbClr val="50B4C8">
                  <a:alpha val="25000"/>
                </a:srgb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302452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28200AA-8DFF-44C2-A940-444E3EA8F2B5}" type="datetimeFigureOut">
              <a:rPr kumimoji="0" lang="ko-KR" altLang="en-US" sz="95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alpha val="80000"/>
                  </a:prstClr>
                </a:solidFill>
                <a:effectLst/>
                <a:uLnTx/>
                <a:uFillTx/>
                <a:latin typeface="Calibri Light" panose="020F0302020204030204"/>
                <a:ea typeface="맑은 고딕" panose="020B0503020000020004" pitchFamily="50" charset="-127"/>
                <a:cs typeface="+mn-cs"/>
              </a:rPr>
              <a:pPr marL="0" marR="0" lvl="0" indent="0" algn="l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2020-08-20</a:t>
            </a:fld>
            <a:endParaRPr kumimoji="0" lang="ko-KR" altLang="en-US" sz="950" b="0" i="0" u="none" strike="noStrike" kern="1200" cap="none" spc="0" normalizeH="0" baseline="0" noProof="0">
              <a:ln>
                <a:noFill/>
              </a:ln>
              <a:solidFill>
                <a:prstClr val="black">
                  <a:alpha val="80000"/>
                </a:prst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950" b="0" i="0" u="none" strike="noStrike" kern="1200" cap="all" spc="0" normalizeH="0" baseline="0" noProof="0">
              <a:ln>
                <a:noFill/>
              </a:ln>
              <a:solidFill>
                <a:prstClr val="black">
                  <a:alpha val="80000"/>
                </a:prst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9992B61-811A-4C4B-94B9-32C26AA2E4DF}" type="slidenum">
              <a:rPr kumimoji="0" lang="ko-KR" altLang="en-US" sz="10300" b="0" i="0" u="none" strike="noStrike" kern="1200" cap="none" spc="0" normalizeH="0" baseline="0" noProof="0" smtClean="0">
                <a:ln>
                  <a:noFill/>
                </a:ln>
                <a:solidFill>
                  <a:srgbClr val="50B4C8">
                    <a:alpha val="25000"/>
                  </a:srgbClr>
                </a:solidFill>
                <a:effectLst/>
                <a:uLnTx/>
                <a:uFillTx/>
                <a:latin typeface="Calibri Light" panose="020F0302020204030204"/>
                <a:ea typeface="맑은 고딕" panose="020B0503020000020004" pitchFamily="50" charset="-127"/>
                <a:cs typeface="+mn-cs"/>
              </a:rPr>
              <a:pPr marL="0" marR="0" lvl="0" indent="0" algn="r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ko-KR" altLang="en-US" sz="10300" b="0" i="0" u="none" strike="noStrike" kern="1200" cap="none" spc="0" normalizeH="0" baseline="0" noProof="0">
              <a:ln>
                <a:noFill/>
              </a:ln>
              <a:solidFill>
                <a:srgbClr val="50B4C8">
                  <a:alpha val="25000"/>
                </a:srgb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103429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620000" y="0"/>
            <a:ext cx="457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8261404" y="542282"/>
            <a:ext cx="3383280" cy="1920240"/>
          </a:xfrm>
        </p:spPr>
        <p:txBody>
          <a:bodyPr anchor="b">
            <a:noAutofit/>
          </a:bodyPr>
          <a:lstStyle>
            <a:lvl1pPr>
              <a:lnSpc>
                <a:spcPct val="85000"/>
              </a:lnSpc>
              <a:defRPr sz="4000">
                <a:solidFill>
                  <a:srgbClr val="FFFFFF"/>
                </a:solidFill>
              </a:defRPr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762000"/>
            <a:ext cx="60960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75982" y="2511813"/>
            <a:ext cx="3398520" cy="3126987"/>
          </a:xfrm>
        </p:spPr>
        <p:txBody>
          <a:bodyPr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ko-KR" altLang="en-US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28200AA-8DFF-44C2-A940-444E3EA8F2B5}" type="datetimeFigureOut">
              <a:rPr kumimoji="0" lang="ko-KR" altLang="en-US" sz="95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alpha val="80000"/>
                  </a:prstClr>
                </a:solidFill>
                <a:effectLst/>
                <a:uLnTx/>
                <a:uFillTx/>
                <a:latin typeface="Calibri Light" panose="020F0302020204030204"/>
                <a:ea typeface="맑은 고딕" panose="020B0503020000020004" pitchFamily="50" charset="-127"/>
                <a:cs typeface="+mn-cs"/>
              </a:rPr>
              <a:pPr marL="0" marR="0" lvl="0" indent="0" algn="l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2020-08-20</a:t>
            </a:fld>
            <a:endParaRPr kumimoji="0" lang="ko-KR" altLang="en-US" sz="950" b="0" i="0" u="none" strike="noStrike" kern="1200" cap="none" spc="0" normalizeH="0" baseline="0" noProof="0">
              <a:ln>
                <a:noFill/>
              </a:ln>
              <a:solidFill>
                <a:prstClr val="black">
                  <a:alpha val="80000"/>
                </a:prst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950" b="0" i="0" u="none" strike="noStrike" kern="1200" cap="all" spc="0" normalizeH="0" baseline="0" noProof="0">
              <a:ln>
                <a:noFill/>
              </a:ln>
              <a:solidFill>
                <a:prstClr val="black">
                  <a:alpha val="80000"/>
                </a:prst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0000"/>
                  </a:srgbClr>
                </a:solidFill>
              </a:defRPr>
            </a:lvl1pPr>
          </a:lstStyle>
          <a:p>
            <a:pPr marL="0" marR="0" lvl="0" indent="0" algn="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9992B61-811A-4C4B-94B9-32C26AA2E4DF}" type="slidenum">
              <a:rPr kumimoji="0" lang="ko-KR" altLang="en-US" sz="10300" b="0" i="0" u="none" strike="noStrike" kern="1200" cap="none" spc="0" normalizeH="0" baseline="0" noProof="0" smtClean="0">
                <a:ln>
                  <a:noFill/>
                </a:ln>
                <a:solidFill>
                  <a:srgbClr val="FFFFFF">
                    <a:alpha val="20000"/>
                  </a:srgbClr>
                </a:solidFill>
                <a:effectLst/>
                <a:uLnTx/>
                <a:uFillTx/>
                <a:latin typeface="Calibri Light" panose="020F0302020204030204"/>
                <a:ea typeface="맑은 고딕" panose="020B0503020000020004" pitchFamily="50" charset="-127"/>
                <a:cs typeface="+mn-cs"/>
              </a:rPr>
              <a:pPr marL="0" marR="0" lvl="0" indent="0" algn="r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ko-KR" altLang="en-US" sz="10300" b="0" i="0" u="none" strike="noStrike" kern="1200" cap="none" spc="0" normalizeH="0" baseline="0" noProof="0">
              <a:ln>
                <a:noFill/>
              </a:ln>
              <a:solidFill>
                <a:srgbClr val="FFFFFF">
                  <a:alpha val="20000"/>
                </a:srgb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124051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9224" y="5418667"/>
            <a:ext cx="10780776" cy="613283"/>
          </a:xfrm>
        </p:spPr>
        <p:txBody>
          <a:bodyPr anchor="b">
            <a:normAutofit/>
          </a:bodyPr>
          <a:lstStyle>
            <a:lvl1pPr>
              <a:defRPr sz="3200" b="0">
                <a:solidFill>
                  <a:srgbClr val="FFFFFF"/>
                </a:solidFill>
              </a:defRPr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2192000" cy="5330952"/>
          </a:xfrm>
          <a:solidFill>
            <a:schemeClr val="accent1">
              <a:lumMod val="40000"/>
              <a:lumOff val="60000"/>
            </a:schemeClr>
          </a:solidFill>
        </p:spPr>
        <p:txBody>
          <a:bodyPr anchor="t"/>
          <a:lstStyle>
            <a:lvl1pPr marL="0" indent="0" algn="ctr">
              <a:spcBef>
                <a:spcPts val="800"/>
              </a:spcBef>
              <a:buNone/>
              <a:defRPr sz="3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656" y="5909735"/>
            <a:ext cx="9229344" cy="5334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4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28200AA-8DFF-44C2-A940-444E3EA8F2B5}" type="datetimeFigureOut">
              <a:rPr kumimoji="0" lang="ko-KR" altLang="en-US" sz="950" b="0" i="0" u="none" strike="noStrike" kern="1200" cap="none" spc="0" normalizeH="0" baseline="0" noProof="0" smtClean="0">
                <a:ln>
                  <a:noFill/>
                </a:ln>
                <a:solidFill>
                  <a:srgbClr val="FFFFFF">
                    <a:alpha val="80000"/>
                  </a:srgbClr>
                </a:solidFill>
                <a:effectLst/>
                <a:uLnTx/>
                <a:uFillTx/>
                <a:latin typeface="Calibri Light" panose="020F0302020204030204"/>
                <a:ea typeface="맑은 고딕" panose="020B0503020000020004" pitchFamily="50" charset="-127"/>
                <a:cs typeface="+mn-cs"/>
              </a:rPr>
              <a:pPr marL="0" marR="0" lvl="0" indent="0" algn="l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2020-08-20</a:t>
            </a:fld>
            <a:endParaRPr kumimoji="0" lang="ko-KR" altLang="en-US" sz="950" b="0" i="0" u="none" strike="noStrike" kern="1200" cap="none" spc="0" normalizeH="0" baseline="0" noProof="0">
              <a:ln>
                <a:noFill/>
              </a:ln>
              <a:solidFill>
                <a:srgbClr val="FFFFFF">
                  <a:alpha val="80000"/>
                </a:srgb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950" b="0" i="0" u="none" strike="noStrike" kern="1200" cap="all" spc="0" normalizeH="0" baseline="0" noProof="0">
              <a:ln>
                <a:noFill/>
              </a:ln>
              <a:solidFill>
                <a:srgbClr val="FFFFFF">
                  <a:alpha val="80000"/>
                </a:srgb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pPr marL="0" marR="0" lvl="0" indent="0" algn="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9992B61-811A-4C4B-94B9-32C26AA2E4DF}" type="slidenum">
              <a:rPr kumimoji="0" lang="ko-KR" altLang="en-US" sz="10300" b="0" i="0" u="none" strike="noStrike" kern="1200" cap="none" spc="0" normalizeH="0" baseline="0" noProof="0" smtClean="0">
                <a:ln>
                  <a:noFill/>
                </a:ln>
                <a:solidFill>
                  <a:srgbClr val="FFFFFF">
                    <a:alpha val="25000"/>
                  </a:srgbClr>
                </a:solidFill>
                <a:effectLst/>
                <a:uLnTx/>
                <a:uFillTx/>
                <a:latin typeface="Calibri Light" panose="020F0302020204030204"/>
                <a:ea typeface="맑은 고딕" panose="020B0503020000020004" pitchFamily="50" charset="-127"/>
                <a:cs typeface="+mn-cs"/>
              </a:rPr>
              <a:pPr marL="0" marR="0" lvl="0" indent="0" algn="r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ko-KR" altLang="en-US" sz="10300" b="0" i="0" u="none" strike="noStrike" kern="1200" cap="none" spc="0" normalizeH="0" baseline="0" noProof="0">
              <a:ln>
                <a:noFill/>
              </a:ln>
              <a:solidFill>
                <a:srgbClr val="FFFFFF">
                  <a:alpha val="25000"/>
                </a:srgb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5131490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pct75">
          <a:fgClr>
            <a:srgbClr val="FFFF00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57224" y="499533"/>
            <a:ext cx="10772775" cy="165819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11680"/>
            <a:ext cx="10753725" cy="37661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5800" y="6412447"/>
            <a:ext cx="41148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28200AA-8DFF-44C2-A940-444E3EA8F2B5}" type="datetimeFigureOut">
              <a:rPr kumimoji="0" lang="ko-KR" altLang="en-US" sz="95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alpha val="80000"/>
                  </a:prstClr>
                </a:solidFill>
                <a:effectLst/>
                <a:uLnTx/>
                <a:uFillTx/>
                <a:latin typeface="Calibri Light" panose="020F0302020204030204"/>
                <a:ea typeface="맑은 고딕" panose="020B0503020000020004" pitchFamily="50" charset="-127"/>
                <a:cs typeface="+mn-cs"/>
              </a:rPr>
              <a:pPr marL="0" marR="0" lvl="0" indent="0" algn="l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2020-08-20</a:t>
            </a:fld>
            <a:endParaRPr kumimoji="0" lang="ko-KR" altLang="en-US" sz="950" b="0" i="0" u="none" strike="noStrike" kern="1200" cap="none" spc="0" normalizeH="0" baseline="0" noProof="0">
              <a:ln>
                <a:noFill/>
              </a:ln>
              <a:solidFill>
                <a:prstClr val="black">
                  <a:alpha val="80000"/>
                </a:prst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554697"/>
            <a:ext cx="50292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 cap="all" baseline="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950" b="0" i="0" u="none" strike="noStrike" kern="1200" cap="all" spc="0" normalizeH="0" baseline="0" noProof="0">
              <a:ln>
                <a:noFill/>
              </a:ln>
              <a:solidFill>
                <a:prstClr val="black">
                  <a:alpha val="80000"/>
                </a:prst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926" y="5876412"/>
            <a:ext cx="2926080" cy="139703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300" b="0">
                <a:ln>
                  <a:noFill/>
                </a:ln>
                <a:solidFill>
                  <a:schemeClr val="accent1">
                    <a:alpha val="25000"/>
                  </a:schemeClr>
                </a:solidFill>
                <a:latin typeface="+mj-lt"/>
              </a:defRPr>
            </a:lvl1pPr>
          </a:lstStyle>
          <a:p>
            <a:pPr marL="0" marR="0" lvl="0" indent="0" algn="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9992B61-811A-4C4B-94B9-32C26AA2E4DF}" type="slidenum">
              <a:rPr kumimoji="0" lang="ko-KR" altLang="en-US" sz="10300" b="0" i="0" u="none" strike="noStrike" kern="1200" cap="none" spc="0" normalizeH="0" baseline="0" noProof="0" smtClean="0">
                <a:ln>
                  <a:noFill/>
                </a:ln>
                <a:solidFill>
                  <a:srgbClr val="50B4C8">
                    <a:alpha val="25000"/>
                  </a:srgbClr>
                </a:solidFill>
                <a:effectLst/>
                <a:uLnTx/>
                <a:uFillTx/>
                <a:latin typeface="Calibri Light" panose="020F0302020204030204"/>
                <a:ea typeface="맑은 고딕" panose="020B0503020000020004" pitchFamily="50" charset="-127"/>
                <a:cs typeface="+mn-cs"/>
              </a:rPr>
              <a:pPr marL="0" marR="0" lvl="0" indent="0" algn="r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ko-KR" altLang="en-US" sz="10300" b="0" i="0" u="none" strike="noStrike" kern="1200" cap="none" spc="0" normalizeH="0" baseline="0" noProof="0">
              <a:ln>
                <a:noFill/>
              </a:ln>
              <a:solidFill>
                <a:srgbClr val="50B4C8">
                  <a:alpha val="25000"/>
                </a:srgb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47571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1" hangingPunct="1">
        <a:lnSpc>
          <a:spcPct val="85000"/>
        </a:lnSpc>
        <a:spcBef>
          <a:spcPct val="0"/>
        </a:spcBef>
        <a:buNone/>
        <a:defRPr sz="5400" kern="1200" spc="-120" baseline="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1" hangingPunct="1">
        <a:lnSpc>
          <a:spcPct val="85000"/>
        </a:lnSpc>
        <a:spcBef>
          <a:spcPts val="13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347472" indent="-342900" algn="l" defTabSz="914400" rtl="0" eaLnBrk="1" latinLnBrk="1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548640" indent="-548640" algn="l" defTabSz="914400" rtl="0" eaLnBrk="1" latinLnBrk="1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000" i="1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822960" indent="-822960" algn="l" defTabSz="914400" rtl="0" eaLnBrk="1" latinLnBrk="1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097280" indent="-1097280" algn="l" defTabSz="914400" rtl="0" eaLnBrk="1" latinLnBrk="1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200000" indent="-228600" algn="l" defTabSz="914400" rtl="0" eaLnBrk="1" latinLnBrk="1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400000" indent="-228600" algn="l" defTabSz="914400" rtl="0" eaLnBrk="1" latinLnBrk="1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1600000" indent="-228600" algn="l" defTabSz="914400" rtl="0" eaLnBrk="1" latinLnBrk="1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1800000" indent="-228600" algn="l" defTabSz="914400" rtl="0" eaLnBrk="1" latinLnBrk="1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0000" y="180000"/>
            <a:ext cx="1085850" cy="1085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844550" y="1085850"/>
            <a:ext cx="10483850" cy="70548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6600" b="1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19.[NGỮ PHÁP] 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6600" b="1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DANH TỪ, TÍNH TỪ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6600" b="1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~(</a:t>
            </a:r>
            <a:r>
              <a:rPr lang="ko-KR" altLang="ko-KR" sz="6600" b="1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으</a:t>
            </a:r>
            <a:r>
              <a:rPr lang="en-US" altLang="ko-KR" sz="6600" b="1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)</a:t>
            </a:r>
            <a:r>
              <a:rPr lang="ko-KR" altLang="ko-KR" sz="6600" b="1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ㄹ</a:t>
            </a:r>
            <a:r>
              <a:rPr lang="ko-KR" altLang="ko-KR" sz="6600" b="1" kern="100" dirty="0"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6600" b="1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때</a:t>
            </a:r>
            <a:r>
              <a:rPr lang="en-US" altLang="ko-KR" sz="6600" b="1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, </a:t>
            </a:r>
            <a:r>
              <a:rPr lang="ko-KR" altLang="ko-KR" sz="6600" b="1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때</a:t>
            </a:r>
            <a:endParaRPr lang="ko-KR" altLang="ko-KR" sz="6600" b="1" kern="100" dirty="0">
              <a:latin typeface="맑은 고딕" panose="020B0503020000020004" pitchFamily="50" charset="-127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endParaRPr lang="ko-KR" altLang="ko-KR" sz="66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endParaRPr lang="ko-KR" altLang="ko-KR" sz="6600" b="1" kern="100" dirty="0">
              <a:latin typeface="맑은 고딕" panose="020B0503020000020004" pitchFamily="50" charset="-127"/>
              <a:cs typeface="Times New Roman" panose="02020603050405020304" pitchFamily="18" charset="0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ko-KR" sz="66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HY견명조" panose="02030600000101010101" pitchFamily="18" charset="-127"/>
              <a:ea typeface="HY견명조" panose="02030600000101010101" pitchFamily="18" charset="-127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66614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241300" y="490034"/>
            <a:ext cx="11811000" cy="60579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+mj-ea"/>
              <a:buAutoNum type="circleNumDbPlain"/>
            </a:pPr>
            <a:r>
              <a:rPr lang="en-US" altLang="ko-KR" sz="3600" b="1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Ý NGHĨA:</a:t>
            </a:r>
            <a:endParaRPr lang="ko-KR" altLang="ko-KR" sz="3600" b="1" kern="100" dirty="0">
              <a:solidFill>
                <a:srgbClr val="FFFF00"/>
              </a:solidFill>
              <a:latin typeface="맑은 고딕" panose="020B0503020000020004" pitchFamily="50" charset="-127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‘(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으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)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ㄹ</a:t>
            </a:r>
            <a:r>
              <a:rPr lang="ko-KR" altLang="ko-KR" sz="2400" kern="100" dirty="0"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때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’ 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vi-VN" altLang="ko-KR" sz="2400" kern="100" dirty="0">
                <a:solidFill>
                  <a:srgbClr val="FFFF00"/>
                </a:solidFill>
                <a:cs typeface="Times New Roman" panose="02020603050405020304" pitchFamily="18" charset="0"/>
              </a:rPr>
              <a:t>hể hiện khoảng thời gian hay thời kì mà hành động hay tình huống nào đó xảy ra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. 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Lúc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, 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hồi</a:t>
            </a:r>
            <a:endParaRPr lang="ko-KR" altLang="ko-KR" sz="2400" kern="100" dirty="0">
              <a:solidFill>
                <a:srgbClr val="FFFF00"/>
              </a:solidFill>
              <a:latin typeface="맑은 고딕" panose="020B0503020000020004" pitchFamily="50" charset="-127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 </a:t>
            </a:r>
            <a:endParaRPr lang="ko-KR" altLang="ko-KR" sz="2400" kern="100" dirty="0">
              <a:latin typeface="맑은 고딕" panose="020B0503020000020004" pitchFamily="50" charset="-127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HY견명조" panose="02030600000101010101" pitchFamily="18" charset="-127"/>
              <a:buChar char="·"/>
            </a:pPr>
            <a:r>
              <a:rPr lang="ko-KR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오늘</a:t>
            </a:r>
            <a:r>
              <a:rPr lang="ko-KR" altLang="ko-KR" sz="2400" kern="100" dirty="0">
                <a:solidFill>
                  <a:srgbClr val="FFFF00"/>
                </a:solidFill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저녁</a:t>
            </a:r>
            <a:r>
              <a:rPr lang="ko-KR" altLang="ko-KR" sz="2400" kern="100" dirty="0">
                <a:solidFill>
                  <a:srgbClr val="FFFF00"/>
                </a:solidFill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때</a:t>
            </a:r>
            <a:r>
              <a:rPr lang="ko-KR" altLang="ko-KR" sz="2400" kern="100" dirty="0">
                <a:solidFill>
                  <a:srgbClr val="000000"/>
                </a:solidFill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뭐</a:t>
            </a:r>
            <a:r>
              <a:rPr lang="ko-KR" altLang="ko-KR" sz="2400" kern="100" dirty="0">
                <a:solidFill>
                  <a:srgbClr val="FFFF00"/>
                </a:solidFill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할거예요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? 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Bạn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sẽlàm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gì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vào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tối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nay?</a:t>
            </a:r>
            <a:endParaRPr lang="ko-KR" altLang="ko-KR" sz="2400" kern="100" dirty="0">
              <a:solidFill>
                <a:srgbClr val="FFFF00"/>
              </a:solidFill>
              <a:latin typeface="맑은 고딕" panose="020B0503020000020004" pitchFamily="50" charset="-127"/>
              <a:cs typeface="Times New Roman" panose="02020603050405020304" pitchFamily="18" charset="0"/>
            </a:endParaRPr>
          </a:p>
          <a:p>
            <a:pPr marL="457200"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 </a:t>
            </a:r>
            <a:endParaRPr lang="ko-KR" altLang="ko-KR" sz="2400" kern="100" dirty="0">
              <a:latin typeface="맑은 고딕" panose="020B0503020000020004" pitchFamily="50" charset="-127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HY견명조" panose="02030600000101010101" pitchFamily="18" charset="-127"/>
              <a:buChar char="·"/>
            </a:pP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방학</a:t>
            </a:r>
            <a:r>
              <a:rPr lang="ko-KR" altLang="ko-KR" sz="2400" kern="100" dirty="0"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때</a:t>
            </a:r>
            <a:r>
              <a:rPr lang="ko-KR" altLang="ko-KR" sz="2400" kern="100" dirty="0"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어디에</a:t>
            </a:r>
            <a:r>
              <a:rPr lang="ko-KR" altLang="ko-KR" sz="2400" kern="100" dirty="0">
                <a:solidFill>
                  <a:srgbClr val="FFFF00"/>
                </a:solidFill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갈</a:t>
            </a:r>
            <a:r>
              <a:rPr lang="ko-KR" altLang="ko-KR" sz="2400" kern="100" dirty="0">
                <a:solidFill>
                  <a:srgbClr val="FFFF00"/>
                </a:solidFill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거예요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?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Bạn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dự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định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sẽ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đi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đâu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vào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kì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nghỉ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?</a:t>
            </a:r>
            <a:endParaRPr lang="ko-KR" altLang="ko-KR" sz="2400" kern="100" dirty="0">
              <a:solidFill>
                <a:srgbClr val="FFFF00"/>
              </a:solidFill>
              <a:latin typeface="맑은 고딕" panose="020B0503020000020004" pitchFamily="50" charset="-127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 </a:t>
            </a:r>
            <a:endParaRPr lang="ko-KR" altLang="ko-KR" sz="2400" kern="100" dirty="0">
              <a:latin typeface="맑은 고딕" panose="020B0503020000020004" pitchFamily="50" charset="-127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HY견명조" panose="02030600000101010101" pitchFamily="18" charset="-127"/>
              <a:buChar char="·"/>
            </a:pPr>
            <a:r>
              <a:rPr lang="ko-KR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배가</a:t>
            </a:r>
            <a:r>
              <a:rPr lang="ko-KR" altLang="ko-KR" sz="2400" kern="100" dirty="0">
                <a:solidFill>
                  <a:srgbClr val="000000"/>
                </a:solidFill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아플</a:t>
            </a:r>
            <a:r>
              <a:rPr lang="ko-KR" altLang="ko-KR" sz="2400" kern="100" dirty="0"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때</a:t>
            </a:r>
            <a:r>
              <a:rPr lang="ko-KR" altLang="ko-KR" sz="2400" kern="100" dirty="0"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차가운</a:t>
            </a:r>
            <a:r>
              <a:rPr lang="ko-KR" altLang="ko-KR" sz="2400" kern="100" dirty="0">
                <a:solidFill>
                  <a:srgbClr val="FFFF00"/>
                </a:solidFill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것을</a:t>
            </a:r>
            <a:r>
              <a:rPr lang="ko-KR" altLang="ko-KR" sz="2400" kern="100" dirty="0">
                <a:solidFill>
                  <a:srgbClr val="FFFF00"/>
                </a:solidFill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마시면</a:t>
            </a:r>
            <a:r>
              <a:rPr lang="ko-KR" altLang="ko-KR" sz="2400" kern="100" dirty="0">
                <a:solidFill>
                  <a:srgbClr val="FFFF00"/>
                </a:solidFill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안</a:t>
            </a:r>
            <a:r>
              <a:rPr lang="ko-KR" altLang="ko-KR" sz="2400" kern="100" dirty="0">
                <a:solidFill>
                  <a:srgbClr val="FFFF00"/>
                </a:solidFill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됩니다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. </a:t>
            </a:r>
            <a:endParaRPr lang="ko-KR" altLang="ko-KR" sz="2400" kern="100" dirty="0">
              <a:solidFill>
                <a:srgbClr val="FFFF00"/>
              </a:solidFill>
              <a:latin typeface="맑은 고딕" panose="020B0503020000020004" pitchFamily="50" charset="-127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HY견명조" panose="02030600000101010101" pitchFamily="18" charset="-127"/>
              <a:buChar char="·"/>
            </a:pP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Lúc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đau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bụng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Không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nên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uống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đồlạnh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.</a:t>
            </a:r>
            <a:endParaRPr lang="ko-KR" altLang="ko-KR" sz="2400" kern="100" dirty="0">
              <a:solidFill>
                <a:srgbClr val="FFFF00"/>
              </a:solidFill>
              <a:latin typeface="맑은 고딕" panose="020B0503020000020004" pitchFamily="50" charset="-127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 </a:t>
            </a:r>
            <a:endParaRPr lang="ko-KR" altLang="ko-KR" sz="2400" kern="100" dirty="0">
              <a:latin typeface="맑은 고딕" panose="020B0503020000020004" pitchFamily="50" charset="-127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HY견명조" panose="02030600000101010101" pitchFamily="18" charset="-127"/>
              <a:buChar char="·"/>
            </a:pP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공부할</a:t>
            </a:r>
            <a:r>
              <a:rPr lang="ko-KR" altLang="ko-KR" sz="2400" kern="100" dirty="0"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때</a:t>
            </a:r>
            <a:r>
              <a:rPr lang="ko-KR" altLang="ko-KR" sz="2400" kern="100" dirty="0"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말</a:t>
            </a:r>
            <a:r>
              <a:rPr lang="ko-KR" altLang="ko-KR" sz="2400" kern="100" dirty="0">
                <a:solidFill>
                  <a:srgbClr val="FFFF00"/>
                </a:solidFill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시키지</a:t>
            </a:r>
            <a:r>
              <a:rPr lang="ko-KR" altLang="ko-KR" sz="2400" kern="100" dirty="0">
                <a:solidFill>
                  <a:srgbClr val="FFFF00"/>
                </a:solidFill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마세요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.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Đừng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nói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lúc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đang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học</a:t>
            </a:r>
            <a:endParaRPr lang="ko-KR" altLang="ko-KR" sz="2400" kern="100" dirty="0">
              <a:solidFill>
                <a:srgbClr val="FFFF00"/>
              </a:solidFill>
              <a:latin typeface="맑은 고딕" panose="020B0503020000020004" pitchFamily="50" charset="-127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10459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419100" y="450286"/>
            <a:ext cx="6096000" cy="4103624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+mj-ea"/>
              <a:buAutoNum type="circleNumDbPlain"/>
            </a:pPr>
            <a:r>
              <a:rPr lang="en-US" altLang="ko-KR" sz="3200" b="1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HÌNH THỨC:</a:t>
            </a:r>
            <a:endParaRPr lang="ko-KR" altLang="ko-KR" sz="3200" b="1" kern="100" dirty="0">
              <a:solidFill>
                <a:srgbClr val="FFFF00"/>
              </a:solidFill>
              <a:latin typeface="맑은 고딕" panose="020B0503020000020004" pitchFamily="50" charset="-127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solidFill>
                  <a:srgbClr val="FFFF00"/>
                </a:solidFill>
                <a:latin typeface="맑은 고딕" panose="020B0503020000020004" pitchFamily="50" charset="-127"/>
                <a:ea typeface="바탕" panose="02030600000101010101" pitchFamily="18" charset="-127"/>
                <a:cs typeface="바탕" panose="02030600000101010101" pitchFamily="18" charset="-127"/>
              </a:rPr>
              <a:t>ⓐ</a:t>
            </a:r>
            <a:r>
              <a:rPr lang="ko-KR" altLang="ko-KR" sz="2400" kern="100" dirty="0">
                <a:solidFill>
                  <a:srgbClr val="FFFF00"/>
                </a:solidFill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>
                <a:solidFill>
                  <a:srgbClr val="FFFF00"/>
                </a:solidFill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DANH TỪ </a:t>
            </a:r>
            <a:r>
              <a:rPr lang="ko-KR" altLang="ko-KR" sz="2400" b="1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때</a:t>
            </a:r>
            <a:endParaRPr lang="ko-KR" altLang="ko-KR" sz="2400" kern="100" dirty="0">
              <a:latin typeface="맑은 고딕" panose="020B0503020000020004" pitchFamily="50" charset="-127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HY견명조" panose="02030600000101010101" pitchFamily="18" charset="-127"/>
              <a:buChar char="·"/>
            </a:pPr>
            <a:r>
              <a:rPr lang="ko-KR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점심</a:t>
            </a:r>
            <a:r>
              <a:rPr lang="ko-KR" altLang="ko-KR" sz="2400" kern="100" dirty="0">
                <a:solidFill>
                  <a:srgbClr val="FFFF00"/>
                </a:solidFill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때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Khi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trưa</a:t>
            </a:r>
            <a:endParaRPr lang="ko-KR" altLang="ko-KR" sz="2400" kern="100" dirty="0">
              <a:solidFill>
                <a:srgbClr val="FFFF00"/>
              </a:solidFill>
              <a:latin typeface="맑은 고딕" panose="020B0503020000020004" pitchFamily="50" charset="-127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HY견명조" panose="02030600000101010101" pitchFamily="18" charset="-127"/>
              <a:buChar char="·"/>
            </a:pPr>
            <a:r>
              <a:rPr lang="ko-KR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휴가</a:t>
            </a:r>
            <a:r>
              <a:rPr lang="ko-KR" altLang="ko-KR" sz="2400" kern="100" dirty="0">
                <a:solidFill>
                  <a:srgbClr val="FFFF00"/>
                </a:solidFill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때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lúc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nghỉ</a:t>
            </a:r>
            <a:endParaRPr lang="ko-KR" altLang="ko-KR" sz="2400" kern="100" dirty="0">
              <a:solidFill>
                <a:srgbClr val="FFFF00"/>
              </a:solidFill>
              <a:latin typeface="맑은 고딕" panose="020B0503020000020004" pitchFamily="50" charset="-127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HY견명조" panose="02030600000101010101" pitchFamily="18" charset="-127"/>
              <a:buChar char="·"/>
            </a:pPr>
            <a:r>
              <a:rPr lang="ko-KR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식사</a:t>
            </a:r>
            <a:r>
              <a:rPr lang="ko-KR" altLang="ko-KR" sz="2400" kern="100" dirty="0">
                <a:solidFill>
                  <a:srgbClr val="FFFF00"/>
                </a:solidFill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때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khi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ăn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endParaRPr lang="ko-KR" altLang="ko-KR" sz="2400" kern="100" dirty="0">
              <a:solidFill>
                <a:srgbClr val="FFFF00"/>
              </a:solidFill>
              <a:latin typeface="맑은 고딕" panose="020B0503020000020004" pitchFamily="50" charset="-127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HY견명조" panose="02030600000101010101" pitchFamily="18" charset="-127"/>
              <a:buChar char="·"/>
            </a:pPr>
            <a:r>
              <a:rPr lang="ko-KR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고등학교</a:t>
            </a:r>
            <a:r>
              <a:rPr lang="ko-KR" altLang="ko-KR" sz="2400" kern="100" dirty="0">
                <a:solidFill>
                  <a:srgbClr val="FFFF00"/>
                </a:solidFill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때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khi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học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Trung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Học</a:t>
            </a:r>
            <a:endParaRPr lang="en-US" altLang="ko-KR" sz="2400" kern="100" dirty="0">
              <a:solidFill>
                <a:srgbClr val="FFFF00"/>
              </a:solidFill>
              <a:latin typeface="Times New Roman" panose="02020603050405020304" pitchFamily="18" charset="0"/>
              <a:ea typeface="HY견명조" panose="02030600000101010101" pitchFamily="18" charset="-127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HY견명조" panose="02030600000101010101" pitchFamily="18" charset="-127"/>
              <a:buChar char="·"/>
            </a:pPr>
            <a:endParaRPr lang="ko-KR" altLang="ko-KR" sz="2400" kern="100" dirty="0">
              <a:latin typeface="맑은 고딕" panose="020B0503020000020004" pitchFamily="50" charset="-127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solidFill>
                  <a:srgbClr val="FFFF00"/>
                </a:solidFill>
                <a:latin typeface="맑은 고딕" panose="020B0503020000020004" pitchFamily="50" charset="-127"/>
                <a:ea typeface="바탕" panose="02030600000101010101" pitchFamily="18" charset="-127"/>
                <a:cs typeface="바탕" panose="02030600000101010101" pitchFamily="18" charset="-127"/>
              </a:rPr>
              <a:t>ⓑ</a:t>
            </a:r>
            <a:r>
              <a:rPr lang="ko-KR" altLang="ko-KR" sz="2400" kern="100" dirty="0">
                <a:solidFill>
                  <a:srgbClr val="FFFF00"/>
                </a:solidFill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>
                <a:solidFill>
                  <a:srgbClr val="FFFF00"/>
                </a:solidFill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ĐỘNG TỪ </a:t>
            </a:r>
            <a:r>
              <a:rPr lang="en-US" altLang="ko-KR" sz="2400" kern="100" dirty="0"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으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)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ㄹ</a:t>
            </a:r>
            <a:r>
              <a:rPr lang="ko-KR" altLang="ko-KR" sz="2400" kern="100" dirty="0"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때</a:t>
            </a:r>
            <a:endParaRPr lang="ko-KR" altLang="ko-KR" sz="2400" kern="100" dirty="0">
              <a:latin typeface="맑은 고딕" panose="020B0503020000020004" pitchFamily="50" charset="-127"/>
              <a:cs typeface="Times New Roman" panose="02020603050405020304" pitchFamily="18" charset="0"/>
            </a:endParaRPr>
          </a:p>
        </p:txBody>
      </p:sp>
      <p:graphicFrame>
        <p:nvGraphicFramePr>
          <p:cNvPr id="3" name="표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8862529"/>
              </p:ext>
            </p:extLst>
          </p:nvPr>
        </p:nvGraphicFramePr>
        <p:xfrm>
          <a:off x="317500" y="4586620"/>
          <a:ext cx="7835900" cy="195681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862274">
                  <a:extLst>
                    <a:ext uri="{9D8B030D-6E8A-4147-A177-3AD203B41FA5}">
                      <a16:colId xmlns:a16="http://schemas.microsoft.com/office/drawing/2014/main" val="1425533001"/>
                    </a:ext>
                  </a:extLst>
                </a:gridCol>
                <a:gridCol w="3616112">
                  <a:extLst>
                    <a:ext uri="{9D8B030D-6E8A-4147-A177-3AD203B41FA5}">
                      <a16:colId xmlns:a16="http://schemas.microsoft.com/office/drawing/2014/main" val="3559287279"/>
                    </a:ext>
                  </a:extLst>
                </a:gridCol>
                <a:gridCol w="2357514">
                  <a:extLst>
                    <a:ext uri="{9D8B030D-6E8A-4147-A177-3AD203B41FA5}">
                      <a16:colId xmlns:a16="http://schemas.microsoft.com/office/drawing/2014/main" val="2484707013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kern="100">
                          <a:effectLst/>
                        </a:rPr>
                        <a:t> </a:t>
                      </a:r>
                      <a:endParaRPr lang="ko-KR" sz="20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2000" kern="100">
                          <a:effectLst/>
                        </a:rPr>
                        <a:t>과거</a:t>
                      </a:r>
                      <a:r>
                        <a:rPr lang="en-US" sz="2000" kern="100">
                          <a:effectLst/>
                        </a:rPr>
                        <a:t>: -</a:t>
                      </a:r>
                      <a:r>
                        <a:rPr lang="ko-KR" sz="2000" kern="100">
                          <a:effectLst/>
                        </a:rPr>
                        <a:t>았</a:t>
                      </a:r>
                      <a:r>
                        <a:rPr lang="en-US" sz="2000" kern="100">
                          <a:effectLst/>
                        </a:rPr>
                        <a:t>/</a:t>
                      </a:r>
                      <a:r>
                        <a:rPr lang="ko-KR" sz="2000" kern="100">
                          <a:effectLst/>
                        </a:rPr>
                        <a:t>었을 때</a:t>
                      </a:r>
                      <a:endParaRPr lang="ko-KR" sz="20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2000" kern="100">
                          <a:effectLst/>
                        </a:rPr>
                        <a:t>현재</a:t>
                      </a:r>
                      <a:r>
                        <a:rPr lang="en-US" sz="2000" kern="100">
                          <a:effectLst/>
                        </a:rPr>
                        <a:t>: -(</a:t>
                      </a:r>
                      <a:r>
                        <a:rPr lang="ko-KR" sz="2000" kern="100">
                          <a:effectLst/>
                        </a:rPr>
                        <a:t>으</a:t>
                      </a:r>
                      <a:r>
                        <a:rPr lang="en-US" sz="2000" kern="100">
                          <a:effectLst/>
                        </a:rPr>
                        <a:t>)</a:t>
                      </a:r>
                      <a:r>
                        <a:rPr lang="ko-KR" sz="2000" kern="100">
                          <a:effectLst/>
                        </a:rPr>
                        <a:t>ㄹ 때</a:t>
                      </a:r>
                      <a:endParaRPr lang="ko-KR" sz="20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95631825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2000" kern="100" dirty="0">
                          <a:effectLst/>
                        </a:rPr>
                        <a:t>가다</a:t>
                      </a:r>
                      <a:r>
                        <a:rPr lang="en-US" sz="2000" kern="100" dirty="0">
                          <a:effectLst/>
                        </a:rPr>
                        <a:t> </a:t>
                      </a:r>
                      <a:r>
                        <a:rPr lang="en-US" sz="2000" kern="100" dirty="0" err="1">
                          <a:effectLst/>
                        </a:rPr>
                        <a:t>Đi</a:t>
                      </a:r>
                      <a:endParaRPr lang="ko-KR" sz="2000" kern="100" dirty="0">
                        <a:effectLst/>
                      </a:endParaRPr>
                    </a:p>
                    <a:p>
                      <a:pPr algn="l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2000" kern="100" dirty="0">
                          <a:effectLst/>
                        </a:rPr>
                        <a:t>먹다</a:t>
                      </a:r>
                      <a:r>
                        <a:rPr lang="en-US" sz="2000" kern="100" dirty="0">
                          <a:effectLst/>
                        </a:rPr>
                        <a:t> </a:t>
                      </a:r>
                      <a:r>
                        <a:rPr lang="en-US" sz="2000" kern="100" dirty="0" err="1">
                          <a:effectLst/>
                        </a:rPr>
                        <a:t>ăn</a:t>
                      </a:r>
                      <a:endParaRPr lang="ko-KR" sz="2000" kern="100" dirty="0">
                        <a:effectLst/>
                      </a:endParaRPr>
                    </a:p>
                    <a:p>
                      <a:pPr algn="l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2000" kern="100" dirty="0">
                          <a:effectLst/>
                        </a:rPr>
                        <a:t>만들다</a:t>
                      </a:r>
                      <a:r>
                        <a:rPr lang="en-US" sz="2000" kern="100" dirty="0">
                          <a:effectLst/>
                        </a:rPr>
                        <a:t> </a:t>
                      </a:r>
                      <a:r>
                        <a:rPr lang="en-US" sz="2000" kern="100" dirty="0" err="1">
                          <a:effectLst/>
                        </a:rPr>
                        <a:t>làm</a:t>
                      </a:r>
                      <a:endParaRPr lang="ko-KR" sz="2000" kern="100" dirty="0">
                        <a:effectLst/>
                      </a:endParaRPr>
                    </a:p>
                    <a:p>
                      <a:pPr algn="l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2000" kern="100" dirty="0">
                          <a:effectLst/>
                        </a:rPr>
                        <a:t>듣다</a:t>
                      </a:r>
                      <a:r>
                        <a:rPr lang="en-US" sz="2000" kern="100" dirty="0">
                          <a:effectLst/>
                        </a:rPr>
                        <a:t> </a:t>
                      </a:r>
                      <a:r>
                        <a:rPr lang="en-US" sz="2000" kern="100" dirty="0" err="1">
                          <a:effectLst/>
                        </a:rPr>
                        <a:t>nghe</a:t>
                      </a:r>
                      <a:endParaRPr lang="ko-KR" sz="2000" kern="100" dirty="0">
                        <a:effectLst/>
                      </a:endParaRPr>
                    </a:p>
                    <a:p>
                      <a:pPr algn="l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2000" kern="100" dirty="0">
                          <a:effectLst/>
                        </a:rPr>
                        <a:t>눕다</a:t>
                      </a:r>
                      <a:r>
                        <a:rPr lang="en-US" sz="2000" kern="100" dirty="0">
                          <a:effectLst/>
                        </a:rPr>
                        <a:t> </a:t>
                      </a:r>
                      <a:r>
                        <a:rPr lang="en-US" sz="2000" kern="100" dirty="0" err="1">
                          <a:effectLst/>
                        </a:rPr>
                        <a:t>nằm</a:t>
                      </a:r>
                      <a:endParaRPr lang="ko-KR" sz="2000" kern="100" dirty="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2000" kern="100">
                          <a:effectLst/>
                        </a:rPr>
                        <a:t>갔을 때</a:t>
                      </a:r>
                      <a:r>
                        <a:rPr lang="en-US" sz="2000" kern="100">
                          <a:effectLst/>
                        </a:rPr>
                        <a:t>  lúc đã đi</a:t>
                      </a:r>
                      <a:endParaRPr lang="ko-KR" sz="2000" kern="100">
                        <a:effectLst/>
                      </a:endParaRPr>
                    </a:p>
                    <a:p>
                      <a:pPr algn="l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2000" kern="100">
                          <a:effectLst/>
                        </a:rPr>
                        <a:t>먹었을 때</a:t>
                      </a:r>
                      <a:r>
                        <a:rPr lang="en-US" sz="2000" kern="100">
                          <a:effectLst/>
                        </a:rPr>
                        <a:t> lúc đã ăn</a:t>
                      </a:r>
                      <a:endParaRPr lang="ko-KR" sz="2000" kern="100">
                        <a:effectLst/>
                      </a:endParaRPr>
                    </a:p>
                    <a:p>
                      <a:pPr algn="l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2000" kern="100">
                          <a:effectLst/>
                        </a:rPr>
                        <a:t>만들었을 때</a:t>
                      </a:r>
                      <a:r>
                        <a:rPr lang="en-US" sz="2000" kern="100">
                          <a:effectLst/>
                        </a:rPr>
                        <a:t> lúc đã làm</a:t>
                      </a:r>
                      <a:endParaRPr lang="ko-KR" sz="2000" kern="100">
                        <a:effectLst/>
                      </a:endParaRPr>
                    </a:p>
                    <a:p>
                      <a:pPr algn="l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2000" kern="100">
                          <a:effectLst/>
                        </a:rPr>
                        <a:t>들었을 때</a:t>
                      </a:r>
                      <a:r>
                        <a:rPr lang="en-US" sz="2000" kern="100">
                          <a:effectLst/>
                        </a:rPr>
                        <a:t> lúc đã nghe</a:t>
                      </a:r>
                      <a:endParaRPr lang="ko-KR" sz="2000" kern="100">
                        <a:effectLst/>
                      </a:endParaRPr>
                    </a:p>
                    <a:p>
                      <a:pPr algn="l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2000" kern="100">
                          <a:effectLst/>
                        </a:rPr>
                        <a:t>누웠을 때</a:t>
                      </a:r>
                      <a:r>
                        <a:rPr lang="en-US" sz="2000" kern="100">
                          <a:effectLst/>
                        </a:rPr>
                        <a:t> lúc đã năm</a:t>
                      </a:r>
                      <a:endParaRPr lang="ko-KR" sz="20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2000" kern="100" dirty="0">
                          <a:effectLst/>
                        </a:rPr>
                        <a:t>갈 때</a:t>
                      </a:r>
                    </a:p>
                    <a:p>
                      <a:pPr algn="l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2000" kern="100" dirty="0">
                          <a:effectLst/>
                        </a:rPr>
                        <a:t>먹을 때</a:t>
                      </a:r>
                    </a:p>
                    <a:p>
                      <a:pPr algn="l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2000" kern="100" dirty="0">
                          <a:effectLst/>
                        </a:rPr>
                        <a:t>만들 때</a:t>
                      </a:r>
                    </a:p>
                    <a:p>
                      <a:pPr algn="l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2000" kern="100" dirty="0">
                          <a:effectLst/>
                        </a:rPr>
                        <a:t>들을 때</a:t>
                      </a:r>
                    </a:p>
                    <a:p>
                      <a:pPr algn="l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2000" kern="100" dirty="0" err="1">
                          <a:effectLst/>
                        </a:rPr>
                        <a:t>누을</a:t>
                      </a:r>
                      <a:r>
                        <a:rPr lang="ko-KR" sz="2000" kern="100" dirty="0">
                          <a:effectLst/>
                        </a:rPr>
                        <a:t> 때</a:t>
                      </a:r>
                      <a:endParaRPr lang="ko-KR" sz="2000" kern="100" dirty="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520654792"/>
                  </a:ext>
                </a:extLst>
              </a:tr>
            </a:tbl>
          </a:graphicData>
        </a:graphic>
      </p:graphicFrame>
      <p:pic>
        <p:nvPicPr>
          <p:cNvPr id="4" name="그림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33999" y="781050"/>
            <a:ext cx="4194175" cy="2698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45013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368300" y="111108"/>
            <a:ext cx="7937500" cy="38074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HY견명조" panose="02030600000101010101" pitchFamily="18" charset="-127"/>
              <a:buChar char="★"/>
            </a:pPr>
            <a:r>
              <a:rPr lang="en-US" altLang="ko-KR" sz="2800" b="1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바탕" panose="02030600000101010101" pitchFamily="18" charset="-127"/>
              </a:rPr>
              <a:t>LƯU Ý.</a:t>
            </a:r>
            <a:endParaRPr lang="ko-KR" altLang="ko-KR" sz="2800" b="1" kern="100" dirty="0">
              <a:solidFill>
                <a:srgbClr val="FFFF00"/>
              </a:solidFill>
              <a:latin typeface="맑은 고딕" panose="020B0503020000020004" pitchFamily="50" charset="-127"/>
              <a:cs typeface="바탕" panose="02030600000101010101" pitchFamily="18" charset="-127"/>
            </a:endParaRPr>
          </a:p>
          <a:p>
            <a:pPr marL="254000"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2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→  </a:t>
            </a:r>
            <a:r>
              <a:rPr lang="en-US" altLang="ko-KR" sz="22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Thời</a:t>
            </a:r>
            <a:r>
              <a:rPr lang="en-US" altLang="ko-KR" sz="22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2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gian</a:t>
            </a:r>
            <a:r>
              <a:rPr lang="en-US" altLang="ko-KR" sz="22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200" b="1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(X)</a:t>
            </a:r>
            <a:r>
              <a:rPr lang="en-US" altLang="ko-KR" sz="22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endParaRPr lang="ko-KR" altLang="ko-KR" sz="2200" kern="100" dirty="0">
              <a:latin typeface="맑은 고딕" panose="020B0503020000020004" pitchFamily="50" charset="-127"/>
              <a:cs typeface="Times New Roman" panose="02020603050405020304" pitchFamily="18" charset="0"/>
            </a:endParaRPr>
          </a:p>
          <a:p>
            <a:pPr marL="254000"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2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(</a:t>
            </a:r>
            <a:r>
              <a:rPr lang="ko-KR" altLang="ko-KR" sz="22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날짜</a:t>
            </a:r>
            <a:r>
              <a:rPr lang="vi-VN" altLang="ko-KR" sz="2200" kern="100" dirty="0">
                <a:solidFill>
                  <a:srgbClr val="FFFF00"/>
                </a:solidFill>
                <a:cs typeface="Times New Roman" panose="02020603050405020304" pitchFamily="18" charset="0"/>
              </a:rPr>
              <a:t> ngày tháng</a:t>
            </a:r>
            <a:r>
              <a:rPr lang="vi-VN" altLang="ko-KR" sz="2200" kern="100" dirty="0">
                <a:solidFill>
                  <a:srgbClr val="FFFF00"/>
                </a:solidFill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2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, </a:t>
            </a:r>
            <a:r>
              <a:rPr lang="ko-KR" altLang="ko-KR" sz="22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요일</a:t>
            </a:r>
            <a:r>
              <a:rPr lang="en-US" altLang="ko-KR" sz="22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2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thứ</a:t>
            </a:r>
            <a:r>
              <a:rPr lang="en-US" altLang="ko-KR" sz="22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2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ngày</a:t>
            </a:r>
            <a:r>
              <a:rPr lang="en-US" altLang="ko-KR" sz="22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, </a:t>
            </a:r>
            <a:r>
              <a:rPr lang="ko-KR" altLang="ko-KR" sz="22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시</a:t>
            </a:r>
            <a:r>
              <a:rPr lang="en-US" altLang="ko-KR" sz="22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2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giờ</a:t>
            </a:r>
            <a:r>
              <a:rPr lang="en-US" altLang="ko-KR" sz="22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v…v…) + </a:t>
            </a:r>
            <a:r>
              <a:rPr lang="ko-KR" altLang="ko-KR" sz="22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때</a:t>
            </a:r>
            <a:endParaRPr lang="ko-KR" altLang="ko-KR" sz="2200" kern="100" dirty="0">
              <a:solidFill>
                <a:srgbClr val="FFFF00"/>
              </a:solidFill>
              <a:latin typeface="맑은 고딕" panose="020B0503020000020004" pitchFamily="50" charset="-127"/>
              <a:cs typeface="Times New Roman" panose="02020603050405020304" pitchFamily="18" charset="0"/>
            </a:endParaRPr>
          </a:p>
          <a:p>
            <a:pPr marL="254000"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2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2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Thời</a:t>
            </a:r>
            <a:r>
              <a:rPr lang="en-US" altLang="ko-KR" sz="22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2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gian</a:t>
            </a:r>
            <a:r>
              <a:rPr lang="en-US" altLang="ko-KR" sz="22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2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‘</a:t>
            </a:r>
            <a:r>
              <a:rPr lang="ko-KR" altLang="ko-KR" sz="22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때</a:t>
            </a:r>
            <a:r>
              <a:rPr lang="en-US" altLang="ko-KR" sz="22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’</a:t>
            </a:r>
            <a:r>
              <a:rPr lang="en-US" altLang="ko-KR" sz="2200" b="1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(X)</a:t>
            </a:r>
            <a:r>
              <a:rPr lang="en-US" altLang="ko-KR" sz="22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+ ‘</a:t>
            </a:r>
            <a:r>
              <a:rPr lang="ko-KR" altLang="ko-KR" sz="22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에</a:t>
            </a:r>
            <a:r>
              <a:rPr lang="en-US" altLang="ko-KR" sz="22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’ .</a:t>
            </a:r>
            <a:endParaRPr lang="ko-KR" altLang="ko-KR" sz="2200" kern="100" dirty="0">
              <a:latin typeface="맑은 고딕" panose="020B0503020000020004" pitchFamily="50" charset="-127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HY견명조" panose="02030600000101010101" pitchFamily="18" charset="-127"/>
              <a:buChar char="·"/>
            </a:pPr>
            <a:r>
              <a:rPr lang="ko-KR" altLang="ko-KR" sz="22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금요일</a:t>
            </a:r>
            <a:r>
              <a:rPr lang="ko-KR" altLang="ko-KR" sz="2200" kern="100" dirty="0"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2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때</a:t>
            </a:r>
            <a:r>
              <a:rPr lang="ko-KR" altLang="ko-KR" sz="2200" kern="100" dirty="0"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2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만납시다</a:t>
            </a:r>
            <a:r>
              <a:rPr lang="en-US" altLang="ko-KR" sz="22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. (X) </a:t>
            </a:r>
            <a:endParaRPr lang="ko-KR" altLang="ko-KR" sz="2200" kern="100" dirty="0">
              <a:solidFill>
                <a:srgbClr val="FFFF00"/>
              </a:solidFill>
              <a:latin typeface="맑은 고딕" panose="020B0503020000020004" pitchFamily="50" charset="-127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HY견명조" panose="02030600000101010101" pitchFamily="18" charset="-127"/>
              <a:buChar char="·"/>
            </a:pPr>
            <a:r>
              <a:rPr lang="ko-KR" altLang="ko-KR" sz="22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금요일에</a:t>
            </a:r>
            <a:r>
              <a:rPr lang="ko-KR" altLang="ko-KR" sz="2200" kern="100" dirty="0">
                <a:solidFill>
                  <a:srgbClr val="000000"/>
                </a:solidFill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2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만납시다</a:t>
            </a:r>
            <a:r>
              <a:rPr lang="en-US" altLang="ko-KR" sz="22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. (O) </a:t>
            </a:r>
            <a:r>
              <a:rPr lang="en-US" altLang="ko-KR" sz="22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Chúng</a:t>
            </a:r>
            <a:r>
              <a:rPr lang="en-US" altLang="ko-KR" sz="22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ta </a:t>
            </a:r>
            <a:r>
              <a:rPr lang="en-US" altLang="ko-KR" sz="22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hãy</a:t>
            </a:r>
            <a:r>
              <a:rPr lang="en-US" altLang="ko-KR" sz="22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2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gặp</a:t>
            </a:r>
            <a:r>
              <a:rPr lang="en-US" altLang="ko-KR" sz="22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2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nhau</a:t>
            </a:r>
            <a:r>
              <a:rPr lang="en-US" altLang="ko-KR" sz="22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2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vào</a:t>
            </a:r>
            <a:r>
              <a:rPr lang="en-US" altLang="ko-KR" sz="22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2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thứ</a:t>
            </a:r>
            <a:r>
              <a:rPr lang="en-US" altLang="ko-KR" sz="22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6</a:t>
            </a:r>
            <a:endParaRPr lang="ko-KR" altLang="ko-KR" sz="2200" kern="100" dirty="0">
              <a:solidFill>
                <a:srgbClr val="FFFF00"/>
              </a:solidFill>
              <a:latin typeface="맑은 고딕" panose="020B0503020000020004" pitchFamily="50" charset="-127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HY견명조" panose="02030600000101010101" pitchFamily="18" charset="-127"/>
              <a:buChar char="·"/>
            </a:pPr>
            <a:r>
              <a:rPr lang="en-US" altLang="ko-KR" sz="22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1</a:t>
            </a:r>
            <a:r>
              <a:rPr lang="ko-KR" altLang="ko-KR" sz="22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시</a:t>
            </a:r>
            <a:r>
              <a:rPr lang="ko-KR" altLang="ko-KR" sz="2200" kern="100" dirty="0"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2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때</a:t>
            </a:r>
            <a:r>
              <a:rPr lang="ko-KR" altLang="ko-KR" sz="2200" kern="100" dirty="0"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2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만나요</a:t>
            </a:r>
            <a:r>
              <a:rPr lang="en-US" altLang="ko-KR" sz="22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. (X)               </a:t>
            </a:r>
            <a:endParaRPr lang="ko-KR" altLang="ko-KR" sz="2200" kern="100" dirty="0">
              <a:solidFill>
                <a:srgbClr val="FFFF00"/>
              </a:solidFill>
              <a:latin typeface="맑은 고딕" panose="020B0503020000020004" pitchFamily="50" charset="-127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HY견명조" panose="02030600000101010101" pitchFamily="18" charset="-127"/>
              <a:buChar char="·"/>
            </a:pPr>
            <a:r>
              <a:rPr lang="en-US" altLang="ko-KR" sz="22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1</a:t>
            </a:r>
            <a:r>
              <a:rPr lang="ko-KR" altLang="ko-KR" sz="22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시에</a:t>
            </a:r>
            <a:r>
              <a:rPr lang="ko-KR" altLang="ko-KR" sz="2200" kern="100" dirty="0"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2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만나요</a:t>
            </a:r>
            <a:r>
              <a:rPr lang="en-US" altLang="ko-KR" sz="22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. (O) </a:t>
            </a:r>
            <a:r>
              <a:rPr lang="en-US" altLang="ko-KR" sz="22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Gặp</a:t>
            </a:r>
            <a:r>
              <a:rPr lang="en-US" altLang="ko-KR" sz="22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2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vào</a:t>
            </a:r>
            <a:r>
              <a:rPr lang="en-US" altLang="ko-KR" sz="22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2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lúc</a:t>
            </a:r>
            <a:r>
              <a:rPr lang="en-US" altLang="ko-KR" sz="22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1 </a:t>
            </a:r>
            <a:r>
              <a:rPr lang="en-US" altLang="ko-KR" sz="22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giờ</a:t>
            </a:r>
            <a:r>
              <a:rPr lang="en-US" altLang="ko-KR" sz="22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.</a:t>
            </a:r>
            <a:endParaRPr lang="ko-KR" altLang="ko-KR" sz="2200" kern="100" dirty="0">
              <a:solidFill>
                <a:srgbClr val="FFFF00"/>
              </a:solidFill>
              <a:latin typeface="맑은 고딕" panose="020B0503020000020004" pitchFamily="50" charset="-127"/>
              <a:cs typeface="Times New Roman" panose="02020603050405020304" pitchFamily="18" charset="0"/>
            </a:endParaRPr>
          </a:p>
        </p:txBody>
      </p:sp>
      <p:sp>
        <p:nvSpPr>
          <p:cNvPr id="3" name="직사각형 2"/>
          <p:cNvSpPr/>
          <p:nvPr/>
        </p:nvSpPr>
        <p:spPr>
          <a:xfrm>
            <a:off x="368300" y="4111992"/>
            <a:ext cx="10947400" cy="27460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2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LUYỆN TẬP1: </a:t>
            </a:r>
            <a:r>
              <a:rPr lang="en-US" altLang="ko-KR" sz="22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Hãy</a:t>
            </a:r>
            <a:r>
              <a:rPr lang="en-US" altLang="ko-KR" sz="22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2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áp</a:t>
            </a:r>
            <a:r>
              <a:rPr lang="en-US" altLang="ko-KR" sz="22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2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dụng</a:t>
            </a:r>
            <a:r>
              <a:rPr lang="en-US" altLang="ko-KR" sz="22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2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’ –</a:t>
            </a:r>
            <a:r>
              <a:rPr lang="ko-KR" altLang="ko-KR" sz="22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았</a:t>
            </a:r>
            <a:r>
              <a:rPr lang="en-US" altLang="ko-KR" sz="22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/</a:t>
            </a:r>
            <a:r>
              <a:rPr lang="ko-KR" altLang="ko-KR" sz="22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었을</a:t>
            </a:r>
            <a:r>
              <a:rPr lang="ko-KR" altLang="ko-KR" sz="2200" kern="100" dirty="0"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2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때</a:t>
            </a:r>
            <a:r>
              <a:rPr lang="en-US" altLang="ko-KR" sz="22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, -(</a:t>
            </a:r>
            <a:r>
              <a:rPr lang="ko-KR" altLang="ko-KR" sz="22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으</a:t>
            </a:r>
            <a:r>
              <a:rPr lang="en-US" altLang="ko-KR" sz="22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)</a:t>
            </a:r>
            <a:r>
              <a:rPr lang="ko-KR" altLang="ko-KR" sz="22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ㄹ</a:t>
            </a:r>
            <a:r>
              <a:rPr lang="ko-KR" altLang="ko-KR" sz="2200" kern="100" dirty="0"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2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때</a:t>
            </a:r>
            <a:r>
              <a:rPr lang="en-US" altLang="ko-KR" sz="22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’ </a:t>
            </a:r>
            <a:r>
              <a:rPr lang="en-US" altLang="ko-KR" sz="22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để</a:t>
            </a:r>
            <a:r>
              <a:rPr lang="en-US" altLang="ko-KR" sz="22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2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hoàn</a:t>
            </a:r>
            <a:r>
              <a:rPr lang="en-US" altLang="ko-KR" sz="22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2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thành</a:t>
            </a:r>
            <a:r>
              <a:rPr lang="en-US" altLang="ko-KR" sz="22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2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những</a:t>
            </a:r>
            <a:r>
              <a:rPr lang="en-US" altLang="ko-KR" sz="22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2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câu</a:t>
            </a:r>
            <a:r>
              <a:rPr lang="en-US" altLang="ko-KR" sz="22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2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sau</a:t>
            </a:r>
            <a:r>
              <a:rPr lang="en-US" altLang="ko-KR" sz="22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.</a:t>
            </a:r>
            <a:endParaRPr lang="ko-KR" altLang="ko-KR" sz="2200" kern="100" dirty="0">
              <a:solidFill>
                <a:srgbClr val="FFFF00"/>
              </a:solidFill>
              <a:latin typeface="맑은 고딕" panose="020B0503020000020004" pitchFamily="50" charset="-127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ko-KR" altLang="ko-KR" sz="22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내가</a:t>
            </a:r>
            <a:r>
              <a:rPr lang="en-US" altLang="ko-KR" sz="22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8</a:t>
            </a:r>
            <a:r>
              <a:rPr lang="ko-KR" altLang="ko-KR" sz="22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살</a:t>
            </a:r>
            <a:r>
              <a:rPr lang="ko-KR" altLang="ko-KR" sz="2200" u="sng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이었을</a:t>
            </a:r>
            <a:r>
              <a:rPr lang="ko-KR" altLang="ko-KR" sz="2200" u="sng" kern="100" dirty="0"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200" u="sng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때</a:t>
            </a:r>
            <a:r>
              <a:rPr lang="ko-KR" altLang="ko-KR" sz="2200" kern="100" dirty="0"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2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내동생은</a:t>
            </a:r>
            <a:r>
              <a:rPr lang="en-US" altLang="ko-KR" sz="22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4</a:t>
            </a:r>
            <a:r>
              <a:rPr lang="ko-KR" altLang="ko-KR" sz="22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살</a:t>
            </a:r>
            <a:r>
              <a:rPr lang="ko-KR" altLang="ko-KR" sz="2200" kern="100" dirty="0">
                <a:solidFill>
                  <a:srgbClr val="FFFF00"/>
                </a:solidFill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2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이었어요</a:t>
            </a:r>
            <a:r>
              <a:rPr lang="en-US" altLang="ko-KR" sz="22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. (</a:t>
            </a:r>
            <a:r>
              <a:rPr lang="ko-KR" altLang="ko-KR" sz="22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이다</a:t>
            </a:r>
            <a:r>
              <a:rPr lang="en-US" altLang="ko-KR" sz="22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)</a:t>
            </a:r>
            <a:endParaRPr lang="en-US" altLang="ko-KR" sz="2200" kern="100" dirty="0">
              <a:solidFill>
                <a:srgbClr val="FFFF00"/>
              </a:solidFill>
              <a:latin typeface="맑은 고딕" panose="020B0503020000020004" pitchFamily="50" charset="-127"/>
              <a:cs typeface="Times New Roman" panose="02020603050405020304" pitchFamily="18" charset="0"/>
            </a:endParaRPr>
          </a:p>
          <a:p>
            <a:pPr lvl="0"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200" kern="100" dirty="0">
                <a:solidFill>
                  <a:srgbClr val="FFFF00"/>
                </a:solidFill>
                <a:latin typeface="맑은 고딕" panose="020B0503020000020004" pitchFamily="50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    </a:t>
            </a:r>
            <a:r>
              <a:rPr lang="en-US" altLang="ko-KR" sz="22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Khi</a:t>
            </a:r>
            <a:r>
              <a:rPr lang="en-US" altLang="ko-KR" sz="22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2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tôi</a:t>
            </a:r>
            <a:r>
              <a:rPr lang="en-US" altLang="ko-KR" sz="22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2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được</a:t>
            </a:r>
            <a:r>
              <a:rPr lang="en-US" altLang="ko-KR" sz="22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8 </a:t>
            </a:r>
            <a:r>
              <a:rPr lang="en-US" altLang="ko-KR" sz="22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tuổi</a:t>
            </a:r>
            <a:r>
              <a:rPr lang="en-US" altLang="ko-KR" sz="22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, </a:t>
            </a:r>
            <a:r>
              <a:rPr lang="en-US" altLang="ko-KR" sz="22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thì</a:t>
            </a:r>
            <a:r>
              <a:rPr lang="en-US" altLang="ko-KR" sz="22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2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em</a:t>
            </a:r>
            <a:r>
              <a:rPr lang="en-US" altLang="ko-KR" sz="22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2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tôi</a:t>
            </a:r>
            <a:r>
              <a:rPr lang="en-US" altLang="ko-KR" sz="22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2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đã</a:t>
            </a:r>
            <a:r>
              <a:rPr lang="en-US" altLang="ko-KR" sz="22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4 </a:t>
            </a:r>
            <a:r>
              <a:rPr lang="en-US" altLang="ko-KR" sz="22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tuổi</a:t>
            </a:r>
            <a:endParaRPr lang="ko-KR" altLang="ko-KR" sz="2200" kern="100" dirty="0">
              <a:solidFill>
                <a:srgbClr val="FFFF00"/>
              </a:solidFill>
              <a:latin typeface="맑은 고딕" panose="020B0503020000020004" pitchFamily="50" charset="-127"/>
              <a:cs typeface="Times New Roman" panose="02020603050405020304" pitchFamily="18" charset="0"/>
            </a:endParaRPr>
          </a:p>
          <a:p>
            <a:pPr lvl="0"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2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2.</a:t>
            </a:r>
            <a:r>
              <a:rPr lang="en-US" altLang="ko-KR" sz="22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 </a:t>
            </a:r>
            <a:r>
              <a:rPr lang="ko-KR" altLang="ko-KR" sz="22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저는</a:t>
            </a:r>
            <a:r>
              <a:rPr lang="ko-KR" altLang="ko-KR" sz="2200" kern="100" dirty="0">
                <a:solidFill>
                  <a:srgbClr val="FFFF00"/>
                </a:solidFill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2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대학을</a:t>
            </a:r>
            <a:r>
              <a:rPr lang="ko-KR" altLang="ko-KR" sz="2200" kern="100" dirty="0">
                <a:solidFill>
                  <a:srgbClr val="FFFF00"/>
                </a:solidFill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200" u="sng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졸업할</a:t>
            </a:r>
            <a:r>
              <a:rPr lang="ko-KR" altLang="ko-KR" sz="2200" u="sng" kern="100" dirty="0"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200" u="sng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때</a:t>
            </a:r>
            <a:r>
              <a:rPr lang="ko-KR" altLang="ko-KR" sz="22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까지</a:t>
            </a:r>
            <a:r>
              <a:rPr lang="ko-KR" altLang="ko-KR" sz="2200" kern="100" dirty="0">
                <a:solidFill>
                  <a:srgbClr val="FFFF00"/>
                </a:solidFill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2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열심히</a:t>
            </a:r>
            <a:r>
              <a:rPr lang="ko-KR" altLang="ko-KR" sz="2200" kern="100" dirty="0">
                <a:solidFill>
                  <a:srgbClr val="FFFF00"/>
                </a:solidFill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2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공부</a:t>
            </a:r>
            <a:r>
              <a:rPr lang="ko-KR" altLang="ko-KR" sz="2200" kern="100" dirty="0">
                <a:solidFill>
                  <a:srgbClr val="FFFF00"/>
                </a:solidFill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2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할거예요</a:t>
            </a:r>
            <a:r>
              <a:rPr lang="en-US" altLang="ko-KR" sz="22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. (</a:t>
            </a:r>
            <a:r>
              <a:rPr lang="ko-KR" altLang="ko-KR" sz="22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졸업하다</a:t>
            </a:r>
            <a:r>
              <a:rPr lang="en-US" altLang="ko-KR" sz="22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)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2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altLang="ko-KR" sz="22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Tôi</a:t>
            </a:r>
            <a:r>
              <a:rPr lang="en-US" altLang="ko-KR" sz="22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2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sẽ</a:t>
            </a:r>
            <a:r>
              <a:rPr lang="en-US" altLang="ko-KR" sz="22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2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altLang="ko-KR" sz="22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2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chăm</a:t>
            </a:r>
            <a:r>
              <a:rPr lang="en-US" altLang="ko-KR" sz="22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2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chỉ</a:t>
            </a:r>
            <a:r>
              <a:rPr lang="en-US" altLang="ko-KR" sz="22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2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altLang="ko-KR" sz="22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2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altLang="ko-KR" sz="22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2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altLang="ko-KR" sz="22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2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tốt</a:t>
            </a:r>
            <a:r>
              <a:rPr lang="en-US" altLang="ko-KR" sz="22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2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nghiệp</a:t>
            </a:r>
            <a:r>
              <a:rPr lang="en-US" altLang="ko-KR" sz="22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2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đại</a:t>
            </a:r>
            <a:r>
              <a:rPr lang="en-US" altLang="ko-KR" sz="22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2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endParaRPr lang="ko-KR" altLang="ko-KR" sz="22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07000"/>
              </a:lnSpc>
              <a:spcAft>
                <a:spcPts val="800"/>
              </a:spcAft>
            </a:pPr>
            <a:endParaRPr lang="ko-KR" altLang="ko-KR" sz="2000" kern="100" dirty="0">
              <a:latin typeface="맑은 고딕" panose="020B0503020000020004" pitchFamily="50" charset="-127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151063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381000" y="211291"/>
            <a:ext cx="10439400" cy="70615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2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3.  </a:t>
            </a:r>
            <a:r>
              <a:rPr lang="ko-KR" altLang="ko-KR" sz="22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지금은</a:t>
            </a:r>
            <a:r>
              <a:rPr lang="ko-KR" altLang="ko-KR" sz="2200" kern="100" dirty="0">
                <a:solidFill>
                  <a:srgbClr val="FFFF00"/>
                </a:solidFill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200" u="sng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놀</a:t>
            </a:r>
            <a:r>
              <a:rPr lang="ko-KR" altLang="ko-KR" sz="2200" u="sng" kern="100" dirty="0"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200" u="sng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때</a:t>
            </a:r>
            <a:r>
              <a:rPr lang="ko-KR" altLang="ko-KR" sz="22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가</a:t>
            </a:r>
            <a:r>
              <a:rPr lang="ko-KR" altLang="ko-KR" sz="2200" kern="100" dirty="0">
                <a:solidFill>
                  <a:srgbClr val="FFFF00"/>
                </a:solidFill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2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아니라</a:t>
            </a:r>
            <a:r>
              <a:rPr lang="ko-KR" altLang="ko-KR" sz="2200" kern="100" dirty="0">
                <a:solidFill>
                  <a:srgbClr val="FFFF00"/>
                </a:solidFill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2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열심히</a:t>
            </a:r>
            <a:r>
              <a:rPr lang="ko-KR" altLang="ko-KR" sz="2200" kern="100" dirty="0">
                <a:solidFill>
                  <a:srgbClr val="FFFF00"/>
                </a:solidFill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200" u="sng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일할</a:t>
            </a:r>
            <a:r>
              <a:rPr lang="ko-KR" altLang="ko-KR" sz="2200" u="sng" kern="100" dirty="0"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200" u="sng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때</a:t>
            </a:r>
            <a:r>
              <a:rPr lang="ko-KR" altLang="ko-KR" sz="22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예요</a:t>
            </a:r>
            <a:r>
              <a:rPr lang="en-US" altLang="ko-KR" sz="22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. (</a:t>
            </a:r>
            <a:r>
              <a:rPr lang="ko-KR" altLang="ko-KR" sz="22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놀다</a:t>
            </a:r>
            <a:r>
              <a:rPr lang="en-US" altLang="ko-KR" sz="22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, </a:t>
            </a:r>
            <a:r>
              <a:rPr lang="ko-KR" altLang="ko-KR" sz="22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일하다</a:t>
            </a:r>
            <a:r>
              <a:rPr lang="en-US" altLang="ko-KR" sz="22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)</a:t>
            </a:r>
            <a:endParaRPr lang="en-US" altLang="ko-KR" sz="2200" kern="100" dirty="0">
              <a:solidFill>
                <a:srgbClr val="FFFF00"/>
              </a:solidFill>
              <a:latin typeface="맑은 고딕" panose="020B0503020000020004" pitchFamily="50" charset="-127"/>
              <a:cs typeface="Times New Roman" panose="02020603050405020304" pitchFamily="18" charset="0"/>
            </a:endParaRPr>
          </a:p>
          <a:p>
            <a:pPr lvl="0"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200" kern="100" dirty="0">
                <a:latin typeface="맑은 고딕" panose="020B0503020000020004" pitchFamily="50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      </a:t>
            </a:r>
            <a:r>
              <a:rPr lang="en-US" altLang="ko-KR" sz="22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Bây</a:t>
            </a:r>
            <a:r>
              <a:rPr lang="en-US" altLang="ko-KR" sz="22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2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giờ</a:t>
            </a:r>
            <a:r>
              <a:rPr lang="en-US" altLang="ko-KR" sz="22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2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không</a:t>
            </a:r>
            <a:r>
              <a:rPr lang="en-US" altLang="ko-KR" sz="22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2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phải</a:t>
            </a:r>
            <a:r>
              <a:rPr lang="en-US" altLang="ko-KR" sz="22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2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lúc</a:t>
            </a:r>
            <a:r>
              <a:rPr lang="en-US" altLang="ko-KR" sz="22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2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để</a:t>
            </a:r>
            <a:r>
              <a:rPr lang="en-US" altLang="ko-KR" sz="22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2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chơi</a:t>
            </a:r>
            <a:r>
              <a:rPr lang="en-US" altLang="ko-KR" sz="22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2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mà</a:t>
            </a:r>
            <a:r>
              <a:rPr lang="en-US" altLang="ko-KR" sz="22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2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là</a:t>
            </a:r>
            <a:r>
              <a:rPr lang="en-US" altLang="ko-KR" sz="22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2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lúc</a:t>
            </a:r>
            <a:r>
              <a:rPr lang="en-US" altLang="ko-KR" sz="22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2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để</a:t>
            </a:r>
            <a:r>
              <a:rPr lang="en-US" altLang="ko-KR" sz="22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2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chăm</a:t>
            </a:r>
            <a:r>
              <a:rPr lang="en-US" altLang="ko-KR" sz="22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2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chỉ</a:t>
            </a:r>
            <a:r>
              <a:rPr lang="en-US" altLang="ko-KR" sz="22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2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làm</a:t>
            </a:r>
            <a:r>
              <a:rPr lang="en-US" altLang="ko-KR" sz="22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2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việc</a:t>
            </a:r>
            <a:r>
              <a:rPr lang="en-US" altLang="ko-KR" sz="22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.</a:t>
            </a:r>
          </a:p>
          <a:p>
            <a:pPr lvl="0"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2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endParaRPr lang="ko-KR" altLang="ko-KR" sz="2200" kern="100" dirty="0">
              <a:solidFill>
                <a:srgbClr val="FFFF00"/>
              </a:solidFill>
              <a:latin typeface="맑은 고딕" panose="020B0503020000020004" pitchFamily="50" charset="-127"/>
              <a:cs typeface="Times New Roman" panose="02020603050405020304" pitchFamily="18" charset="0"/>
            </a:endParaRPr>
          </a:p>
          <a:p>
            <a:pPr lvl="0"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2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4.  </a:t>
            </a:r>
            <a:r>
              <a:rPr lang="ko-KR" altLang="ko-KR" sz="22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여자친구와</a:t>
            </a:r>
            <a:r>
              <a:rPr lang="ko-KR" altLang="ko-KR" sz="2200" kern="100" dirty="0">
                <a:solidFill>
                  <a:srgbClr val="FFFF00"/>
                </a:solidFill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200" u="sng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헤어질</a:t>
            </a:r>
            <a:r>
              <a:rPr lang="ko-KR" altLang="ko-KR" sz="2200" u="sng" kern="100" dirty="0"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200" u="sng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때</a:t>
            </a:r>
            <a:r>
              <a:rPr lang="ko-KR" altLang="ko-KR" sz="2200" kern="100" dirty="0"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2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정말</a:t>
            </a:r>
            <a:r>
              <a:rPr lang="ko-KR" altLang="ko-KR" sz="2200" kern="100" dirty="0">
                <a:solidFill>
                  <a:srgbClr val="FFFF00"/>
                </a:solidFill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2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슬펐어요</a:t>
            </a:r>
            <a:r>
              <a:rPr lang="en-US" altLang="ko-KR" sz="22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. (</a:t>
            </a:r>
            <a:r>
              <a:rPr lang="ko-KR" altLang="ko-KR" sz="22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헤어지다</a:t>
            </a:r>
            <a:r>
              <a:rPr lang="en-US" altLang="ko-KR" sz="22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)</a:t>
            </a:r>
            <a:endParaRPr lang="en-US" altLang="ko-KR" sz="2200" kern="100" dirty="0">
              <a:solidFill>
                <a:srgbClr val="FFFF00"/>
              </a:solidFill>
              <a:latin typeface="맑은 고딕" panose="020B0503020000020004" pitchFamily="50" charset="-127"/>
              <a:cs typeface="Times New Roman" panose="02020603050405020304" pitchFamily="18" charset="0"/>
            </a:endParaRPr>
          </a:p>
          <a:p>
            <a:pPr lvl="0"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200" kern="100" dirty="0">
                <a:latin typeface="맑은 고딕" panose="020B0503020000020004" pitchFamily="50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      </a:t>
            </a:r>
            <a:r>
              <a:rPr lang="en-US" altLang="ko-KR" sz="22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Tôi</a:t>
            </a:r>
            <a:r>
              <a:rPr lang="en-US" altLang="ko-KR" sz="22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2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đã</a:t>
            </a:r>
            <a:r>
              <a:rPr lang="en-US" altLang="ko-KR" sz="22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2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rất</a:t>
            </a:r>
            <a:r>
              <a:rPr lang="en-US" altLang="ko-KR" sz="22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2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buồn</a:t>
            </a:r>
            <a:r>
              <a:rPr lang="en-US" altLang="ko-KR" sz="22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2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khi</a:t>
            </a:r>
            <a:r>
              <a:rPr lang="en-US" altLang="ko-KR" sz="22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chia </a:t>
            </a:r>
            <a:r>
              <a:rPr lang="en-US" altLang="ko-KR" sz="22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tay</a:t>
            </a:r>
            <a:r>
              <a:rPr lang="en-US" altLang="ko-KR" sz="22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2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với</a:t>
            </a:r>
            <a:r>
              <a:rPr lang="en-US" altLang="ko-KR" sz="22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2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bạn</a:t>
            </a:r>
            <a:r>
              <a:rPr lang="en-US" altLang="ko-KR" sz="22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2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gái</a:t>
            </a:r>
            <a:r>
              <a:rPr lang="en-US" altLang="ko-KR" sz="22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.</a:t>
            </a:r>
            <a:endParaRPr lang="ko-KR" altLang="ko-KR" sz="2200" kern="100" dirty="0">
              <a:solidFill>
                <a:srgbClr val="FFFF00"/>
              </a:solidFill>
              <a:latin typeface="맑은 고딕" panose="020B0503020000020004" pitchFamily="50" charset="-127"/>
              <a:cs typeface="Times New Roman" panose="02020603050405020304" pitchFamily="18" charset="0"/>
            </a:endParaRPr>
          </a:p>
          <a:p>
            <a:pPr marL="711200"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2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 </a:t>
            </a:r>
            <a:endParaRPr lang="ko-KR" altLang="ko-KR" sz="2200" kern="100" dirty="0">
              <a:latin typeface="맑은 고딕" panose="020B0503020000020004" pitchFamily="50" charset="-127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AutoNum type="arabicPeriod" startAt="5"/>
            </a:pPr>
            <a:r>
              <a:rPr lang="ko-KR" altLang="ko-KR" sz="22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저는</a:t>
            </a:r>
            <a:r>
              <a:rPr lang="ko-KR" altLang="ko-KR" sz="2200" kern="100" dirty="0">
                <a:solidFill>
                  <a:srgbClr val="FFFF00"/>
                </a:solidFill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2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음악을</a:t>
            </a:r>
            <a:r>
              <a:rPr lang="ko-KR" altLang="ko-KR" sz="2200" kern="100" dirty="0">
                <a:solidFill>
                  <a:srgbClr val="FFFF00"/>
                </a:solidFill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200" u="sng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들을</a:t>
            </a:r>
            <a:r>
              <a:rPr lang="ko-KR" altLang="ko-KR" sz="2200" u="sng" kern="100" dirty="0"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200" u="sng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때</a:t>
            </a:r>
            <a:r>
              <a:rPr lang="ko-KR" altLang="ko-KR" sz="2200" kern="100" dirty="0"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2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이어폰으로</a:t>
            </a:r>
            <a:r>
              <a:rPr lang="ko-KR" altLang="ko-KR" sz="2200" kern="100" dirty="0">
                <a:solidFill>
                  <a:srgbClr val="FFFF00"/>
                </a:solidFill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2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들어요</a:t>
            </a:r>
            <a:r>
              <a:rPr lang="en-US" altLang="ko-KR" sz="22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. (</a:t>
            </a:r>
            <a:r>
              <a:rPr lang="ko-KR" altLang="ko-KR" sz="22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듣다</a:t>
            </a:r>
            <a:r>
              <a:rPr lang="en-US" altLang="ko-KR" sz="22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)</a:t>
            </a:r>
            <a:endParaRPr lang="en-US" altLang="ko-KR" sz="2200" kern="100" dirty="0">
              <a:solidFill>
                <a:srgbClr val="FFFF00"/>
              </a:solidFill>
              <a:latin typeface="맑은 고딕" panose="020B0503020000020004" pitchFamily="50" charset="-127"/>
              <a:cs typeface="Times New Roman" panose="02020603050405020304" pitchFamily="18" charset="0"/>
            </a:endParaRPr>
          </a:p>
          <a:p>
            <a:pPr lvl="0"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200" kern="100" dirty="0">
                <a:latin typeface="맑은 고딕" panose="020B0503020000020004" pitchFamily="50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     </a:t>
            </a:r>
            <a:r>
              <a:rPr lang="en-US" altLang="ko-KR" sz="22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Tôi</a:t>
            </a:r>
            <a:r>
              <a:rPr lang="en-US" altLang="ko-KR" sz="22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2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đeo</a:t>
            </a:r>
            <a:r>
              <a:rPr lang="en-US" altLang="ko-KR" sz="22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tai </a:t>
            </a:r>
            <a:r>
              <a:rPr lang="en-US" altLang="ko-KR" sz="22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phôn</a:t>
            </a:r>
            <a:r>
              <a:rPr lang="en-US" altLang="ko-KR" sz="22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2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khi</a:t>
            </a:r>
            <a:r>
              <a:rPr lang="en-US" altLang="ko-KR" sz="22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2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nghe</a:t>
            </a:r>
            <a:r>
              <a:rPr lang="en-US" altLang="ko-KR" sz="22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2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nhạc</a:t>
            </a:r>
            <a:endParaRPr lang="ko-KR" altLang="ko-KR" sz="2200" kern="100" dirty="0">
              <a:solidFill>
                <a:srgbClr val="FFFF00"/>
              </a:solidFill>
              <a:latin typeface="맑은 고딕" panose="020B0503020000020004" pitchFamily="50" charset="-127"/>
              <a:cs typeface="Times New Roman" panose="02020603050405020304" pitchFamily="18" charset="0"/>
            </a:endParaRPr>
          </a:p>
          <a:p>
            <a:pPr marL="482600" indent="152400"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2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 </a:t>
            </a:r>
            <a:endParaRPr lang="ko-KR" altLang="ko-KR" sz="2200" kern="100" dirty="0">
              <a:latin typeface="맑은 고딕" panose="020B0503020000020004" pitchFamily="50" charset="-127"/>
              <a:cs typeface="Times New Roman" panose="02020603050405020304" pitchFamily="18" charset="0"/>
            </a:endParaRPr>
          </a:p>
          <a:p>
            <a:pPr marL="838200" indent="-457200"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3200" b="1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LUYỆN TẬP2: </a:t>
            </a:r>
            <a:endParaRPr lang="ko-KR" altLang="ko-KR" sz="3200" b="1" kern="100" dirty="0">
              <a:solidFill>
                <a:srgbClr val="FFFF00"/>
              </a:solidFill>
              <a:latin typeface="맑은 고딕" panose="020B0503020000020004" pitchFamily="50" charset="-127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ko-KR" altLang="ko-KR" sz="22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부모님이</a:t>
            </a:r>
            <a:r>
              <a:rPr lang="ko-KR" altLang="ko-KR" sz="2200" kern="100" dirty="0">
                <a:solidFill>
                  <a:srgbClr val="FFFF00"/>
                </a:solidFill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2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보고싶다</a:t>
            </a:r>
            <a:r>
              <a:rPr lang="en-US" altLang="ko-KR" sz="22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. </a:t>
            </a:r>
            <a:r>
              <a:rPr lang="ko-KR" altLang="ko-KR" sz="22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인터넷으로</a:t>
            </a:r>
            <a:r>
              <a:rPr lang="ko-KR" altLang="ko-KR" sz="2200" kern="100" dirty="0">
                <a:solidFill>
                  <a:srgbClr val="FFFF00"/>
                </a:solidFill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2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화상채팅을</a:t>
            </a:r>
            <a:r>
              <a:rPr lang="ko-KR" altLang="ko-KR" sz="2200" kern="100" dirty="0">
                <a:solidFill>
                  <a:srgbClr val="FFFF00"/>
                </a:solidFill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2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하다</a:t>
            </a:r>
            <a:r>
              <a:rPr lang="en-US" altLang="ko-KR" sz="22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.</a:t>
            </a:r>
          </a:p>
          <a:p>
            <a:pPr lvl="0"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2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      </a:t>
            </a:r>
            <a:r>
              <a:rPr lang="en-US" altLang="ko-KR" sz="22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Nhớ</a:t>
            </a:r>
            <a:r>
              <a:rPr lang="en-US" altLang="ko-KR" sz="22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2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Bố</a:t>
            </a:r>
            <a:r>
              <a:rPr lang="en-US" altLang="ko-KR" sz="22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2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Mẹ</a:t>
            </a:r>
            <a:r>
              <a:rPr lang="en-US" altLang="ko-KR" sz="22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. </a:t>
            </a:r>
            <a:r>
              <a:rPr lang="en-US" altLang="ko-KR" sz="22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Nói</a:t>
            </a:r>
            <a:r>
              <a:rPr lang="en-US" altLang="ko-KR" sz="22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2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chuyện</a:t>
            </a:r>
            <a:r>
              <a:rPr lang="en-US" altLang="ko-KR" sz="22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video </a:t>
            </a:r>
            <a:r>
              <a:rPr lang="en-US" altLang="ko-KR" sz="22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bằng</a:t>
            </a:r>
            <a:r>
              <a:rPr lang="en-US" altLang="ko-KR" sz="22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(Internet) </a:t>
            </a:r>
            <a:r>
              <a:rPr lang="en-US" altLang="ko-KR" sz="22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máy</a:t>
            </a:r>
            <a:r>
              <a:rPr lang="en-US" altLang="ko-KR" sz="22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2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tính</a:t>
            </a:r>
            <a:endParaRPr lang="en-US" altLang="ko-KR" sz="2200" kern="100" dirty="0">
              <a:solidFill>
                <a:srgbClr val="FFFF00"/>
              </a:solidFill>
              <a:latin typeface="맑은 고딕" panose="020B0503020000020004" pitchFamily="50" charset="-127"/>
              <a:cs typeface="Times New Roman" panose="02020603050405020304" pitchFamily="18" charset="0"/>
            </a:endParaRPr>
          </a:p>
          <a:p>
            <a:pPr lvl="0" algn="just">
              <a:lnSpc>
                <a:spcPct val="107000"/>
              </a:lnSpc>
              <a:spcAft>
                <a:spcPts val="800"/>
              </a:spcAft>
            </a:pPr>
            <a:r>
              <a:rPr lang="ko-KR" altLang="ko-KR" sz="22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가</a:t>
            </a:r>
            <a:r>
              <a:rPr lang="en-US" altLang="ko-KR" sz="22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: </a:t>
            </a:r>
            <a:r>
              <a:rPr lang="ko-KR" altLang="ko-KR" sz="2200" u="sng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부모님이</a:t>
            </a:r>
            <a:r>
              <a:rPr lang="ko-KR" altLang="ko-KR" sz="2200" u="sng" kern="100" dirty="0"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200" u="sng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보고싶을</a:t>
            </a:r>
            <a:r>
              <a:rPr lang="ko-KR" altLang="ko-KR" sz="2200" u="sng" kern="100" dirty="0"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200" u="sng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때는</a:t>
            </a:r>
            <a:r>
              <a:rPr lang="ko-KR" altLang="ko-KR" sz="2200" u="sng" kern="100" dirty="0"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200" u="sng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어떻게</a:t>
            </a:r>
            <a:r>
              <a:rPr lang="ko-KR" altLang="ko-KR" sz="2200" u="sng" kern="100" dirty="0"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200" u="sng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해요</a:t>
            </a:r>
            <a:r>
              <a:rPr lang="en-US" altLang="ko-KR" sz="2200" u="sng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?</a:t>
            </a:r>
            <a:endParaRPr lang="en-US" altLang="ko-KR" sz="2200" kern="100" dirty="0">
              <a:latin typeface="맑은 고딕" panose="020B0503020000020004" pitchFamily="50" charset="-127"/>
              <a:cs typeface="Times New Roman" panose="02020603050405020304" pitchFamily="18" charset="0"/>
            </a:endParaRPr>
          </a:p>
          <a:p>
            <a:pPr lvl="0"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200" kern="100" dirty="0">
                <a:latin typeface="맑은 고딕" panose="020B0503020000020004" pitchFamily="50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       </a:t>
            </a:r>
            <a:r>
              <a:rPr lang="en-US" altLang="ko-KR" sz="2200" u="sng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Bạn</a:t>
            </a:r>
            <a:r>
              <a:rPr lang="en-US" altLang="ko-KR" sz="2200" u="sng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200" u="sng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làm</a:t>
            </a:r>
            <a:r>
              <a:rPr lang="en-US" altLang="ko-KR" sz="2200" u="sng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200" u="sng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thế</a:t>
            </a:r>
            <a:r>
              <a:rPr lang="en-US" altLang="ko-KR" sz="2200" u="sng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200" u="sng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nào</a:t>
            </a:r>
            <a:r>
              <a:rPr lang="en-US" altLang="ko-KR" sz="2200" u="sng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200" u="sng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khi</a:t>
            </a:r>
            <a:r>
              <a:rPr lang="en-US" altLang="ko-KR" sz="2200" u="sng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200" u="sng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nhớ</a:t>
            </a:r>
            <a:r>
              <a:rPr lang="en-US" altLang="ko-KR" sz="2200" u="sng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200" u="sng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bố</a:t>
            </a:r>
            <a:r>
              <a:rPr lang="en-US" altLang="ko-KR" sz="2200" u="sng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200" u="sng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mẹ</a:t>
            </a:r>
            <a:endParaRPr lang="ko-KR" altLang="ko-KR" sz="2200" kern="100" dirty="0">
              <a:latin typeface="맑은 고딕" panose="020B0503020000020004" pitchFamily="50" charset="-127"/>
              <a:cs typeface="Times New Roman" panose="02020603050405020304" pitchFamily="18" charset="0"/>
            </a:endParaRPr>
          </a:p>
          <a:p>
            <a:pPr marL="711200"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 </a:t>
            </a:r>
            <a:endParaRPr lang="ko-KR" altLang="ko-KR" sz="1200" kern="100" dirty="0">
              <a:latin typeface="맑은 고딕" panose="020B0503020000020004" pitchFamily="50" charset="-127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230808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279400" y="293287"/>
            <a:ext cx="6261100" cy="63953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2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2.  </a:t>
            </a:r>
            <a:r>
              <a:rPr lang="ko-KR" altLang="ko-KR" sz="22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목</a:t>
            </a:r>
            <a:r>
              <a:rPr lang="ko-KR" altLang="ko-KR" sz="2200" kern="100" dirty="0">
                <a:solidFill>
                  <a:srgbClr val="FFFF00"/>
                </a:solidFill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2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감기에</a:t>
            </a:r>
            <a:r>
              <a:rPr lang="ko-KR" altLang="ko-KR" sz="2200" kern="100" dirty="0">
                <a:solidFill>
                  <a:srgbClr val="FFFF00"/>
                </a:solidFill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2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걸렸다</a:t>
            </a:r>
            <a:r>
              <a:rPr lang="en-US" altLang="ko-KR" sz="22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.  </a:t>
            </a:r>
            <a:r>
              <a:rPr lang="ko-KR" altLang="ko-KR" sz="22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따뜻한</a:t>
            </a:r>
            <a:r>
              <a:rPr lang="ko-KR" altLang="ko-KR" sz="2200" kern="100" dirty="0">
                <a:solidFill>
                  <a:srgbClr val="FFFF00"/>
                </a:solidFill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2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물을</a:t>
            </a:r>
            <a:r>
              <a:rPr lang="ko-KR" altLang="ko-KR" sz="2200" kern="100" dirty="0">
                <a:solidFill>
                  <a:srgbClr val="FFFF00"/>
                </a:solidFill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2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자주</a:t>
            </a:r>
            <a:r>
              <a:rPr lang="ko-KR" altLang="ko-KR" sz="2200" kern="100" dirty="0">
                <a:solidFill>
                  <a:srgbClr val="FFFF00"/>
                </a:solidFill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2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마신다</a:t>
            </a:r>
            <a:r>
              <a:rPr lang="en-US" altLang="ko-KR" sz="22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.</a:t>
            </a:r>
            <a:endParaRPr lang="ko-KR" altLang="ko-KR" sz="2200" kern="100" dirty="0">
              <a:solidFill>
                <a:srgbClr val="FFFF00"/>
              </a:solidFill>
              <a:latin typeface="맑은 고딕" panose="020B0503020000020004" pitchFamily="50" charset="-127"/>
              <a:cs typeface="Times New Roman" panose="02020603050405020304" pitchFamily="18" charset="0"/>
            </a:endParaRPr>
          </a:p>
          <a:p>
            <a:pPr marL="711200"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2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Tôi</a:t>
            </a:r>
            <a:r>
              <a:rPr lang="en-US" altLang="ko-KR" sz="22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2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bịđau</a:t>
            </a:r>
            <a:r>
              <a:rPr lang="en-US" altLang="ko-KR" sz="22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2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họng</a:t>
            </a:r>
            <a:r>
              <a:rPr lang="en-US" altLang="ko-KR" sz="22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. </a:t>
            </a:r>
            <a:r>
              <a:rPr lang="en-US" altLang="ko-KR" sz="22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Uống</a:t>
            </a:r>
            <a:r>
              <a:rPr lang="en-US" altLang="ko-KR" sz="22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2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nước</a:t>
            </a:r>
            <a:r>
              <a:rPr lang="en-US" altLang="ko-KR" sz="22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2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ấm</a:t>
            </a:r>
            <a:r>
              <a:rPr lang="en-US" altLang="ko-KR" sz="22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2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thường</a:t>
            </a:r>
            <a:r>
              <a:rPr lang="en-US" altLang="ko-KR" sz="22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2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xuyên</a:t>
            </a:r>
            <a:r>
              <a:rPr lang="ko-KR" altLang="ko-KR" sz="22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가</a:t>
            </a:r>
            <a:r>
              <a:rPr lang="en-US" altLang="ko-KR" sz="22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: </a:t>
            </a:r>
            <a:r>
              <a:rPr lang="ko-KR" altLang="ko-KR" sz="2200" u="sng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목감기에</a:t>
            </a:r>
            <a:r>
              <a:rPr lang="ko-KR" altLang="ko-KR" sz="2200" u="sng" kern="100" dirty="0"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200" u="sng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걸렸을</a:t>
            </a:r>
            <a:r>
              <a:rPr lang="ko-KR" altLang="ko-KR" sz="2200" u="sng" kern="100" dirty="0"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200" u="sng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때는</a:t>
            </a:r>
            <a:r>
              <a:rPr lang="ko-KR" altLang="ko-KR" sz="2200" u="sng" kern="100" dirty="0"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200" u="sng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어떻게</a:t>
            </a:r>
            <a:r>
              <a:rPr lang="ko-KR" altLang="ko-KR" sz="2200" u="sng" kern="100" dirty="0"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200" u="sng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해요</a:t>
            </a:r>
            <a:r>
              <a:rPr lang="en-US" altLang="ko-KR" sz="2200" u="sng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?</a:t>
            </a:r>
            <a:endParaRPr lang="ko-KR" altLang="ko-KR" sz="2200" kern="100" dirty="0">
              <a:latin typeface="맑은 고딕" panose="020B0503020000020004" pitchFamily="50" charset="-127"/>
              <a:cs typeface="Times New Roman" panose="02020603050405020304" pitchFamily="18" charset="0"/>
            </a:endParaRPr>
          </a:p>
          <a:p>
            <a:pPr marL="711200"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2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     </a:t>
            </a:r>
            <a:r>
              <a:rPr lang="en-US" altLang="ko-KR" sz="2200" u="sng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BanhKhi</a:t>
            </a:r>
            <a:r>
              <a:rPr lang="en-US" altLang="ko-KR" sz="2200" u="sng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200" u="sng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bạn</a:t>
            </a:r>
            <a:r>
              <a:rPr lang="en-US" altLang="ko-KR" sz="2200" u="sng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200" u="sng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bị</a:t>
            </a:r>
            <a:r>
              <a:rPr lang="en-US" altLang="ko-KR" sz="2200" u="sng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200" u="sng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đau</a:t>
            </a:r>
            <a:r>
              <a:rPr lang="en-US" altLang="ko-KR" sz="2200" u="sng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200" u="sng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họng</a:t>
            </a:r>
            <a:r>
              <a:rPr lang="en-US" altLang="ko-KR" sz="2200" u="sng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ban</a:t>
            </a:r>
          </a:p>
          <a:p>
            <a:pPr marL="711200" algn="just">
              <a:lnSpc>
                <a:spcPct val="107000"/>
              </a:lnSpc>
              <a:spcAft>
                <a:spcPts val="800"/>
              </a:spcAft>
            </a:pPr>
            <a:endParaRPr lang="en-US" altLang="ko-KR" sz="2200" u="sng" kern="100" dirty="0">
              <a:latin typeface="Times New Roman" panose="02020603050405020304" pitchFamily="18" charset="0"/>
              <a:ea typeface="HY견명조" panose="02030600000101010101" pitchFamily="18" charset="-127"/>
              <a:cs typeface="Times New Roman" panose="02020603050405020304" pitchFamily="18" charset="0"/>
            </a:endParaRPr>
          </a:p>
          <a:p>
            <a:pPr marL="711200"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2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3.</a:t>
            </a:r>
            <a:r>
              <a:rPr lang="ko-KR" altLang="ko-KR" sz="22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입맛이</a:t>
            </a:r>
            <a:r>
              <a:rPr lang="ko-KR" altLang="ko-KR" sz="2200" kern="100" dirty="0">
                <a:solidFill>
                  <a:srgbClr val="FFFF00"/>
                </a:solidFill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2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없다</a:t>
            </a:r>
            <a:r>
              <a:rPr lang="en-US" altLang="ko-KR" sz="22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.  </a:t>
            </a:r>
            <a:r>
              <a:rPr lang="ko-KR" altLang="ko-KR" sz="22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매운</a:t>
            </a:r>
            <a:r>
              <a:rPr lang="ko-KR" altLang="ko-KR" sz="2200" kern="100" dirty="0">
                <a:solidFill>
                  <a:srgbClr val="FFFF00"/>
                </a:solidFill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2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음식을</a:t>
            </a:r>
            <a:r>
              <a:rPr lang="ko-KR" altLang="ko-KR" sz="2200" kern="100" dirty="0">
                <a:solidFill>
                  <a:srgbClr val="FFFF00"/>
                </a:solidFill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2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먹다</a:t>
            </a:r>
            <a:r>
              <a:rPr lang="en-US" altLang="ko-KR" sz="22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. </a:t>
            </a:r>
            <a:endParaRPr lang="ko-KR" altLang="ko-KR" sz="2200" kern="100" dirty="0">
              <a:solidFill>
                <a:srgbClr val="FFFF00"/>
              </a:solidFill>
              <a:latin typeface="맑은 고딕" panose="020B0503020000020004" pitchFamily="50" charset="-127"/>
              <a:cs typeface="Times New Roman" panose="02020603050405020304" pitchFamily="18" charset="0"/>
            </a:endParaRPr>
          </a:p>
          <a:p>
            <a:pPr marL="711200" algn="just">
              <a:lnSpc>
                <a:spcPct val="107000"/>
              </a:lnSpc>
              <a:spcAft>
                <a:spcPts val="800"/>
              </a:spcAft>
            </a:pPr>
            <a:r>
              <a:rPr lang="vi-VN" altLang="ko-KR" sz="2200" kern="100" dirty="0">
                <a:solidFill>
                  <a:srgbClr val="FFFF00"/>
                </a:solidFill>
                <a:cs typeface="Times New Roman" panose="02020603050405020304" pitchFamily="18" charset="0"/>
              </a:rPr>
              <a:t>không có cảm giác ngon miệng</a:t>
            </a:r>
            <a:r>
              <a:rPr lang="en-US" altLang="ko-KR" sz="22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. </a:t>
            </a:r>
            <a:r>
              <a:rPr lang="en-US" altLang="ko-KR" sz="22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Ăn</a:t>
            </a:r>
            <a:r>
              <a:rPr lang="en-US" altLang="ko-KR" sz="22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2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món</a:t>
            </a:r>
            <a:r>
              <a:rPr lang="en-US" altLang="ko-KR" sz="22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cay</a:t>
            </a:r>
            <a:endParaRPr lang="ko-KR" altLang="ko-KR" sz="2200" kern="100" dirty="0">
              <a:solidFill>
                <a:srgbClr val="FFFF00"/>
              </a:solidFill>
              <a:latin typeface="맑은 고딕" panose="020B0503020000020004" pitchFamily="50" charset="-127"/>
              <a:cs typeface="Times New Roman" panose="02020603050405020304" pitchFamily="18" charset="0"/>
            </a:endParaRPr>
          </a:p>
          <a:p>
            <a:pPr marL="711200" algn="just">
              <a:lnSpc>
                <a:spcPct val="107000"/>
              </a:lnSpc>
              <a:spcAft>
                <a:spcPts val="800"/>
              </a:spcAft>
            </a:pPr>
            <a:r>
              <a:rPr lang="ko-KR" altLang="ko-KR" sz="22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가</a:t>
            </a:r>
            <a:r>
              <a:rPr lang="en-US" altLang="ko-KR" sz="22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: </a:t>
            </a:r>
            <a:r>
              <a:rPr lang="ko-KR" altLang="ko-KR" sz="2200" u="sng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입맛이</a:t>
            </a:r>
            <a:r>
              <a:rPr lang="ko-KR" altLang="ko-KR" sz="2200" u="sng" kern="100" dirty="0"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200" u="sng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없을</a:t>
            </a:r>
            <a:r>
              <a:rPr lang="ko-KR" altLang="ko-KR" sz="2200" u="sng" kern="100" dirty="0"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200" u="sng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때는</a:t>
            </a:r>
            <a:r>
              <a:rPr lang="ko-KR" altLang="ko-KR" sz="2200" u="sng" kern="100" dirty="0"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200" u="sng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어떻게</a:t>
            </a:r>
            <a:r>
              <a:rPr lang="ko-KR" altLang="ko-KR" sz="2200" u="sng" kern="100" dirty="0"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200" u="sng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해요</a:t>
            </a:r>
            <a:r>
              <a:rPr lang="en-US" altLang="ko-KR" sz="2200" u="sng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?</a:t>
            </a:r>
            <a:r>
              <a:rPr lang="en-US" altLang="ko-KR" sz="22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ko-KR" altLang="ko-KR" sz="2200" kern="100" dirty="0">
              <a:latin typeface="맑은 고딕" panose="020B0503020000020004" pitchFamily="50" charset="-127"/>
              <a:cs typeface="Times New Roman" panose="02020603050405020304" pitchFamily="18" charset="0"/>
            </a:endParaRPr>
          </a:p>
          <a:p>
            <a:pPr indent="685800"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200" u="sng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Phải</a:t>
            </a:r>
            <a:r>
              <a:rPr lang="en-US" altLang="ko-KR" sz="2200" u="sng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200" u="sng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làm</a:t>
            </a:r>
            <a:r>
              <a:rPr lang="en-US" altLang="ko-KR" sz="2200" u="sng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200" u="sng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gì</a:t>
            </a:r>
            <a:r>
              <a:rPr lang="en-US" altLang="ko-KR" sz="2200" u="sng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200" u="sng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khi</a:t>
            </a:r>
            <a:r>
              <a:rPr lang="en-US" altLang="ko-KR" sz="2200" u="sng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200" u="sng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không</a:t>
            </a:r>
            <a:r>
              <a:rPr lang="en-US" altLang="ko-KR" sz="2200" u="sng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200" u="sng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còn</a:t>
            </a:r>
            <a:r>
              <a:rPr lang="en-US" altLang="ko-KR" sz="2200" u="sng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200" u="sng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cảm</a:t>
            </a:r>
            <a:r>
              <a:rPr lang="en-US" altLang="ko-KR" sz="2200" u="sng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200" u="sng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giác</a:t>
            </a:r>
            <a:r>
              <a:rPr lang="en-US" altLang="ko-KR" sz="2200" u="sng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200" u="sng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thèm</a:t>
            </a:r>
            <a:r>
              <a:rPr lang="en-US" altLang="ko-KR" sz="2200" u="sng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200" u="sng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ăn</a:t>
            </a:r>
            <a:r>
              <a:rPr lang="en-US" altLang="ko-KR" sz="2200" u="sng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?</a:t>
            </a:r>
            <a:endParaRPr lang="ko-KR" altLang="ko-KR" sz="2200" kern="100" dirty="0">
              <a:latin typeface="맑은 고딕" panose="020B0503020000020004" pitchFamily="50" charset="-127"/>
              <a:cs typeface="Times New Roman" panose="02020603050405020304" pitchFamily="18" charset="0"/>
            </a:endParaRPr>
          </a:p>
          <a:p>
            <a:pPr indent="685800"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200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 </a:t>
            </a:r>
            <a:endParaRPr lang="ko-KR" altLang="ko-KR" sz="2200" kern="100" dirty="0">
              <a:latin typeface="맑은 고딕" panose="020B0503020000020004" pitchFamily="50" charset="-127"/>
              <a:cs typeface="Times New Roman" panose="02020603050405020304" pitchFamily="18" charset="0"/>
            </a:endParaRPr>
          </a:p>
          <a:p>
            <a:pPr lvl="0"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2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4.  </a:t>
            </a:r>
            <a:r>
              <a:rPr lang="ko-KR" altLang="ko-KR" sz="22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잠이</a:t>
            </a:r>
            <a:r>
              <a:rPr lang="ko-KR" altLang="ko-KR" sz="2200" kern="100" dirty="0">
                <a:solidFill>
                  <a:srgbClr val="FFFF00"/>
                </a:solidFill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2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안</a:t>
            </a:r>
            <a:r>
              <a:rPr lang="ko-KR" altLang="ko-KR" sz="2200" kern="100" dirty="0">
                <a:solidFill>
                  <a:srgbClr val="FFFF00"/>
                </a:solidFill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2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오다</a:t>
            </a:r>
            <a:r>
              <a:rPr lang="en-US" altLang="ko-KR" sz="22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.  </a:t>
            </a:r>
            <a:r>
              <a:rPr lang="ko-KR" altLang="ko-KR" sz="22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어려운</a:t>
            </a:r>
            <a:r>
              <a:rPr lang="ko-KR" altLang="ko-KR" sz="2200" kern="100" dirty="0">
                <a:solidFill>
                  <a:srgbClr val="FFFF00"/>
                </a:solidFill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2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책을</a:t>
            </a:r>
            <a:r>
              <a:rPr lang="ko-KR" altLang="ko-KR" sz="2200" kern="100" dirty="0">
                <a:solidFill>
                  <a:srgbClr val="FFFF00"/>
                </a:solidFill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2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읽다</a:t>
            </a:r>
            <a:r>
              <a:rPr lang="en-US" altLang="ko-KR" sz="22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. </a:t>
            </a:r>
            <a:endParaRPr lang="ko-KR" altLang="ko-KR" sz="2200" kern="100" dirty="0">
              <a:solidFill>
                <a:srgbClr val="FFFF00"/>
              </a:solidFill>
              <a:latin typeface="맑은 고딕" panose="020B0503020000020004" pitchFamily="50" charset="-127"/>
              <a:cs typeface="Times New Roman" panose="02020603050405020304" pitchFamily="18" charset="0"/>
            </a:endParaRPr>
          </a:p>
          <a:p>
            <a:pPr marL="482600" indent="304800"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2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Không</a:t>
            </a:r>
            <a:r>
              <a:rPr lang="en-US" altLang="ko-KR" sz="22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2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buồn</a:t>
            </a:r>
            <a:r>
              <a:rPr lang="en-US" altLang="ko-KR" sz="22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2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ngủ</a:t>
            </a:r>
            <a:r>
              <a:rPr lang="en-US" altLang="ko-KR" sz="22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. </a:t>
            </a:r>
            <a:r>
              <a:rPr lang="en-US" altLang="ko-KR" sz="22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đọc</a:t>
            </a:r>
            <a:r>
              <a:rPr lang="en-US" altLang="ko-KR" sz="22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2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sách</a:t>
            </a:r>
            <a:r>
              <a:rPr lang="en-US" altLang="ko-KR" sz="22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2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khó</a:t>
            </a:r>
            <a:endParaRPr lang="ko-KR" altLang="ko-KR" sz="2200" kern="100" dirty="0">
              <a:solidFill>
                <a:srgbClr val="FFFF00"/>
              </a:solidFill>
              <a:latin typeface="맑은 고딕" panose="020B0503020000020004" pitchFamily="50" charset="-127"/>
              <a:cs typeface="Times New Roman" panose="02020603050405020304" pitchFamily="18" charset="0"/>
            </a:endParaRPr>
          </a:p>
          <a:p>
            <a:pPr marL="711200" algn="just">
              <a:lnSpc>
                <a:spcPct val="107000"/>
              </a:lnSpc>
              <a:spcAft>
                <a:spcPts val="800"/>
              </a:spcAft>
            </a:pPr>
            <a:r>
              <a:rPr lang="ko-KR" altLang="ko-KR" sz="22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가</a:t>
            </a:r>
            <a:r>
              <a:rPr lang="en-US" altLang="ko-KR" sz="22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: </a:t>
            </a:r>
            <a:r>
              <a:rPr lang="ko-KR" altLang="ko-KR" sz="2200" u="sng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잠이</a:t>
            </a:r>
            <a:r>
              <a:rPr lang="ko-KR" altLang="ko-KR" sz="2200" u="sng" kern="100" dirty="0"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200" u="sng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안</a:t>
            </a:r>
            <a:r>
              <a:rPr lang="ko-KR" altLang="ko-KR" sz="2200" u="sng" kern="100" dirty="0"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200" u="sng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올</a:t>
            </a:r>
            <a:r>
              <a:rPr lang="ko-KR" altLang="ko-KR" sz="2200" u="sng" kern="100" dirty="0"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200" u="sng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때</a:t>
            </a:r>
            <a:r>
              <a:rPr lang="ko-KR" altLang="ko-KR" sz="2200" u="sng" kern="100" dirty="0"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200" u="sng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어떻게</a:t>
            </a:r>
            <a:r>
              <a:rPr lang="ko-KR" altLang="ko-KR" sz="2200" u="sng" kern="100" dirty="0"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200" u="sng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해요</a:t>
            </a:r>
            <a:r>
              <a:rPr lang="en-US" altLang="ko-KR" sz="2200" u="sng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?</a:t>
            </a:r>
            <a:endParaRPr lang="ko-KR" altLang="ko-KR" sz="2200" kern="100" dirty="0">
              <a:latin typeface="맑은 고딕" panose="020B0503020000020004" pitchFamily="50" charset="-127"/>
              <a:cs typeface="Times New Roman" panose="02020603050405020304" pitchFamily="18" charset="0"/>
            </a:endParaRPr>
          </a:p>
          <a:p>
            <a:pPr indent="685800"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200" u="sng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Phải</a:t>
            </a:r>
            <a:r>
              <a:rPr lang="en-US" altLang="ko-KR" sz="2200" u="sng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200" u="sng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làm</a:t>
            </a:r>
            <a:r>
              <a:rPr lang="en-US" altLang="ko-KR" sz="2200" u="sng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200" u="sng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gì</a:t>
            </a:r>
            <a:r>
              <a:rPr lang="en-US" altLang="ko-KR" sz="2200" u="sng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200" u="sng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khi</a:t>
            </a:r>
            <a:r>
              <a:rPr lang="en-US" altLang="ko-KR" sz="2200" u="sng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200" u="sng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không</a:t>
            </a:r>
            <a:r>
              <a:rPr lang="en-US" altLang="ko-KR" sz="2200" u="sng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200" u="sng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ngủ</a:t>
            </a:r>
            <a:r>
              <a:rPr lang="en-US" altLang="ko-KR" sz="2200" u="sng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200" u="sng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được</a:t>
            </a:r>
            <a:r>
              <a:rPr lang="en-US" altLang="ko-KR" sz="2200" u="sng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?</a:t>
            </a:r>
            <a:endParaRPr lang="ko-KR" altLang="ko-KR" sz="2200" kern="100" dirty="0">
              <a:latin typeface="맑은 고딕" panose="020B0503020000020004" pitchFamily="50" charset="-127"/>
              <a:cs typeface="Times New Roman" panose="02020603050405020304" pitchFamily="18" charset="0"/>
            </a:endParaRPr>
          </a:p>
        </p:txBody>
      </p:sp>
      <p:pic>
        <p:nvPicPr>
          <p:cNvPr id="3" name="그림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05600" y="293287"/>
            <a:ext cx="3810000" cy="2847975"/>
          </a:xfrm>
          <a:prstGeom prst="rect">
            <a:avLst/>
          </a:prstGeom>
        </p:spPr>
      </p:pic>
      <p:pic>
        <p:nvPicPr>
          <p:cNvPr id="4" name="그림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05600" y="3848100"/>
            <a:ext cx="3810000" cy="28405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4876210"/>
      </p:ext>
    </p:extLst>
  </p:cSld>
  <p:clrMapOvr>
    <a:masterClrMapping/>
  </p:clrMapOvr>
</p:sld>
</file>

<file path=ppt/theme/theme1.xml><?xml version="1.0" encoding="utf-8"?>
<a:theme xmlns:a="http://schemas.openxmlformats.org/drawingml/2006/main" name="3_메트로폴리탄">
  <a:themeElements>
    <a:clrScheme name="메트로폴리탄">
      <a:dk1>
        <a:sysClr val="windowText" lastClr="000000"/>
      </a:dk1>
      <a:lt1>
        <a:sysClr val="window" lastClr="FFFFFF"/>
      </a:lt1>
      <a:dk2>
        <a:srgbClr val="162F33"/>
      </a:dk2>
      <a:lt2>
        <a:srgbClr val="EAF0E0"/>
      </a:lt2>
      <a:accent1>
        <a:srgbClr val="50B4C8"/>
      </a:accent1>
      <a:accent2>
        <a:srgbClr val="A8B97F"/>
      </a:accent2>
      <a:accent3>
        <a:srgbClr val="9B9256"/>
      </a:accent3>
      <a:accent4>
        <a:srgbClr val="657689"/>
      </a:accent4>
      <a:accent5>
        <a:srgbClr val="7A855D"/>
      </a:accent5>
      <a:accent6>
        <a:srgbClr val="84AC9D"/>
      </a:accent6>
      <a:hlink>
        <a:srgbClr val="2370CD"/>
      </a:hlink>
      <a:folHlink>
        <a:srgbClr val="877589"/>
      </a:folHlink>
    </a:clrScheme>
    <a:fontScheme name="메트로폴리탄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메트로폴리탄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00000"/>
                <a:lumMod val="110000"/>
              </a:schemeClr>
            </a:gs>
            <a:gs pos="50000">
              <a:schemeClr val="phClr">
                <a:tint val="75000"/>
                <a:satMod val="101000"/>
                <a:lumMod val="105000"/>
              </a:schemeClr>
            </a:gs>
            <a:gs pos="100000">
              <a:schemeClr val="phClr">
                <a:tint val="82000"/>
                <a:satMod val="104000"/>
                <a:lumMod val="105000"/>
              </a:schemeClr>
            </a:gs>
          </a:gsLst>
          <a:lin ang="27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0000"/>
                <a:lumMod val="100000"/>
              </a:schemeClr>
            </a:gs>
            <a:gs pos="100000">
              <a:schemeClr val="phClr">
                <a:shade val="80000"/>
                <a:satMod val="100000"/>
                <a:lumMod val="99000"/>
              </a:schemeClr>
            </a:gs>
          </a:gsLst>
          <a:lin ang="27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solidFill>
          <a:schemeClr val="phClr">
            <a:shade val="95000"/>
            <a:satMod val="17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etropolitan" id="{4C5440D6-04D2-4954-96CF-F251137069B2}" vid="{79CFCA13-9412-4290-BB4B-85112F88857B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114</TotalTime>
  <Words>591</Words>
  <Application>Microsoft Office PowerPoint</Application>
  <PresentationFormat>와이드스크린</PresentationFormat>
  <Paragraphs>82</Paragraphs>
  <Slides>6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5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6</vt:i4>
      </vt:variant>
    </vt:vector>
  </HeadingPairs>
  <TitlesOfParts>
    <vt:vector size="12" baseType="lpstr">
      <vt:lpstr>HY견명조</vt:lpstr>
      <vt:lpstr>맑은 고딕</vt:lpstr>
      <vt:lpstr>Arial</vt:lpstr>
      <vt:lpstr>Calibri Light</vt:lpstr>
      <vt:lpstr>Times New Roman</vt:lpstr>
      <vt:lpstr>3_메트로폴리탄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Company>Sky123.Org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Windows 사용자</dc:creator>
  <cp:lastModifiedBy>이 유락</cp:lastModifiedBy>
  <cp:revision>22</cp:revision>
  <dcterms:created xsi:type="dcterms:W3CDTF">2020-06-16T07:30:50Z</dcterms:created>
  <dcterms:modified xsi:type="dcterms:W3CDTF">2020-08-20T00:50:04Z</dcterms:modified>
</cp:coreProperties>
</file>