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85" r:id="rId3"/>
    <p:sldId id="284" r:id="rId4"/>
    <p:sldId id="283" r:id="rId5"/>
    <p:sldId id="282" r:id="rId6"/>
    <p:sldId id="281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2020-08-20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550" y="1085850"/>
            <a:ext cx="10483850" cy="705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19.[NGỮ PHÁP]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DANH TỪ, TÍNH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6600" b="1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6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41300" y="490034"/>
            <a:ext cx="11811000" cy="605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NGHĨA:</a:t>
            </a:r>
            <a:endParaRPr lang="ko-KR" altLang="ko-KR" sz="36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vi-VN" altLang="ko-KR" sz="24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hể hiện khoảng thời gian hay thời kì mà hành động hay tình huống nào đó xảy ra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hồi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오늘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저녁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할거예요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nay?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방학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어디에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거예요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dự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차가운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것을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마시면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됩니다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nên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đồlạnh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공부할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시키지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마세요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45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9100" y="450286"/>
            <a:ext cx="6096000" cy="41036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THỨC: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DANH TỪ </a:t>
            </a:r>
            <a:r>
              <a:rPr lang="ko-KR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점심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trưa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휴가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식사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고등학교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ĐỘNG TỪ </a:t>
            </a:r>
            <a:r>
              <a:rPr lang="en-US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62529"/>
              </p:ext>
            </p:extLst>
          </p:nvPr>
        </p:nvGraphicFramePr>
        <p:xfrm>
          <a:off x="317500" y="4586620"/>
          <a:ext cx="7835900" cy="1956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2274">
                  <a:extLst>
                    <a:ext uri="{9D8B030D-6E8A-4147-A177-3AD203B41FA5}">
                      <a16:colId xmlns:a16="http://schemas.microsoft.com/office/drawing/2014/main" val="1425533001"/>
                    </a:ext>
                  </a:extLst>
                </a:gridCol>
                <a:gridCol w="3616112">
                  <a:extLst>
                    <a:ext uri="{9D8B030D-6E8A-4147-A177-3AD203B41FA5}">
                      <a16:colId xmlns:a16="http://schemas.microsoft.com/office/drawing/2014/main" val="3559287279"/>
                    </a:ext>
                  </a:extLst>
                </a:gridCol>
                <a:gridCol w="2357514">
                  <a:extLst>
                    <a:ext uri="{9D8B030D-6E8A-4147-A177-3AD203B41FA5}">
                      <a16:colId xmlns:a16="http://schemas.microsoft.com/office/drawing/2014/main" val="24847070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 </a:t>
                      </a:r>
                      <a:endParaRPr lang="ko-KR" sz="2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과거</a:t>
                      </a:r>
                      <a:r>
                        <a:rPr lang="en-US" sz="2000" kern="100">
                          <a:effectLst/>
                        </a:rPr>
                        <a:t>: -</a:t>
                      </a:r>
                      <a:r>
                        <a:rPr lang="ko-KR" sz="2000" kern="100">
                          <a:effectLst/>
                        </a:rPr>
                        <a:t>았</a:t>
                      </a:r>
                      <a:r>
                        <a:rPr lang="en-US" sz="2000" kern="100">
                          <a:effectLst/>
                        </a:rPr>
                        <a:t>/</a:t>
                      </a:r>
                      <a:r>
                        <a:rPr lang="ko-KR" sz="2000" kern="100">
                          <a:effectLst/>
                        </a:rPr>
                        <a:t>었을 때</a:t>
                      </a:r>
                      <a:endParaRPr lang="ko-KR" sz="2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현재</a:t>
                      </a:r>
                      <a:r>
                        <a:rPr lang="en-US" sz="2000" kern="100">
                          <a:effectLst/>
                        </a:rPr>
                        <a:t>: -(</a:t>
                      </a:r>
                      <a:r>
                        <a:rPr lang="ko-KR" sz="2000" kern="100">
                          <a:effectLst/>
                        </a:rPr>
                        <a:t>으</a:t>
                      </a:r>
                      <a:r>
                        <a:rPr lang="en-US" sz="2000" kern="100">
                          <a:effectLst/>
                        </a:rPr>
                        <a:t>)</a:t>
                      </a:r>
                      <a:r>
                        <a:rPr lang="ko-KR" sz="2000" kern="100">
                          <a:effectLst/>
                        </a:rPr>
                        <a:t>ㄹ 때</a:t>
                      </a:r>
                      <a:endParaRPr lang="ko-KR" sz="2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6318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가다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Đi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먹다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ăn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만들다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làm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듣다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nghe</a:t>
                      </a:r>
                      <a:endParaRPr lang="ko-KR" sz="2000" kern="100" dirty="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눕다</a:t>
                      </a:r>
                      <a:r>
                        <a:rPr lang="en-US" sz="2000" kern="100" dirty="0">
                          <a:effectLst/>
                        </a:rPr>
                        <a:t> </a:t>
                      </a:r>
                      <a:r>
                        <a:rPr lang="en-US" sz="2000" kern="100" dirty="0" err="1">
                          <a:effectLst/>
                        </a:rPr>
                        <a:t>nằm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갔을 때</a:t>
                      </a:r>
                      <a:r>
                        <a:rPr lang="en-US" sz="2000" kern="100">
                          <a:effectLst/>
                        </a:rPr>
                        <a:t>  lúc đã đi</a:t>
                      </a:r>
                      <a:endParaRPr lang="ko-KR" sz="2000" kern="10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먹었을 때</a:t>
                      </a:r>
                      <a:r>
                        <a:rPr lang="en-US" sz="2000" kern="100">
                          <a:effectLst/>
                        </a:rPr>
                        <a:t> lúc đã ăn</a:t>
                      </a:r>
                      <a:endParaRPr lang="ko-KR" sz="2000" kern="10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만들었을 때</a:t>
                      </a:r>
                      <a:r>
                        <a:rPr lang="en-US" sz="2000" kern="100">
                          <a:effectLst/>
                        </a:rPr>
                        <a:t> lúc đã làm</a:t>
                      </a:r>
                      <a:endParaRPr lang="ko-KR" sz="2000" kern="10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들었을 때</a:t>
                      </a:r>
                      <a:r>
                        <a:rPr lang="en-US" sz="2000" kern="100">
                          <a:effectLst/>
                        </a:rPr>
                        <a:t> lúc đã nghe</a:t>
                      </a:r>
                      <a:endParaRPr lang="ko-KR" sz="2000" kern="100">
                        <a:effectLst/>
                      </a:endParaRP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>
                          <a:effectLst/>
                        </a:rPr>
                        <a:t>누웠을 때</a:t>
                      </a:r>
                      <a:r>
                        <a:rPr lang="en-US" sz="2000" kern="100">
                          <a:effectLst/>
                        </a:rPr>
                        <a:t> lúc đã năm</a:t>
                      </a:r>
                      <a:endParaRPr lang="ko-KR" sz="2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갈 때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먹을 때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만들 때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>
                          <a:effectLst/>
                        </a:rPr>
                        <a:t>들을 때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kern="100" dirty="0" err="1">
                          <a:effectLst/>
                        </a:rPr>
                        <a:t>누을</a:t>
                      </a:r>
                      <a:r>
                        <a:rPr lang="ko-KR" sz="2000" kern="100" dirty="0">
                          <a:effectLst/>
                        </a:rPr>
                        <a:t> 때</a:t>
                      </a: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0654792"/>
                  </a:ext>
                </a:extLst>
              </a:tr>
            </a:tbl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9" y="781050"/>
            <a:ext cx="4194175" cy="2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01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68300" y="111108"/>
            <a:ext cx="7937500" cy="380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★"/>
            </a:pP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바탕" panose="02030600000101010101" pitchFamily="18" charset="-127"/>
              </a:rPr>
              <a:t>LƯU Ý.</a:t>
            </a:r>
            <a:endParaRPr lang="ko-KR" altLang="ko-KR" sz="2800" b="1" kern="100" dirty="0">
              <a:solidFill>
                <a:srgbClr val="FFFF00"/>
              </a:solidFill>
              <a:latin typeface="맑은 고딕" panose="020B0503020000020004" pitchFamily="50" charset="-127"/>
              <a:cs typeface="바탕" panose="02030600000101010101" pitchFamily="18" charset="-127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(X)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날짜</a:t>
            </a:r>
            <a:r>
              <a:rPr lang="vi-VN" altLang="ko-KR" sz="22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 ngày tháng</a:t>
            </a:r>
            <a:r>
              <a:rPr lang="vi-VN" altLang="ko-KR" sz="2200" kern="100" dirty="0">
                <a:solidFill>
                  <a:srgbClr val="FFFF00"/>
                </a:solidFill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요일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v…v…) +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2540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(X)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+ ‘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.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금요일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만납시다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(X) 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금요일에</a:t>
            </a:r>
            <a:r>
              <a:rPr lang="ko-KR" altLang="ko-KR" sz="22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만납시다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nhau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thứ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6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만나요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(X)               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시에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만나요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(O)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68300" y="4111992"/>
            <a:ext cx="10947400" cy="2746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–</a:t>
            </a:r>
            <a:r>
              <a:rPr lang="ko-KR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았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었을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-(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câu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이었을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내동생은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이었어요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8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4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tuổi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</a:t>
            </a: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졸업할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까지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열심히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할거예요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졸업하다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altLang="ko-KR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ko-KR" altLang="ko-KR" sz="2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106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81000" y="211291"/>
            <a:ext cx="10439400" cy="7061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지금은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놀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아니라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열심히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일할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놀다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일하다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Bây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chơi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mà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lúc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chăm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chỉ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여자친구와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헤어질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정말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슬펐어요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헤어지다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rất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buồn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chia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tay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gái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AutoNum type="arabicPeriod" startAt="5"/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음악을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들을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이어폰으로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들어요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듣다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en-US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đeo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tai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phôn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nhạc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838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TẬP2: </a:t>
            </a:r>
            <a:endParaRPr lang="ko-KR" altLang="ko-KR" sz="32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부모님이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보고싶다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인터넷으로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화상채팅을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Nhớ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chuyện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video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(Internet)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máy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endParaRPr lang="en-US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부모님이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보고싶을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때는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어떻게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en-US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thế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nhớ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bố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mẹ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080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9400" y="293287"/>
            <a:ext cx="6261100" cy="63953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목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감기에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걸렸다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따뜻한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물을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자주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마신다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bịđau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ấm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xuyên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목감기에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걸렸을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때는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어떻게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BanhKhi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bị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đau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họng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ban</a:t>
            </a: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endParaRPr lang="en-US" altLang="ko-KR" sz="2200" u="sng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입맛이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음식을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200" kern="100" dirty="0">
                <a:solidFill>
                  <a:srgbClr val="FFFF00"/>
                </a:solidFill>
                <a:cs typeface="Times New Roman" panose="02020603050405020304" pitchFamily="18" charset="0"/>
              </a:rPr>
              <a:t>không có cảm giác ngon miệng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món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cay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입맛이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없을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때는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어떻게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en-US" altLang="ko-KR" sz="2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85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còn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cảm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giác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thèm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85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어려운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2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482600" indent="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buồn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khó</a:t>
            </a: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711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2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잠이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안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올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때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어떻게</a:t>
            </a:r>
            <a:r>
              <a:rPr lang="ko-KR" altLang="ko-KR" sz="22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해요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indent="685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Phải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gì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200" u="sng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được</a:t>
            </a:r>
            <a:r>
              <a:rPr lang="en-US" altLang="ko-KR" sz="22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00" y="293287"/>
            <a:ext cx="3810000" cy="28479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3848100"/>
            <a:ext cx="3810000" cy="284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876210"/>
      </p:ext>
    </p:extLst>
  </p:cSld>
  <p:clrMapOvr>
    <a:masterClrMapping/>
  </p:clrMapOvr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591</Words>
  <Application>Microsoft Office PowerPoint</Application>
  <PresentationFormat>와이드스크린</PresentationFormat>
  <Paragraphs>82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22</cp:revision>
  <dcterms:created xsi:type="dcterms:W3CDTF">2020-06-16T07:30:50Z</dcterms:created>
  <dcterms:modified xsi:type="dcterms:W3CDTF">2020-08-20T00:50:04Z</dcterms:modified>
</cp:coreProperties>
</file>