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71" r:id="rId7"/>
    <p:sldId id="270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97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2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3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4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63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7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2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812800" y="1085850"/>
            <a:ext cx="7835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15.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vi-VN" altLang="ko-KR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[NGỮ PHÁP]  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en-US" sz="6600" kern="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kumimoji="0" lang="ko-KR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62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/>
          </p:cNvSpPr>
          <p:nvPr/>
        </p:nvSpPr>
        <p:spPr>
          <a:xfrm>
            <a:off x="368912" y="457085"/>
            <a:ext cx="10184788" cy="724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</a:rPr>
              <a:t>① </a:t>
            </a:r>
            <a:r>
              <a:rPr kumimoji="0" lang="ko-KR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kumimoji="0" lang="vi-VN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Ý NGH</a:t>
            </a:r>
            <a:r>
              <a:rPr kumimoji="0" lang="vi-VN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</a:rPr>
              <a:t>ĨA: </a:t>
            </a:r>
            <a:endParaRPr kumimoji="0" lang="ko-KR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Liên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kết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với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danh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từ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nói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lên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phương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hướng,nguyên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liệu,dụng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cụ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:    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bằng,với,đến,sang</a:t>
            </a:r>
            <a:endParaRPr kumimoji="0" lang="ko-KR" altLang="ko-KR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kumimoji="0" lang="ko-KR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ⓐ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Công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cụ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endParaRPr kumimoji="0" lang="ko-KR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Tr</a:t>
            </a:r>
            <a:r>
              <a:rPr kumimoji="0" lang="vi-VN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ợ từ thể hiện phương pháp, phương tiện </a:t>
            </a:r>
            <a:endParaRPr kumimoji="0" lang="ko-KR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</a:t>
            </a:r>
            <a:r>
              <a:rPr kumimoji="0" lang="vi-VN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hay công cụ của hành vi nào đó</a:t>
            </a:r>
            <a:endParaRPr kumimoji="0" lang="ko-KR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버스</a:t>
            </a:r>
            <a:r>
              <a:rPr kumimoji="0" lang="ko-KR" altLang="ko-KR" sz="3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kumimoji="0" lang="ko-KR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학교에 갑니다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Tôi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đến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trường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bằng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xe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búyt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ko-KR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가위</a:t>
            </a:r>
            <a:r>
              <a:rPr kumimoji="0" lang="ko-KR" altLang="ko-KR" sz="3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kumimoji="0" lang="ko-KR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머리를 잘랐습니다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  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Tôi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đã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cắt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tóc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bằng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kéo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kumimoji="0" lang="ko-KR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543299"/>
            <a:ext cx="4413250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2900" y="374133"/>
            <a:ext cx="7721600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1000"/>
              </a:spcBef>
              <a:defRPr/>
            </a:pPr>
            <a:r>
              <a:rPr lang="ko-KR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ⓑ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defRPr/>
            </a:pP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altLang="ko-KR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vật liệu hay nguyên liệu nào đó: </a:t>
            </a:r>
            <a:r>
              <a:rPr lang="en-US" altLang="ko-KR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altLang="ko-KR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ko-KR" altLang="ko-KR" sz="32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 책상은 나무</a:t>
            </a:r>
            <a:r>
              <a:rPr lang="ko-KR" altLang="ko-KR" sz="3200" b="1" u="sng" dirty="0">
                <a:solidFill>
                  <a:sysClr val="windowText" lastClr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만들었습니다</a:t>
            </a:r>
            <a:r>
              <a:rPr lang="en-US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김치는 배추와 고춧가루</a:t>
            </a:r>
            <a:r>
              <a:rPr lang="ko-KR" altLang="ko-KR" sz="3200" b="1" u="sng" dirty="0">
                <a:solidFill>
                  <a:sysClr val="windowText" lastClr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만듭니다</a:t>
            </a:r>
            <a:r>
              <a:rPr lang="en-US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 </a:t>
            </a:r>
          </a:p>
          <a:p>
            <a:pPr lvl="0">
              <a:lnSpc>
                <a:spcPts val="2200"/>
              </a:lnSpc>
              <a:spcBef>
                <a:spcPts val="1000"/>
              </a:spcBef>
              <a:defRPr/>
            </a:pP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Kimchi đ</a:t>
            </a:r>
            <a:r>
              <a:rPr lang="vi-VN" altLang="ko-KR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ược làm</a:t>
            </a:r>
            <a:r>
              <a:rPr lang="vi-VN" altLang="ko-K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ko-KR" sz="32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bằng</a:t>
            </a:r>
            <a:r>
              <a:rPr lang="vi-VN" altLang="ko-K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ko-KR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ớt bột và cải thảo</a:t>
            </a: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396773"/>
            <a:ext cx="3810000" cy="22326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4381500"/>
            <a:ext cx="4483100" cy="22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5900" y="358299"/>
            <a:ext cx="8991600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1000"/>
              </a:spcBef>
            </a:pPr>
            <a:r>
              <a:rPr lang="en-US" altLang="ko-KR" sz="2400" dirty="0">
                <a:solidFill>
                  <a:srgbClr val="FFFF00"/>
                </a:solidFill>
                <a:latin typeface="맑은 고딕"/>
              </a:rPr>
              <a:t> </a:t>
            </a:r>
            <a:r>
              <a:rPr lang="ko-KR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ⓒ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200"/>
              </a:lnSpc>
              <a:spcBef>
                <a:spcPts val="1000"/>
              </a:spcBef>
            </a:pP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200"/>
              </a:lnSpc>
              <a:spcBef>
                <a:spcPts val="1000"/>
              </a:spcBef>
            </a:pP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hay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ko-K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ko-KR" sz="32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endParaRPr lang="en-US" altLang="ko-KR" sz="3200" b="1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>
              <a:lnSpc>
                <a:spcPts val="2200"/>
              </a:lnSpc>
              <a:spcBef>
                <a:spcPts val="1000"/>
              </a:spcBef>
            </a:pPr>
            <a:endParaRPr lang="ko-KR" altLang="ko-KR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내일</a:t>
            </a:r>
            <a:r>
              <a:rPr lang="en-US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9</a:t>
            </a: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시까지 학교</a:t>
            </a:r>
            <a:r>
              <a:rPr lang="ko-KR" altLang="ko-KR" sz="3200" b="1" u="sng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오세요</a:t>
            </a:r>
            <a:r>
              <a:rPr lang="en-US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>
              <a:lnSpc>
                <a:spcPts val="2200"/>
              </a:lnSpc>
              <a:spcBef>
                <a:spcPts val="1000"/>
              </a:spcBef>
            </a:pP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ts val="2200"/>
              </a:lnSpc>
              <a:spcBef>
                <a:spcPts val="1000"/>
              </a:spcBef>
            </a:pP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왼쪽</a:t>
            </a:r>
            <a:r>
              <a:rPr lang="ko-KR" altLang="ko-KR" sz="3200" b="1" u="sng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가면 화장실이 있습니다</a:t>
            </a:r>
            <a:r>
              <a:rPr lang="en-US" altLang="ko-KR" sz="32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>
              <a:lnSpc>
                <a:spcPts val="2200"/>
              </a:lnSpc>
              <a:spcBef>
                <a:spcPts val="1000"/>
              </a:spcBef>
            </a:pP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4468813"/>
            <a:ext cx="5029200" cy="19986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468812"/>
            <a:ext cx="2882900" cy="19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/>
          </p:cNvSpPr>
          <p:nvPr/>
        </p:nvSpPr>
        <p:spPr>
          <a:xfrm>
            <a:off x="191112" y="190385"/>
            <a:ext cx="9421830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Font typeface="Arial" panose="020B0604020202020204" pitchFamily="34" charset="0"/>
              <a:buNone/>
            </a:pPr>
            <a:endParaRPr lang="ko-KR" altLang="ko-KR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3600" b="1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② </a:t>
            </a:r>
            <a:r>
              <a:rPr lang="ko-KR" altLang="ko-KR" sz="3600" b="1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lang="vi-VN" altLang="ko-K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</a:t>
            </a:r>
            <a:endParaRPr lang="ko-KR" altLang="ko-KR" sz="3600" b="1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46383"/>
              </p:ext>
            </p:extLst>
          </p:nvPr>
        </p:nvGraphicFramePr>
        <p:xfrm>
          <a:off x="368912" y="1286662"/>
          <a:ext cx="9054489" cy="355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886">
                  <a:extLst>
                    <a:ext uri="{9D8B030D-6E8A-4147-A177-3AD203B41FA5}">
                      <a16:colId xmlns:a16="http://schemas.microsoft.com/office/drawing/2014/main" val="1641693511"/>
                    </a:ext>
                  </a:extLst>
                </a:gridCol>
                <a:gridCol w="2023284">
                  <a:extLst>
                    <a:ext uri="{9D8B030D-6E8A-4147-A177-3AD203B41FA5}">
                      <a16:colId xmlns:a16="http://schemas.microsoft.com/office/drawing/2014/main" val="2290254212"/>
                    </a:ext>
                  </a:extLst>
                </a:gridCol>
                <a:gridCol w="959896">
                  <a:extLst>
                    <a:ext uri="{9D8B030D-6E8A-4147-A177-3AD203B41FA5}">
                      <a16:colId xmlns:a16="http://schemas.microsoft.com/office/drawing/2014/main" val="1284182717"/>
                    </a:ext>
                  </a:extLst>
                </a:gridCol>
                <a:gridCol w="3628423">
                  <a:extLst>
                    <a:ext uri="{9D8B030D-6E8A-4147-A177-3AD203B41FA5}">
                      <a16:colId xmlns:a16="http://schemas.microsoft.com/office/drawing/2014/main" val="1641266573"/>
                    </a:ext>
                  </a:extLst>
                </a:gridCol>
              </a:tblGrid>
              <a:tr h="889548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cuốiX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버스</a:t>
                      </a:r>
                    </a:p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buýt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로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버스로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buýt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559126"/>
                  </a:ext>
                </a:extLst>
              </a:tr>
              <a:tr h="1334321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트럭</a:t>
                      </a:r>
                    </a:p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으로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트럭으로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79552"/>
                  </a:ext>
                </a:extLst>
              </a:tr>
              <a:tr h="1334321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ㄹ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지하철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로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지하철로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ko-KR" sz="2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0534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68912" y="5334000"/>
            <a:ext cx="8397401" cy="121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ụ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en-US" altLang="ko-KR" sz="3200" b="1" u="sng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ko-KR" altLang="ko-KR" sz="32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en-US" altLang="ko-KR" sz="3200" kern="1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ụ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3200" b="1" kern="1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3200" b="1" kern="1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3200" b="1" kern="1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’+ </a:t>
            </a:r>
            <a:r>
              <a:rPr lang="en-US" altLang="ko-KR" sz="3200" kern="1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3200" kern="1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en-US" altLang="ko-KR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32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32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4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56001" y="412770"/>
            <a:ext cx="99262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1 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‘(</a:t>
            </a:r>
            <a:r>
              <a:rPr lang="ko-KR" altLang="ko-KR" sz="32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32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32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en-US" altLang="ko-KR" sz="32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6000" y="1828883"/>
            <a:ext cx="79926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매일 버스</a:t>
            </a:r>
            <a:r>
              <a:rPr lang="ko-KR" altLang="ko-KR" sz="2600" b="1" u="sng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en-US" sz="24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출근합니다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왼쪽</a:t>
            </a:r>
            <a:r>
              <a:rPr lang="en-US" altLang="ko-KR" sz="2600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가면 지하철역이 나옵니다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지하철</a:t>
            </a:r>
            <a:r>
              <a:rPr lang="en-US" altLang="ko-KR" sz="2600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가는 것이 더 빨라요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내일 서울</a:t>
            </a:r>
            <a:r>
              <a:rPr lang="en-US" altLang="ko-KR" sz="2600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갑니다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Seoul</a:t>
            </a:r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67101" y="3006400"/>
            <a:ext cx="8386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u="sng" dirty="0" err="1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ko-KR" altLang="ko-KR" sz="2600" b="1" u="sng" dirty="0" err="1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600" dirty="0">
              <a:solidFill>
                <a:prstClr val="black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96159" y="4183917"/>
            <a:ext cx="511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b="1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44790" y="5392212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b="1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59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1104" y="1074167"/>
            <a:ext cx="9563495" cy="423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볼펜</a:t>
            </a:r>
            <a:r>
              <a:rPr lang="en-US" altLang="ko-KR" sz="2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쓰지 말고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연필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쓰세요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en-US" altLang="ko-KR" sz="26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Đ</a:t>
            </a:r>
            <a:r>
              <a:rPr lang="vi-VN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ừng viết </a:t>
            </a:r>
            <a:r>
              <a:rPr lang="vi-VN" altLang="ko-KR" sz="2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bằng</a:t>
            </a:r>
            <a:r>
              <a:rPr lang="vi-VN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bút bi, Hãy viết </a:t>
            </a:r>
            <a:r>
              <a:rPr lang="vi-VN" altLang="ko-KR" sz="2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bằng</a:t>
            </a:r>
            <a:r>
              <a:rPr lang="vi-VN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bút chì</a:t>
            </a:r>
            <a:endParaRPr lang="en-US" altLang="ko-KR" sz="26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ko-KR" altLang="ko-KR" sz="26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6.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서울에서 대전까지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KTX      50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분쯤 걸립니다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en-US" altLang="ko-KR" sz="26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ất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khoảng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50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phút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Seoul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Daejeon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ko-KR" altLang="ko-KR" sz="26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7.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제주도는 비행기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갈 수 있습니다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en-US" altLang="ko-KR" sz="26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ể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Máy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Bay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Đảo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Tế</a:t>
            </a:r>
            <a:r>
              <a:rPr lang="en-US" altLang="ko-KR" sz="2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Châu</a:t>
            </a:r>
            <a:r>
              <a:rPr lang="en-US" altLang="ko-KR" sz="2600" kern="100" dirty="0">
                <a:latin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6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29636" y="1074167"/>
            <a:ext cx="8386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u="sng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ko-KR" altLang="ko-KR" sz="2600" b="1" u="sng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7717" y="1074166"/>
            <a:ext cx="511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b="1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600" b="1" u="sng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14108" y="2636877"/>
            <a:ext cx="511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b="1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84066" y="4241508"/>
            <a:ext cx="511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600" b="1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endParaRPr lang="ko-KR" altLang="en-US" sz="2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3269323"/>
            <a:ext cx="4552950" cy="24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3_메트로폴리탄">
  <a:themeElements>
    <a:clrScheme name="메트로폴리탄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메트로폴리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메트로폴리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405</Words>
  <Application>Microsoft Office PowerPoint</Application>
  <PresentationFormat>와이드스크린</PresentationFormat>
  <Paragraphs>85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HY견명조</vt:lpstr>
      <vt:lpstr>맑은 고딕</vt:lpstr>
      <vt:lpstr>Arial</vt:lpstr>
      <vt:lpstr>Calibri Light</vt:lpstr>
      <vt:lpstr>Times New Roman</vt:lpstr>
      <vt:lpstr>3_메트로폴리탄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9</cp:revision>
  <dcterms:created xsi:type="dcterms:W3CDTF">2020-06-16T06:56:11Z</dcterms:created>
  <dcterms:modified xsi:type="dcterms:W3CDTF">2020-08-06T04:18:48Z</dcterms:modified>
</cp:coreProperties>
</file>