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77" r:id="rId3"/>
    <p:sldId id="278" r:id="rId4"/>
    <p:sldId id="279" r:id="rId5"/>
    <p:sldId id="280" r:id="rId6"/>
    <p:sldId id="281" r:id="rId7"/>
    <p:sldId id="282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842D88-2833-45F6-9DCD-197BA03091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76D9F84-634E-4B22-BE91-618D9B654B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BCE35F3-806C-4414-ACF0-C8C6556E8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074CAE4-F42B-423F-97A1-8B6BCAF59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D6A7555-A53D-4BF7-8FE9-E2DF857BA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3514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FEFDA8B-F716-4146-8B40-CECFFCF2E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9C608BD-0C4B-46CE-AD57-44B3642E0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C9F9838-A53E-4950-ABC7-39873D886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46A21EB-F75A-4435-B525-285C0F3B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E75221A-BB14-4E05-A555-ED1506604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6128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9B90DA9-75F7-4D59-87D6-0EB773350E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03B21BF-198D-4E4E-A016-13A63051DE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5ACA42A-E6DE-426D-89D5-ABF18E3D1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2702312-2BBE-4EB6-9F24-4DAA6BE47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2AD1494-FFB2-4004-AE43-14970A910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249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3499DF2-BCA4-4C2D-9279-794233C8E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5E7B1A4-B439-425C-8E2B-1B114A9F9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D658187-BACA-416A-ADFD-6F859B673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B46C5BE-0754-4494-B057-6368A61D5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C8D055C-76FA-408D-AAD4-1650DEE97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3941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EA8A8D-DD82-4D44-AFA4-DA6DE6C61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04DDAAD-D4EC-4C6B-A536-F7A242EE3A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B3C94E8-D885-4B61-9A35-DC956B85F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663534F-6F70-40DC-A1FC-5F7BC9177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67E4C5-3C51-4DF2-BB1B-7F1B9F600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36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1B98DA-7F84-4654-A194-0FF7A4560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A1C4722-6E8D-4E4E-B380-9A0948B685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3EB8294-93A0-470E-9E53-6B3A0A27AB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F2CEF05-8BF8-49C4-8153-9C3D15F9B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9433F06-C524-4270-96D3-E732A4B2D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49441AF-D108-4495-953B-EDDDF0CC2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0654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16A2160-3567-497C-81EF-2977726B8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AF7D616-B998-483F-8ACD-7503CB17A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968EAB6-1FA5-4D12-ABD9-DA7D3F96E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ACAACD6-C586-4903-8B5F-0591282FE9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A14E38F-81BF-4589-A48D-CEC050F9E0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0BD99392-26AA-4F41-BAFE-099D8D301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6ADA574-7AF6-4031-B949-178308210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8C0644E-DE97-49AC-A932-DF2ED8061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7321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C7A970B-4452-45F5-89A6-A21B4CF34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00C5DC3-1AFF-4981-A613-F085920A7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3D64D01-C734-481A-8351-AC3855F41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40E223F-2DE9-43E5-B69E-AA40194F8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3589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CA9FD8E3-380B-4796-8323-07E0565D3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12A5B2A-9C30-4C2E-B497-FB693F3553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5966E31-F326-499C-8F73-43602D474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3230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B8EA582-2F7C-4321-8C26-27F3B7967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4997B67-3636-4C09-8FE8-41EE42623A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29BC4F2-C8A4-41EA-9276-7E3A0C7E27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91B02A3-746E-4C40-840A-D0AD55253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8B9ABAB-8864-4FD0-8DAB-7412E1AE2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EA784E0-2CAE-45D2-AEC1-037F50BEC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7800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750B94-3A34-40CE-9342-5AAE0B359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F311627-0DB0-48ED-AE75-77E34CE178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7061DC7-E129-4E39-B429-04A9A80523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D643063-5BBF-4F65-B46D-660F776BB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FE9923F-114A-4786-8FBA-F5C32FF86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20A6714-7413-42FB-9AA5-6BF56D39C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2831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A601F8D-8332-4D0D-8A2E-86138AF74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534AB11-6089-4325-AE49-B11B7DABAB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C3D860F-6208-489F-A5BC-1B1AB22987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B574B7-6FB2-453E-B3C3-810B221AC0ED}" type="datetimeFigureOut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2020-06-26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52C2793-AE1C-4088-AF18-96DD2163B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5EBFF8B-0A45-4775-9DD7-A3BAE91840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3BBC40-A6BF-439A-975D-2CAA367092EC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223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180000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927100" y="1085850"/>
            <a:ext cx="7237186" cy="5691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ĐẠ</a:t>
            </a:r>
            <a:r>
              <a:rPr lang="en-US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</a:t>
            </a:r>
            <a:r>
              <a:rPr lang="en-US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Ừ </a:t>
            </a:r>
            <a:r>
              <a:rPr lang="en-US" altLang="ko-KR" sz="6600" b="1" kern="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~</a:t>
            </a:r>
            <a:r>
              <a:rPr lang="ko-KR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</a:t>
            </a:r>
            <a:r>
              <a:rPr lang="en-US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</a:t>
            </a:r>
            <a:r>
              <a:rPr lang="ko-KR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그</a:t>
            </a:r>
            <a:r>
              <a:rPr lang="en-US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</a:t>
            </a:r>
            <a:r>
              <a:rPr lang="ko-KR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</a:t>
            </a:r>
            <a:r>
              <a:rPr lang="en-US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</a:t>
            </a:r>
            <a:r>
              <a:rPr lang="ko-KR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이것</a:t>
            </a:r>
            <a:r>
              <a:rPr lang="en-US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그것</a:t>
            </a:r>
            <a:r>
              <a:rPr lang="en-US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</a:t>
            </a:r>
            <a:r>
              <a:rPr lang="ko-KR" altLang="ko-KR" sz="66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저것 </a:t>
            </a:r>
            <a:endParaRPr lang="ko-KR" altLang="ko-KR" sz="66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altLang="ko-KR" sz="6600" dirty="0">
              <a:solidFill>
                <a:prstClr val="black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ko-KR" sz="6600" b="1" i="0" u="none" strike="noStrike" kern="1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ea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805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508000" y="518788"/>
            <a:ext cx="9347200" cy="5889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①</a:t>
            </a: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Ý</a:t>
            </a:r>
            <a:r>
              <a:rPr lang="en-US" altLang="ko-KR" sz="36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NGH</a:t>
            </a: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Ĩ</a:t>
            </a:r>
            <a:r>
              <a:rPr lang="en-US" altLang="ko-KR" sz="36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36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‘이’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Đạ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ừ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ỉ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đố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ượ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đó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ầ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ườ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ó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‘그’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Đạ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ừ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ù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để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ỉ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đố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ượ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ở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ầ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ườ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đó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‘저’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Đạ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ừ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ỉ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đố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ượ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ả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ừơ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ó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ườ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nghe:</a:t>
            </a:r>
            <a:r>
              <a:rPr lang="en-US" altLang="ko-KR" sz="2800" b="1" kern="1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altLang="ko-KR" sz="2800" b="1" kern="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524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이것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은 카메라 입니까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524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ả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ó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ả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524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아니요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그것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은 핸드폰입니다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524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ệ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ạ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ầ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215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508000" y="581008"/>
            <a:ext cx="9105900" cy="5325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②</a:t>
            </a: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HÌ</a:t>
            </a:r>
            <a:r>
              <a:rPr lang="en-US" altLang="ko-KR" sz="36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 TH</a:t>
            </a:r>
            <a:r>
              <a:rPr lang="vi-VN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Ứ</a:t>
            </a:r>
            <a:r>
              <a:rPr lang="vi-VN" altLang="ko-KR" sz="36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altLang="ko-KR" sz="36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36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ⓐ 이것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그것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저것 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지시대명사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đó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đạ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ừ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ỉ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đị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Đồ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ậ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이것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그것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저것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cá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đó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Đị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ể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이곳 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(=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여기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n</a:t>
            </a:r>
            <a:r>
              <a:rPr lang="vi-VN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ơ</a:t>
            </a:r>
            <a:r>
              <a:rPr lang="vi-VN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그곳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(=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거기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chỗ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đó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6858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저곳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(=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저기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chỗ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☞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đó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ợ</a:t>
            </a:r>
            <a:r>
              <a:rPr lang="vi-VN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ừ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Trong v</a:t>
            </a:r>
            <a:r>
              <a:rPr lang="vi-VN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ă</a:t>
            </a:r>
            <a:r>
              <a:rPr lang="vi-VN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n</a:t>
            </a:r>
            <a:r>
              <a:rPr lang="vi-VN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ó</a:t>
            </a:r>
            <a:r>
              <a:rPr lang="vi-VN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th</a:t>
            </a:r>
            <a:r>
              <a:rPr lang="vi-VN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ườ</a:t>
            </a:r>
            <a:r>
              <a:rPr lang="vi-VN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vi-VN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đượ</a:t>
            </a:r>
            <a:r>
              <a:rPr lang="vi-VN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r</a:t>
            </a:r>
            <a:r>
              <a:rPr lang="vi-VN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ú</a:t>
            </a:r>
            <a:r>
              <a:rPr lang="vi-VN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g</a:t>
            </a:r>
            <a:r>
              <a:rPr lang="vi-VN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ọ</a:t>
            </a:r>
            <a:r>
              <a:rPr lang="vi-VN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nh</a:t>
            </a:r>
            <a:r>
              <a:rPr lang="vi-VN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</a:t>
            </a:r>
            <a:r>
              <a:rPr lang="vi-VN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sau.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163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28600" y="483178"/>
            <a:ext cx="8394700" cy="63748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이것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cá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이것이 → 이게 </a:t>
            </a:r>
            <a:endParaRPr lang="en-US" altLang="ko-KR" sz="2800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lvl="1" algn="just">
              <a:spcAft>
                <a:spcPts val="800"/>
              </a:spcAft>
            </a:pP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그것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cá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đó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그것이 → 그게 </a:t>
            </a:r>
            <a:endParaRPr lang="en-US" altLang="ko-KR" sz="2800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그것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cá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저것이 → 저게</a:t>
            </a:r>
            <a:endParaRPr lang="en-US" altLang="ko-KR" sz="2800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이것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+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을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</a:t>
            </a:r>
            <a:r>
              <a:rPr lang="vi-VN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ợ</a:t>
            </a:r>
            <a:r>
              <a:rPr lang="vi-VN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ừ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이것을 → 이</a:t>
            </a:r>
            <a:r>
              <a:rPr lang="ko-KR" altLang="en-US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걸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그것을 → 그걸 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저것을 → 저걸</a:t>
            </a:r>
            <a:endParaRPr lang="en-US" altLang="ko-KR" sz="2800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HY견명조" panose="02030600000101010101" pitchFamily="18" charset="-127"/>
              <a:buChar char="·"/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이것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+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은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</a:t>
            </a:r>
            <a:r>
              <a:rPr lang="vi-VN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ợ</a:t>
            </a:r>
            <a:r>
              <a:rPr lang="vi-VN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ừ</a:t>
            </a:r>
            <a:r>
              <a:rPr lang="vi-VN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이것은 → 이</a:t>
            </a:r>
            <a:r>
              <a:rPr lang="ko-KR" altLang="en-US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건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 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그것은 → 그건 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/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저것은 → 저건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162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54000" y="317500"/>
            <a:ext cx="7839015" cy="578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524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ⓑ </a:t>
            </a:r>
            <a:r>
              <a:rPr lang="en-US" altLang="ko-KR" sz="32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Nà</a:t>
            </a:r>
            <a:r>
              <a:rPr lang="en-US" altLang="ko-KR" sz="3200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32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32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đó</a:t>
            </a:r>
            <a:r>
              <a:rPr lang="en-US" altLang="ko-KR" sz="32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3200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altLang="ko-KR" sz="32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altLang="ko-KR" sz="32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Đị</a:t>
            </a:r>
            <a:r>
              <a:rPr lang="en-US" altLang="ko-KR" sz="3200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ko-KR" sz="32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32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ừ</a:t>
            </a:r>
            <a:r>
              <a:rPr lang="en-US" altLang="ko-KR" sz="32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ko-KR" sz="32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ỉ</a:t>
            </a:r>
            <a:r>
              <a:rPr lang="en-US" altLang="ko-KR" sz="32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ko-KR" sz="32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ị</a:t>
            </a:r>
            <a:r>
              <a:rPr lang="en-US" altLang="ko-KR" sz="32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ko-KR" altLang="ko-KR" sz="32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284476"/>
              </p:ext>
            </p:extLst>
          </p:nvPr>
        </p:nvGraphicFramePr>
        <p:xfrm>
          <a:off x="452119" y="1213326"/>
          <a:ext cx="8577582" cy="22632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7654">
                  <a:extLst>
                    <a:ext uri="{9D8B030D-6E8A-4147-A177-3AD203B41FA5}">
                      <a16:colId xmlns:a16="http://schemas.microsoft.com/office/drawing/2014/main" val="302897485"/>
                    </a:ext>
                  </a:extLst>
                </a:gridCol>
                <a:gridCol w="3533827">
                  <a:extLst>
                    <a:ext uri="{9D8B030D-6E8A-4147-A177-3AD203B41FA5}">
                      <a16:colId xmlns:a16="http://schemas.microsoft.com/office/drawing/2014/main" val="1186059837"/>
                    </a:ext>
                  </a:extLst>
                </a:gridCol>
                <a:gridCol w="3086101">
                  <a:extLst>
                    <a:ext uri="{9D8B030D-6E8A-4147-A177-3AD203B41FA5}">
                      <a16:colId xmlns:a16="http://schemas.microsoft.com/office/drawing/2014/main" val="575737783"/>
                    </a:ext>
                  </a:extLst>
                </a:gridCol>
              </a:tblGrid>
              <a:tr h="754433">
                <a:tc>
                  <a:txBody>
                    <a:bodyPr/>
                    <a:lstStyle/>
                    <a:p>
                      <a:pPr marL="508000"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8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이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này</a:t>
                      </a:r>
                      <a:endParaRPr lang="ko-KR" sz="2800" kern="100" dirty="0">
                        <a:effectLst/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08000"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8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이 사람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ng</a:t>
                      </a:r>
                      <a:r>
                        <a:rPr lang="vi-VN" sz="28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ười này</a:t>
                      </a:r>
                      <a:endParaRPr lang="ko-KR" sz="2800" kern="100" dirty="0">
                        <a:effectLst/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08000"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800" kern="10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이 책</a:t>
                      </a:r>
                      <a:r>
                        <a:rPr lang="en-US" sz="2800" kern="10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sách này</a:t>
                      </a:r>
                      <a:endParaRPr lang="ko-KR" sz="2800" kern="100">
                        <a:effectLst/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4396984"/>
                  </a:ext>
                </a:extLst>
              </a:tr>
              <a:tr h="754433">
                <a:tc>
                  <a:txBody>
                    <a:bodyPr/>
                    <a:lstStyle/>
                    <a:p>
                      <a:pPr marL="508000"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8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그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đó</a:t>
                      </a:r>
                      <a:endParaRPr lang="ko-KR" sz="2800" kern="100" dirty="0">
                        <a:effectLst/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08000"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8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그 사람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ng</a:t>
                      </a:r>
                      <a:r>
                        <a:rPr lang="vi-VN" sz="28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ười đó</a:t>
                      </a:r>
                      <a:endParaRPr lang="ko-KR" sz="2800" kern="100" dirty="0">
                        <a:effectLst/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08000"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8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그 책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sách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đó</a:t>
                      </a:r>
                      <a:endParaRPr lang="ko-KR" sz="2800" kern="100" dirty="0">
                        <a:effectLst/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11277775"/>
                  </a:ext>
                </a:extLst>
              </a:tr>
              <a:tr h="754433">
                <a:tc>
                  <a:txBody>
                    <a:bodyPr/>
                    <a:lstStyle/>
                    <a:p>
                      <a:pPr marL="508000"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8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저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kia</a:t>
                      </a:r>
                      <a:endParaRPr lang="ko-KR" sz="2800" kern="100" dirty="0">
                        <a:effectLst/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08000"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8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저 사람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ng</a:t>
                      </a:r>
                      <a:r>
                        <a:rPr lang="vi-VN" sz="28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ười kia</a:t>
                      </a:r>
                      <a:endParaRPr lang="ko-KR" sz="2800" kern="100" dirty="0">
                        <a:effectLst/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08000" algn="l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8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저 책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sách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kern="100" dirty="0" err="1">
                          <a:effectLst/>
                          <a:latin typeface="Times New Roman" panose="02020603050405020304" pitchFamily="18" charset="0"/>
                          <a:ea typeface="HY견명조" panose="02030600000101010101" pitchFamily="18" charset="-127"/>
                          <a:cs typeface="Times New Roman" panose="02020603050405020304" pitchFamily="18" charset="0"/>
                        </a:rPr>
                        <a:t>kia</a:t>
                      </a:r>
                      <a:endParaRPr lang="ko-KR" sz="2800" kern="100" dirty="0">
                        <a:effectLst/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897462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6321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44500" y="476182"/>
            <a:ext cx="10553700" cy="35032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LUY</a:t>
            </a:r>
            <a:r>
              <a:rPr lang="en-US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Ệ</a:t>
            </a:r>
            <a:r>
              <a:rPr lang="en-US" altLang="ko-KR" sz="32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T</a:t>
            </a:r>
            <a:r>
              <a:rPr lang="en-US" altLang="ko-KR" sz="32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Ậ</a:t>
            </a:r>
            <a:r>
              <a:rPr lang="en-US" altLang="ko-KR" sz="3200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1: 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ã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3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ko-KR" sz="3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ụ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ko-KR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‘이</a:t>
            </a:r>
            <a:r>
              <a:rPr lang="en-US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</a:t>
            </a:r>
            <a:r>
              <a:rPr lang="ko-KR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그</a:t>
            </a:r>
            <a:r>
              <a:rPr lang="en-US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</a:t>
            </a:r>
            <a:r>
              <a:rPr lang="ko-KR" altLang="ko-KR" sz="32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저’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để</a:t>
            </a:r>
            <a:r>
              <a:rPr lang="en-US" altLang="ko-KR" sz="3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3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ko-KR" sz="3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o-KR" altLang="ko-KR" sz="32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ữ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3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â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ko-KR" sz="3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ko-KR" sz="3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2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</a:t>
            </a:r>
            <a:r>
              <a:rPr lang="en-US" altLang="ko-KR" sz="32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3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저기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(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그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가방은 누구의 가방입니까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ú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đằ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đó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ủ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:(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그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가방은 민수의 가방입니다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ú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đó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ủ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Minsu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444500" y="3979449"/>
            <a:ext cx="7073900" cy="2244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2. 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어제 도서관에서 </a:t>
            </a:r>
            <a:r>
              <a:rPr lang="ko-KR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마이를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만났어요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đã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ặ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 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ở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ệ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(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그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사람은 몇 </a:t>
            </a:r>
            <a:r>
              <a:rPr lang="ko-KR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살이에요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ườ</a:t>
            </a:r>
            <a:r>
              <a:rPr lang="vi-VN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b="1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đó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ê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ổ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ồ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409950" y="1704595"/>
            <a:ext cx="571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저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2561110" y="2819400"/>
            <a:ext cx="5373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800" b="1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저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2107738" y="5071484"/>
            <a:ext cx="5373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800" b="1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그</a:t>
            </a:r>
          </a:p>
        </p:txBody>
      </p:sp>
    </p:spTree>
    <p:extLst>
      <p:ext uri="{BB962C8B-B14F-4D97-AF65-F5344CB8AC3E}">
        <p14:creationId xmlns:p14="http://schemas.microsoft.com/office/powerpoint/2010/main" val="1904840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68300" y="889531"/>
            <a:ext cx="9779000" cy="5461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3. 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여기 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그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사과 얼마예요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ko-KR" sz="2800" b="1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b="1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b="1" kern="1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đó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ở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ê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ề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(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그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사과는 한 개에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1,000</a:t>
            </a:r>
            <a:r>
              <a:rPr lang="ko-KR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원이에요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á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đó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ộ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ì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ô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ộ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ả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4. 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그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식당 이름이 뭐</a:t>
            </a:r>
            <a:r>
              <a:rPr lang="ko-KR" altLang="en-US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예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đó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ê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ì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ỉ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그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 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이름은 </a:t>
            </a:r>
            <a:r>
              <a:rPr lang="ko-KR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호치민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식당이에요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 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đó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ê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à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ồ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ko-KR" sz="28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í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Minh?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kern="100" dirty="0">
                <a:latin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endParaRPr lang="ko-KR" altLang="ko-KR" sz="1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2050117" y="4781460"/>
            <a:ext cx="5373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800" b="1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그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2002491" y="3656032"/>
            <a:ext cx="5373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800" b="1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그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2040592" y="1996559"/>
            <a:ext cx="5373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800" b="1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그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2271155" y="870481"/>
            <a:ext cx="5373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800" b="1" dirty="0">
                <a:solidFill>
                  <a:srgbClr val="C000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이</a:t>
            </a:r>
          </a:p>
        </p:txBody>
      </p:sp>
    </p:spTree>
    <p:extLst>
      <p:ext uri="{BB962C8B-B14F-4D97-AF65-F5344CB8AC3E}">
        <p14:creationId xmlns:p14="http://schemas.microsoft.com/office/powerpoint/2010/main" val="2633055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551</Words>
  <Application>Microsoft Office PowerPoint</Application>
  <PresentationFormat>와이드스크린</PresentationFormat>
  <Paragraphs>70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2" baseType="lpstr">
      <vt:lpstr>HY견명조</vt:lpstr>
      <vt:lpstr>맑은 고딕</vt:lpstr>
      <vt:lpstr>Arial</vt:lpstr>
      <vt:lpstr>Times New Roman</vt:lpstr>
      <vt:lpstr>1_Office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이 유락</cp:lastModifiedBy>
  <cp:revision>25</cp:revision>
  <dcterms:created xsi:type="dcterms:W3CDTF">2020-06-10T05:10:35Z</dcterms:created>
  <dcterms:modified xsi:type="dcterms:W3CDTF">2020-06-26T00:52:30Z</dcterms:modified>
</cp:coreProperties>
</file>