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>
  <p:sldMasterIdLst>
    <p:sldMasterId id="2147483672" r:id="rId23"/>
  </p:sldMasterIdLst>
  <p:notesMasterIdLst>
    <p:notesMasterId r:id="rId25"/>
  </p:notesMasterIdLst>
  <p:sldIdLst>
    <p:sldId id="256" r:id="rId27"/>
    <p:sldId id="257" r:id="rId28"/>
    <p:sldId id="258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266" r:id="rId37"/>
    <p:sldId id="267" r:id="rId38"/>
    <p:sldId id="268" r:id="rId39"/>
    <p:sldId id="269" r:id="rId4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5EE"/>
          </a:solidFill>
        </a:fill>
      </a:tcStyle>
    </a:wholeTbl>
    <a:band2H>
      <a:tcTxStyle b="def" i="def"/>
      <a:tcStyle>
        <a:tcBdr/>
        <a:fill>
          <a:solidFill>
            <a:srgbClr val="E8EB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5CD"/>
          </a:solidFill>
        </a:fill>
      </a:tcStyle>
    </a:wholeTbl>
    <a:band2H>
      <a:tcTxStyle b="def" i="def"/>
      <a:tcStyle>
        <a:tcBdr/>
        <a:fill>
          <a:solidFill>
            <a:srgbClr val="E8F2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3E5"/>
          </a:solidFill>
        </a:fill>
      </a:tcStyle>
    </a:wholeTbl>
    <a:band2H>
      <a:tcTxStyle b="def" i="def"/>
      <a:tcStyle>
        <a:tcBdr/>
        <a:fill>
          <a:solidFill>
            <a:srgbClr val="ECEA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 lastView="sldView"/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23" Type="http://schemas.openxmlformats.org/officeDocument/2006/relationships/slideMaster" Target="slideMasters/slideMaster1.xml"></Relationship><Relationship Id="rId24" Type="http://schemas.openxmlformats.org/officeDocument/2006/relationships/theme" Target="theme/theme1.xml"></Relationship><Relationship Id="rId25" Type="http://schemas.openxmlformats.org/officeDocument/2006/relationships/notesMaster" Target="notesMasters/notesMaster1.xml"></Relationship><Relationship Id="rId27" Type="http://schemas.openxmlformats.org/officeDocument/2006/relationships/slide" Target="slides/slide1.xml"></Relationship><Relationship Id="rId28" Type="http://schemas.openxmlformats.org/officeDocument/2006/relationships/slide" Target="slides/slide2.xml"></Relationship><Relationship Id="rId29" Type="http://schemas.openxmlformats.org/officeDocument/2006/relationships/slide" Target="slides/slide3.xml"></Relationship><Relationship Id="rId30" Type="http://schemas.openxmlformats.org/officeDocument/2006/relationships/slide" Target="slides/slide4.xml"></Relationship><Relationship Id="rId31" Type="http://schemas.openxmlformats.org/officeDocument/2006/relationships/slide" Target="slides/slide5.xml"></Relationship><Relationship Id="rId32" Type="http://schemas.openxmlformats.org/officeDocument/2006/relationships/slide" Target="slides/slide6.xml"></Relationship><Relationship Id="rId33" Type="http://schemas.openxmlformats.org/officeDocument/2006/relationships/slide" Target="slides/slide7.xml"></Relationship><Relationship Id="rId34" Type="http://schemas.openxmlformats.org/officeDocument/2006/relationships/slide" Target="slides/slide8.xml"></Relationship><Relationship Id="rId35" Type="http://schemas.openxmlformats.org/officeDocument/2006/relationships/slide" Target="slides/slide9.xml"></Relationship><Relationship Id="rId36" Type="http://schemas.openxmlformats.org/officeDocument/2006/relationships/slide" Target="slides/slide10.xml"></Relationship><Relationship Id="rId37" Type="http://schemas.openxmlformats.org/officeDocument/2006/relationships/slide" Target="slides/slide11.xml"></Relationship><Relationship Id="rId38" Type="http://schemas.openxmlformats.org/officeDocument/2006/relationships/slide" Target="slides/slide12.xml"></Relationship><Relationship Id="rId39" Type="http://schemas.openxmlformats.org/officeDocument/2006/relationships/slide" Target="slides/slide13.xml"></Relationship><Relationship Id="rId40" Type="http://schemas.openxmlformats.org/officeDocument/2006/relationships/slide" Target="slides/slide14.xml"></Relationship><Relationship Id="rId41" Type="http://schemas.openxmlformats.org/officeDocument/2006/relationships/viewProps" Target="viewProps.xml"></Relationship><Relationship Id="rId42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1" name="Shape 22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본문 첫 번째 줄…"/>
          <p:cNvSpPr txBox="1"/>
          <p:nvPr>
            <p:ph type="body" sz="quarter" idx="1" hasCustomPrompt="1"/>
          </p:nvPr>
        </p:nvSpPr>
        <p:spPr>
          <a:xfrm>
            <a:off x="1219200" y="11986162"/>
            <a:ext cx="21945599" cy="605793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SzTx/>
              <a:buFontTx/>
              <a:buNone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06028" indent="-359928" algn="ctr" defTabSz="808990">
              <a:spcBef>
                <a:spcPts val="0"/>
              </a:spcBef>
              <a:buFontTx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52128" indent="-359928" algn="ctr" defTabSz="808990">
              <a:spcBef>
                <a:spcPts val="0"/>
              </a:spcBef>
              <a:buFontTx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98228" indent="-359928" algn="ctr" defTabSz="808990">
              <a:spcBef>
                <a:spcPts val="0"/>
              </a:spcBef>
              <a:buFontTx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544328" indent="-359928" algn="ctr" defTabSz="808990">
              <a:spcBef>
                <a:spcPts val="0"/>
              </a:spcBef>
              <a:buFontTx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저자 및 날짜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13" name="본문 첫 번째 줄…"/>
          <p:cNvSpPr txBox="1"/>
          <p:nvPr>
            <p:ph type="body" sz="quarter" idx="21" hasCustomPrompt="1"/>
          </p:nvPr>
        </p:nvSpPr>
        <p:spPr>
          <a:xfrm>
            <a:off x="1219200" y="7567579"/>
            <a:ext cx="21945600" cy="2250595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SzTx/>
              <a:buFontTx/>
              <a:buNone/>
              <a:defRPr spc="-100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프레젠테이션 부제</a:t>
            </a:r>
          </a:p>
        </p:txBody>
      </p:sp>
      <p:sp>
        <p:nvSpPr>
          <p:cNvPr id="14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내역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본문 첫 번째 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0" algn="ctr" defTabSz="2438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0" algn="ctr" defTabSz="2438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0" algn="ctr" defTabSz="2438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0" algn="ctr" defTabSz="2438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내역서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중요한 사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본문 첫 번째 줄…"/>
          <p:cNvSpPr txBox="1"/>
          <p:nvPr>
            <p:ph type="body" sz="quarter" idx="1" hasCustomPrompt="1"/>
          </p:nvPr>
        </p:nvSpPr>
        <p:spPr>
          <a:xfrm>
            <a:off x="1219200" y="8462239"/>
            <a:ext cx="21945602" cy="832615"/>
          </a:xfrm>
          <a:prstGeom prst="rect">
            <a:avLst/>
          </a:prstGeom>
        </p:spPr>
        <p:txBody>
          <a:bodyPr/>
          <a:lstStyle>
            <a:lvl1pPr marL="0" indent="0" algn="ctr" defTabSz="792479">
              <a:spcBef>
                <a:spcPts val="0"/>
              </a:spcBef>
              <a:buSzTx/>
              <a:buFont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사실 정보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본문 첫 번째 줄…"/>
          <p:cNvSpPr txBox="1"/>
          <p:nvPr>
            <p:ph type="body" sz="half" idx="21" hasCustomPrompt="1"/>
          </p:nvPr>
        </p:nvSpPr>
        <p:spPr>
          <a:xfrm>
            <a:off x="1219200" y="4214482"/>
            <a:ext cx="21945600" cy="4269711"/>
          </a:xfrm>
          <a:prstGeom prst="rect">
            <a:avLst/>
          </a:prstGeom>
        </p:spPr>
        <p:txBody>
          <a:bodyPr anchor="b"/>
          <a:lstStyle/>
          <a:p>
            <a:pPr lvl="4" marL="0" indent="1166774" algn="ctr" defTabSz="565708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162">
                <a:latin typeface="Canela Bold"/>
                <a:ea typeface="Canela Bold"/>
                <a:cs typeface="Canela Bold"/>
                <a:sym typeface="Canela Bold"/>
              </a:defRPr>
            </a:pPr>
            <a:r>
              <a:t>100%
</a:t>
            </a:r>
          </a:p>
        </p:txBody>
      </p:sp>
      <p:sp>
        <p:nvSpPr>
          <p:cNvPr id="108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본문 첫 번째 줄…"/>
          <p:cNvSpPr txBox="1"/>
          <p:nvPr>
            <p:ph type="body" sz="quarter" idx="1" hasCustomPrompt="1"/>
          </p:nvPr>
        </p:nvSpPr>
        <p:spPr>
          <a:xfrm>
            <a:off x="1219200" y="11100051"/>
            <a:ext cx="21945602" cy="832615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algn="ctr" defTabSz="825500">
              <a:spcBef>
                <a:spcPts val="0"/>
              </a:spcBef>
              <a:buFontTx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algn="ctr" defTabSz="825500">
              <a:spcBef>
                <a:spcPts val="0"/>
              </a:spcBef>
              <a:buFontTx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algn="ctr" defTabSz="825500">
              <a:spcBef>
                <a:spcPts val="0"/>
              </a:spcBef>
              <a:buFontTx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algn="ctr" defTabSz="825500">
              <a:spcBef>
                <a:spcPts val="0"/>
              </a:spcBef>
              <a:buFontTx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속성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본문 첫 번째 줄…"/>
          <p:cNvSpPr txBox="1"/>
          <p:nvPr>
            <p:ph type="body" sz="half" idx="2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/>
          <a:p>
            <a:pPr lvl="4" marL="0" indent="2615183" algn="ctr" defTabSz="1511808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200">
                <a:latin typeface="Canela Bold"/>
                <a:ea typeface="Canela Bold"/>
                <a:cs typeface="Canela Bold"/>
                <a:sym typeface="Canela Bold"/>
              </a:defRPr>
            </a:pPr>
            <a:r>
              <a:t>“멋진 인용구”
</a:t>
            </a:r>
          </a:p>
        </p:txBody>
      </p:sp>
      <p:sp>
        <p:nvSpPr>
          <p:cNvPr id="11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1"/>
            <a:ext cx="7365408" cy="82804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수고하셨습니다."/>
          <p:cNvSpPr txBox="1"/>
          <p:nvPr>
            <p:ph type="title" hasCustomPrompt="1"/>
          </p:nvPr>
        </p:nvSpPr>
        <p:spPr>
          <a:xfrm>
            <a:off x="1246783" y="4169700"/>
            <a:ext cx="21031202" cy="2650071"/>
          </a:xfrm>
          <a:prstGeom prst="rect">
            <a:avLst/>
          </a:prstGeom>
        </p:spPr>
        <p:txBody>
          <a:bodyPr lIns="121917" tIns="121917" rIns="121917" bIns="121917"/>
          <a:lstStyle>
            <a:lvl1pPr algn="l">
              <a:defRPr sz="10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수고하셨습니다.</a:t>
            </a:r>
          </a:p>
        </p:txBody>
      </p:sp>
      <p:sp>
        <p:nvSpPr>
          <p:cNvPr id="150" name="슬라이드 번호"/>
          <p:cNvSpPr txBox="1"/>
          <p:nvPr>
            <p:ph type="sldNum" sz="quarter" idx="2"/>
          </p:nvPr>
        </p:nvSpPr>
        <p:spPr>
          <a:xfrm>
            <a:off x="16766624" y="12349481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제목 텍스트"/>
          <p:cNvSpPr txBox="1"/>
          <p:nvPr>
            <p:ph type="title"/>
          </p:nvPr>
        </p:nvSpPr>
        <p:spPr>
          <a:xfrm>
            <a:off x="2253614" y="548640"/>
            <a:ext cx="17280257" cy="1391286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l">
              <a:defRPr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58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344" y="1011555"/>
            <a:ext cx="520701" cy="465456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본문 첫 번째 줄…"/>
          <p:cNvSpPr txBox="1"/>
          <p:nvPr>
            <p:ph type="body" sz="quarter" idx="1"/>
          </p:nvPr>
        </p:nvSpPr>
        <p:spPr>
          <a:xfrm>
            <a:off x="994410" y="3038475"/>
            <a:ext cx="16036926" cy="900431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marL="0" indent="0" defTabSz="2438400">
              <a:spcBef>
                <a:spcPts val="1000"/>
              </a:spcBef>
              <a:buSzTx/>
              <a:buFont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60" name="텍스트 개체 틀 8"/>
          <p:cNvSpPr/>
          <p:nvPr>
            <p:ph type="body" sz="quarter" idx="21"/>
          </p:nvPr>
        </p:nvSpPr>
        <p:spPr>
          <a:xfrm>
            <a:off x="1485900" y="4147184"/>
            <a:ext cx="15545436" cy="1868805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 marL="0" indent="0" algn="ctr" defTabSz="2438400">
              <a:lnSpc>
                <a:spcPct val="90000"/>
              </a:lnSpc>
              <a:spcBef>
                <a:spcPts val="0"/>
              </a:spcBef>
              <a:buSzTx/>
              <a:buFontTx/>
              <a:buNone/>
              <a:defRPr sz="2400"/>
            </a:pPr>
          </a:p>
        </p:txBody>
      </p:sp>
      <p:sp>
        <p:nvSpPr>
          <p:cNvPr id="161" name="텍스트 개체 틀 10"/>
          <p:cNvSpPr/>
          <p:nvPr>
            <p:ph type="body" sz="quarter" idx="22"/>
          </p:nvPr>
        </p:nvSpPr>
        <p:spPr>
          <a:xfrm>
            <a:off x="1485264" y="6224270"/>
            <a:ext cx="12959082" cy="1523366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162" name="텍스트 개체 틀 2"/>
          <p:cNvSpPr/>
          <p:nvPr>
            <p:ph type="body" sz="quarter" idx="23"/>
          </p:nvPr>
        </p:nvSpPr>
        <p:spPr>
          <a:xfrm>
            <a:off x="993139" y="8221980"/>
            <a:ext cx="16036926" cy="900431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163" name="텍스트 개체 틀 10"/>
          <p:cNvSpPr/>
          <p:nvPr>
            <p:ph type="body" sz="quarter" idx="24"/>
          </p:nvPr>
        </p:nvSpPr>
        <p:spPr>
          <a:xfrm>
            <a:off x="1485264" y="9537065"/>
            <a:ext cx="15547341" cy="3791585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164" name="슬라이드 번호"/>
          <p:cNvSpPr txBox="1"/>
          <p:nvPr>
            <p:ph type="sldNum" sz="quarter" idx="2"/>
          </p:nvPr>
        </p:nvSpPr>
        <p:spPr>
          <a:xfrm>
            <a:off x="16766622" y="12349482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그림 13" descr="그림 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1133" y="4051301"/>
            <a:ext cx="1947336" cy="22309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그림 1" descr="그림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71799" y="2823634"/>
            <a:ext cx="4804837" cy="2137835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모서리가 둥근 직사각형 6"/>
          <p:cNvSpPr/>
          <p:nvPr/>
        </p:nvSpPr>
        <p:spPr>
          <a:xfrm>
            <a:off x="5930901" y="5554133"/>
            <a:ext cx="12522201" cy="173990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 w="63500">
            <a:solidFill>
              <a:srgbClr val="000000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6400">
                <a:solidFill>
                  <a:srgbClr val="FFFF00"/>
                </a:solidFill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  <p:sp>
        <p:nvSpPr>
          <p:cNvPr id="174" name="제목 텍스트"/>
          <p:cNvSpPr txBox="1"/>
          <p:nvPr>
            <p:ph type="title"/>
          </p:nvPr>
        </p:nvSpPr>
        <p:spPr>
          <a:xfrm>
            <a:off x="6143325" y="5993905"/>
            <a:ext cx="12097347" cy="864096"/>
          </a:xfrm>
          <a:prstGeom prst="rect">
            <a:avLst/>
          </a:prstGeom>
        </p:spPr>
        <p:txBody>
          <a:bodyPr lIns="121917" tIns="121917" rIns="121917" bIns="121917"/>
          <a:lstStyle>
            <a:lvl1pPr algn="l"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sp>
        <p:nvSpPr>
          <p:cNvPr id="175" name="모서리가 둥근 직사각형 7"/>
          <p:cNvSpPr/>
          <p:nvPr/>
        </p:nvSpPr>
        <p:spPr>
          <a:xfrm>
            <a:off x="4317998" y="8970433"/>
            <a:ext cx="4800602" cy="1380070"/>
          </a:xfrm>
          <a:prstGeom prst="roundRect">
            <a:avLst>
              <a:gd name="adj" fmla="val 16667"/>
            </a:avLst>
          </a:prstGeom>
          <a:solidFill>
            <a:srgbClr val="17375E"/>
          </a:solidFill>
          <a:ln w="635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3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176" name="본문 첫 번째 줄…"/>
          <p:cNvSpPr txBox="1"/>
          <p:nvPr>
            <p:ph type="body" sz="quarter" idx="1" hasCustomPrompt="1"/>
          </p:nvPr>
        </p:nvSpPr>
        <p:spPr>
          <a:xfrm>
            <a:off x="4155013" y="3232393"/>
            <a:ext cx="2438403" cy="1176869"/>
          </a:xfrm>
          <a:prstGeom prst="rect">
            <a:avLst/>
          </a:prstGeom>
        </p:spPr>
        <p:txBody>
          <a:bodyPr lIns="121917" tIns="121917" rIns="121917" bIns="121917"/>
          <a:lstStyle>
            <a:lvl1pPr marL="0" indent="0" algn="ctr" defTabSz="2438400">
              <a:spcBef>
                <a:spcPts val="1500"/>
              </a:spcBef>
              <a:buSzTx/>
              <a:buFont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  <a:lvl2pPr marL="1010285" indent="-670559" algn="ctr" defTabSz="2438400">
              <a:spcBef>
                <a:spcPts val="1500"/>
              </a:spcBef>
              <a:buFontTx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2pPr>
            <a:lvl3pPr marL="1272117" indent="-592667" algn="ctr" defTabSz="2438400">
              <a:spcBef>
                <a:spcPts val="1500"/>
              </a:spcBef>
              <a:buFontTx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3pPr>
            <a:lvl4pPr marL="1730375" indent="-711200" algn="ctr" defTabSz="2438400">
              <a:spcBef>
                <a:spcPts val="1500"/>
              </a:spcBef>
              <a:buFontTx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4pPr>
            <a:lvl5pPr marL="2070100" indent="-711200" algn="ctr" defTabSz="2438400">
              <a:spcBef>
                <a:spcPts val="1500"/>
              </a:spcBef>
              <a:buFontTx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5pPr>
          </a:lstStyle>
          <a:p>
            <a:pPr/>
            <a:r>
              <a:t>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77" name="텍스트 개체 틀 11"/>
          <p:cNvSpPr/>
          <p:nvPr>
            <p:ph type="body" sz="quarter" idx="21" hasCustomPrompt="1"/>
          </p:nvPr>
        </p:nvSpPr>
        <p:spPr>
          <a:xfrm>
            <a:off x="4703169" y="9072032"/>
            <a:ext cx="4032452" cy="1176870"/>
          </a:xfrm>
          <a:prstGeom prst="rect">
            <a:avLst/>
          </a:prstGeom>
        </p:spPr>
        <p:txBody>
          <a:bodyPr lIns="121917" tIns="121917" rIns="121917" bIns="121917"/>
          <a:lstStyle>
            <a:lvl1pPr marL="0" indent="0" algn="ctr" defTabSz="2438400">
              <a:spcBef>
                <a:spcPts val="1500"/>
              </a:spcBef>
              <a:buSzTx/>
              <a:buFont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이 름</a:t>
            </a:r>
          </a:p>
        </p:txBody>
      </p:sp>
      <p:sp>
        <p:nvSpPr>
          <p:cNvPr id="178" name="슬라이드 번호"/>
          <p:cNvSpPr txBox="1"/>
          <p:nvPr>
            <p:ph type="sldNum" sz="quarter" idx="2"/>
          </p:nvPr>
        </p:nvSpPr>
        <p:spPr>
          <a:xfrm>
            <a:off x="16766624" y="12349481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제목 텍스트"/>
          <p:cNvSpPr txBox="1"/>
          <p:nvPr>
            <p:ph type="title"/>
          </p:nvPr>
        </p:nvSpPr>
        <p:spPr>
          <a:xfrm>
            <a:off x="2253901" y="548810"/>
            <a:ext cx="17280004" cy="139157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l">
              <a:defRPr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86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5" cy="465670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본문 첫 번째 줄…"/>
          <p:cNvSpPr txBox="1"/>
          <p:nvPr>
            <p:ph type="body" sz="quarter" idx="1"/>
          </p:nvPr>
        </p:nvSpPr>
        <p:spPr>
          <a:xfrm>
            <a:off x="994429" y="3038688"/>
            <a:ext cx="14365216" cy="90026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marL="0" indent="0" defTabSz="2438400">
              <a:spcBef>
                <a:spcPts val="1000"/>
              </a:spcBef>
              <a:buSzTx/>
              <a:buFont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88" name="텍스트 개체 틀 10"/>
          <p:cNvSpPr/>
          <p:nvPr>
            <p:ph type="body" sz="quarter" idx="21"/>
          </p:nvPr>
        </p:nvSpPr>
        <p:spPr>
          <a:xfrm>
            <a:off x="2031979" y="8639160"/>
            <a:ext cx="12959085" cy="4867203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189" name="슬라이드 번호"/>
          <p:cNvSpPr txBox="1"/>
          <p:nvPr>
            <p:ph type="sldNum" sz="quarter" idx="2"/>
          </p:nvPr>
        </p:nvSpPr>
        <p:spPr>
          <a:xfrm>
            <a:off x="16766624" y="12349481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23" name="본문 첫 번째 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SzTx/>
              <a:buFont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spcBef>
                <a:spcPts val="0"/>
              </a:spcBef>
              <a:buSzTx/>
              <a:buFont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spcBef>
                <a:spcPts val="0"/>
              </a:spcBef>
              <a:buSzTx/>
              <a:buFont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spcBef>
                <a:spcPts val="0"/>
              </a:spcBef>
              <a:buSzTx/>
              <a:buFont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spcBef>
                <a:spcPts val="0"/>
              </a:spcBef>
              <a:buSzTx/>
              <a:buFont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프레젠테이션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저자 및 날짜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spcBef>
                <a:spcPts val="0"/>
              </a:spcBef>
              <a:buSzTx/>
              <a:buFontTx/>
              <a:buNone/>
              <a:defRPr spc="-100" sz="290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저자 및 날짜</a:t>
            </a:r>
          </a:p>
        </p:txBody>
      </p:sp>
      <p:sp>
        <p:nvSpPr>
          <p:cNvPr id="2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제목 텍스트"/>
          <p:cNvSpPr txBox="1"/>
          <p:nvPr>
            <p:ph type="title"/>
          </p:nvPr>
        </p:nvSpPr>
        <p:spPr>
          <a:xfrm>
            <a:off x="2253614" y="548640"/>
            <a:ext cx="17280257" cy="1391286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l">
              <a:defRPr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97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344" y="1011555"/>
            <a:ext cx="520701" cy="465456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본문 첫 번째 줄…"/>
          <p:cNvSpPr txBox="1"/>
          <p:nvPr>
            <p:ph type="body" sz="quarter" idx="1"/>
          </p:nvPr>
        </p:nvSpPr>
        <p:spPr>
          <a:xfrm>
            <a:off x="994410" y="3038475"/>
            <a:ext cx="16036926" cy="900431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marL="0" indent="0" defTabSz="2438400">
              <a:spcBef>
                <a:spcPts val="1000"/>
              </a:spcBef>
              <a:buSzTx/>
              <a:buFont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99" name="텍스트 개체 틀 10"/>
          <p:cNvSpPr/>
          <p:nvPr>
            <p:ph type="body" sz="quarter" idx="21"/>
          </p:nvPr>
        </p:nvSpPr>
        <p:spPr>
          <a:xfrm>
            <a:off x="1485264" y="4684395"/>
            <a:ext cx="12959082" cy="1523366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200" name="텍스트 개체 틀 2"/>
          <p:cNvSpPr/>
          <p:nvPr>
            <p:ph type="body" sz="quarter" idx="22"/>
          </p:nvPr>
        </p:nvSpPr>
        <p:spPr>
          <a:xfrm>
            <a:off x="993139" y="7525384"/>
            <a:ext cx="16036926" cy="900431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201" name="텍스트 개체 틀 10"/>
          <p:cNvSpPr/>
          <p:nvPr>
            <p:ph type="body" sz="quarter" idx="23"/>
          </p:nvPr>
        </p:nvSpPr>
        <p:spPr>
          <a:xfrm>
            <a:off x="1485264" y="8950959"/>
            <a:ext cx="15547341" cy="3791585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202" name="슬라이드 번호"/>
          <p:cNvSpPr txBox="1"/>
          <p:nvPr>
            <p:ph type="sldNum" sz="quarter" idx="2"/>
          </p:nvPr>
        </p:nvSpPr>
        <p:spPr>
          <a:xfrm>
            <a:off x="16766622" y="12349482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제목 텍스트"/>
          <p:cNvSpPr txBox="1"/>
          <p:nvPr>
            <p:ph type="title"/>
          </p:nvPr>
        </p:nvSpPr>
        <p:spPr>
          <a:xfrm>
            <a:off x="2253901" y="548810"/>
            <a:ext cx="17280004" cy="139157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l">
              <a:defRPr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210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5" cy="465670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본문 첫 번째 줄…"/>
          <p:cNvSpPr txBox="1"/>
          <p:nvPr>
            <p:ph type="body" sz="quarter" idx="1"/>
          </p:nvPr>
        </p:nvSpPr>
        <p:spPr>
          <a:xfrm>
            <a:off x="994429" y="3038688"/>
            <a:ext cx="16036847" cy="90026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marL="0" indent="0" defTabSz="2438400">
              <a:spcBef>
                <a:spcPts val="1000"/>
              </a:spcBef>
              <a:buSzTx/>
              <a:buFont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spcBef>
                <a:spcPts val="1000"/>
              </a:spcBef>
              <a:buFontTx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spcBef>
                <a:spcPts val="1000"/>
              </a:spcBef>
              <a:buFontTx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212" name="직사각형 7"/>
          <p:cNvSpPr/>
          <p:nvPr/>
        </p:nvSpPr>
        <p:spPr>
          <a:xfrm>
            <a:off x="1485051" y="4741095"/>
            <a:ext cx="14896477" cy="7880655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50800" tIns="50800" rIns="50800" bIns="50800" anchor="ctr"/>
          <a:lstStyle/>
          <a:p>
            <a:pPr algn="l">
              <a:lnSpc>
                <a:spcPct val="100000"/>
              </a:lnSpc>
              <a:defRPr sz="4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213" name="텍스트 개체 틀 8"/>
          <p:cNvSpPr/>
          <p:nvPr>
            <p:ph type="body" sz="half" idx="21"/>
          </p:nvPr>
        </p:nvSpPr>
        <p:spPr>
          <a:xfrm>
            <a:off x="1485902" y="4739787"/>
            <a:ext cx="16107045" cy="7885202"/>
          </a:xfrm>
          <a:prstGeom prst="rect">
            <a:avLst/>
          </a:prstGeom>
        </p:spPr>
        <p:txBody>
          <a:bodyPr lIns="121917" tIns="121917" rIns="121917" bIns="121917" anchor="ctr"/>
          <a:lstStyle/>
          <a:p>
            <a:pPr/>
          </a:p>
        </p:txBody>
      </p:sp>
      <p:sp>
        <p:nvSpPr>
          <p:cNvPr id="214" name="슬라이드 번호"/>
          <p:cNvSpPr txBox="1"/>
          <p:nvPr>
            <p:ph type="sldNum" sz="quarter" idx="2"/>
          </p:nvPr>
        </p:nvSpPr>
        <p:spPr>
          <a:xfrm>
            <a:off x="16766624" y="12349481"/>
            <a:ext cx="708578" cy="726437"/>
          </a:xfrm>
          <a:prstGeom prst="rect">
            <a:avLst/>
          </a:prstGeom>
        </p:spPr>
        <p:txBody>
          <a:bodyPr lIns="121917" tIns="121917" rIns="121917" bIns="121917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슬라이드 제목"/>
          <p:cNvSpPr txBox="1"/>
          <p:nvPr>
            <p:ph type="title" hasCustomPrompt="1"/>
          </p:nvPr>
        </p:nvSpPr>
        <p:spPr>
          <a:xfrm>
            <a:off x="1215494" y="4585101"/>
            <a:ext cx="9757340" cy="2540003"/>
          </a:xfrm>
          <a:prstGeom prst="rect">
            <a:avLst/>
          </a:prstGeom>
        </p:spPr>
        <p:txBody>
          <a:bodyPr anchor="b"/>
          <a:lstStyle/>
          <a:p>
            <a:pPr/>
            <a:r>
              <a:t>슬라이드 제목</a:t>
            </a:r>
          </a:p>
        </p:txBody>
      </p:sp>
      <p:sp>
        <p:nvSpPr>
          <p:cNvPr id="33" name="이미지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본문 첫 번째 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spcBef>
                <a:spcPts val="0"/>
              </a:spcBef>
              <a:buSzTx/>
              <a:buFont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43" name="본문 첫 번째 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슬라이드 부제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5"/>
          </a:xfrm>
          <a:prstGeom prst="rect">
            <a:avLst/>
          </a:prstGeom>
        </p:spPr>
        <p:txBody>
          <a:bodyPr/>
          <a:lstStyle>
            <a:lvl1pPr marL="0" indent="0" algn="ctr" defTabSz="792479">
              <a:spcBef>
                <a:spcPts val="0"/>
              </a:spcBef>
              <a:buSzTx/>
              <a:buFont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4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2"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슬라이드 제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61" name="이미지"/>
          <p:cNvSpPr/>
          <p:nvPr>
            <p:ph type="pic" idx="21"/>
          </p:nvPr>
        </p:nvSpPr>
        <p:spPr>
          <a:xfrm>
            <a:off x="12192644" y="718588"/>
            <a:ext cx="10972801" cy="12329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본문 첫 번째 줄…"/>
          <p:cNvSpPr txBox="1"/>
          <p:nvPr>
            <p:ph type="body" sz="quarter" idx="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spcBef>
                <a:spcPts val="0"/>
              </a:spcBef>
              <a:buSzTx/>
              <a:buFont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본문 첫 번째 줄…"/>
          <p:cNvSpPr txBox="1"/>
          <p:nvPr>
            <p:ph type="body" sz="half" idx="22" hasCustomPrompt="1"/>
          </p:nvPr>
        </p:nvSpPr>
        <p:spPr>
          <a:xfrm>
            <a:off x="1219198" y="4023221"/>
            <a:ext cx="9757573" cy="8384680"/>
          </a:xfrm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</p:txBody>
      </p:sp>
      <p:sp>
        <p:nvSpPr>
          <p:cNvPr id="64" name="슬라이드 번호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섹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섹션 제목"/>
          <p:cNvSpPr txBox="1"/>
          <p:nvPr>
            <p:ph type="title" hasCustomPrompt="1"/>
          </p:nvPr>
        </p:nvSpPr>
        <p:spPr>
          <a:xfrm>
            <a:off x="1219200" y="3242268"/>
            <a:ext cx="21945600" cy="6604004"/>
          </a:xfrm>
          <a:prstGeom prst="rect">
            <a:avLst/>
          </a:prstGeom>
        </p:spPr>
        <p:txBody>
          <a:bodyPr anchor="ctr"/>
          <a:lstStyle>
            <a:lvl1pPr>
              <a:defRPr sz="12800"/>
            </a:lvl1pPr>
          </a:lstStyle>
          <a:p>
            <a:pPr/>
            <a:r>
              <a:t>섹션 제목</a:t>
            </a:r>
          </a:p>
        </p:txBody>
      </p:sp>
      <p:sp>
        <p:nvSpPr>
          <p:cNvPr id="7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전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80" name="본문 첫 번째 줄…"/>
          <p:cNvSpPr txBox="1"/>
          <p:nvPr>
            <p:ph type="body" sz="quarter" idx="1" hasCustomPrompt="1"/>
          </p:nvPr>
        </p:nvSpPr>
        <p:spPr>
          <a:xfrm>
            <a:off x="1219200" y="2384648"/>
            <a:ext cx="21945602" cy="832615"/>
          </a:xfrm>
          <a:prstGeom prst="rect">
            <a:avLst/>
          </a:prstGeom>
        </p:spPr>
        <p:txBody>
          <a:bodyPr/>
          <a:lstStyle>
            <a:lvl1pPr marL="0" indent="0" algn="ctr" defTabSz="792479">
              <a:spcBef>
                <a:spcPts val="0"/>
              </a:spcBef>
              <a:buSzTx/>
              <a:buFont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6" indent="-521276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spcBef>
                <a:spcPts val="0"/>
              </a:spcBef>
              <a:buFontTx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의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의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의제 제목</a:t>
            </a:r>
          </a:p>
        </p:txBody>
      </p:sp>
      <p:sp>
        <p:nvSpPr>
          <p:cNvPr id="89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1600"/>
              </a:spcBef>
              <a:buSzTx/>
              <a:buFont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0" defTabSz="825500">
              <a:spcBef>
                <a:spcPts val="1600"/>
              </a:spcBef>
              <a:buSzTx/>
              <a:buFont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0" defTabSz="825500">
              <a:spcBef>
                <a:spcPts val="1600"/>
              </a:spcBef>
              <a:buSzTx/>
              <a:buFont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0" defTabSz="825500">
              <a:spcBef>
                <a:spcPts val="1600"/>
              </a:spcBef>
              <a:buSzTx/>
              <a:buFont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0" defTabSz="825500">
              <a:spcBef>
                <a:spcPts val="1600"/>
              </a:spcBef>
              <a:buSzTx/>
              <a:buFont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의제 주제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의제 부제"/>
          <p:cNvSpPr txBox="1"/>
          <p:nvPr>
            <p:ph type="body" sz="quarter" idx="21" hasCustomPrompt="1"/>
          </p:nvPr>
        </p:nvSpPr>
        <p:spPr>
          <a:xfrm>
            <a:off x="1219200" y="2387113"/>
            <a:ext cx="21945602" cy="832615"/>
          </a:xfrm>
          <a:prstGeom prst="rect">
            <a:avLst/>
          </a:prstGeom>
        </p:spPr>
        <p:txBody>
          <a:bodyPr/>
          <a:lstStyle>
            <a:lvl1pPr marL="0" indent="0" algn="ctr" defTabSz="792479">
              <a:spcBef>
                <a:spcPts val="0"/>
              </a:spcBef>
              <a:buSzTx/>
              <a:buFont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의제 부제</a:t>
            </a:r>
          </a:p>
        </p:txBody>
      </p:sp>
      <p:sp>
        <p:nvSpPr>
          <p:cNvPr id="9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제목"/>
          <p:cNvSpPr txBox="1"/>
          <p:nvPr>
            <p:ph type="title" hasCustomPrompt="1"/>
          </p:nvPr>
        </p:nvSpPr>
        <p:spPr>
          <a:xfrm>
            <a:off x="1219200" y="774700"/>
            <a:ext cx="21946236" cy="1727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제목</a:t>
            </a:r>
          </a:p>
        </p:txBody>
      </p:sp>
      <p:sp>
        <p:nvSpPr>
          <p:cNvPr id="3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9411" cy="8484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슬라이드 번호"/>
          <p:cNvSpPr txBox="1"/>
          <p:nvPr>
            <p:ph type="sldNum" sz="quarter" idx="2"/>
          </p:nvPr>
        </p:nvSpPr>
        <p:spPr>
          <a:xfrm>
            <a:off x="11987847" y="12685394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08000">
              <a:lnSpc>
                <a:spcPct val="100000"/>
              </a:lnSpc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</p:sldLayoutIdLst>
  <p:transition xmlns:p14="http://schemas.microsoft.com/office/powerpoint/2010/main" spd="med" advClick="1"/>
  <p:txStyles>
    <p:titleStyle>
      <a:lvl1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790575" marR="0" indent="-3333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-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2344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●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1727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-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0" algn="ctr" defTabSz="5080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1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6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제목 1"/>
          <p:cNvSpPr txBox="1"/>
          <p:nvPr>
            <p:ph type="title"/>
          </p:nvPr>
        </p:nvSpPr>
        <p:spPr>
          <a:xfrm>
            <a:off x="6143625" y="5993765"/>
            <a:ext cx="12097385" cy="864235"/>
          </a:xfrm>
          <a:prstGeom prst="rect">
            <a:avLst/>
          </a:prstGeom>
        </p:spPr>
        <p:txBody>
          <a:bodyPr/>
          <a:lstStyle>
            <a:lvl1pPr defTabSz="1633727">
              <a:defRPr sz="4200"/>
            </a:lvl1pPr>
          </a:lstStyle>
          <a:p>
            <a:pPr/>
            <a:r>
              <a:t>유형7 41회</a:t>
            </a:r>
          </a:p>
        </p:txBody>
      </p:sp>
      <p:sp>
        <p:nvSpPr>
          <p:cNvPr id="224" name="텍스트 개체 틀 2"/>
          <p:cNvSpPr txBox="1"/>
          <p:nvPr>
            <p:ph type="body" sz="quarter" idx="1"/>
          </p:nvPr>
        </p:nvSpPr>
        <p:spPr>
          <a:xfrm>
            <a:off x="4154805" y="3232150"/>
            <a:ext cx="2438400" cy="1176655"/>
          </a:xfrm>
          <a:prstGeom prst="rect">
            <a:avLst/>
          </a:prstGeom>
        </p:spPr>
        <p:txBody>
          <a:bodyPr/>
          <a:lstStyle/>
          <a:p>
            <a:pPr/>
            <a:r>
              <a:t>18</a:t>
            </a:r>
          </a:p>
        </p:txBody>
      </p:sp>
      <p:sp>
        <p:nvSpPr>
          <p:cNvPr id="225" name="텍스트 개체 틀 3"/>
          <p:cNvSpPr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41회</a:t>
            </a: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텍스트 개체 틀 253"/>
          <p:cNvSpPr txBox="1"/>
          <p:nvPr>
            <p:ph type="title"/>
          </p:nvPr>
        </p:nvSpPr>
        <p:spPr>
          <a:xfrm>
            <a:off x="2253615" y="548640"/>
            <a:ext cx="17281525" cy="1392555"/>
          </a:xfrm>
          <a:prstGeom prst="rect">
            <a:avLst/>
          </a:prstGeom>
        </p:spPr>
        <p:txBody>
          <a:bodyPr lIns="121920" tIns="121920" rIns="121920" bIns="121920"/>
          <a:lstStyle>
            <a:lvl1pPr defTabSz="2438400"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352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78" name="텍스트 개체 틀 256"/>
          <p:cNvSpPr txBox="1"/>
          <p:nvPr>
            <p:ph type="body" sz="quarter" idx="1"/>
          </p:nvPr>
        </p:nvSpPr>
        <p:spPr>
          <a:xfrm>
            <a:off x="993140" y="7525385"/>
            <a:ext cx="16038195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38. 이 글의 내용과 같은 것을 고르십시오.</a:t>
            </a:r>
          </a:p>
        </p:txBody>
      </p:sp>
      <p:sp>
        <p:nvSpPr>
          <p:cNvPr id="279" name="텍스트 개체 틀 257"/>
          <p:cNvSpPr/>
          <p:nvPr>
            <p:ph type="body" idx="23"/>
          </p:nvPr>
        </p:nvSpPr>
        <p:spPr>
          <a:xfrm>
            <a:off x="1485265" y="8950960"/>
            <a:ext cx="15547975" cy="37922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이 결혼식에 사람들을 많이 초대합니다.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이 결혼식을 하는 사람이 많아졌습니다.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이 결혼식은 돈이 많이 들지 않습니다.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이 결혼식은 보여 주는 것이 중요합니다.</a:t>
            </a:r>
          </a:p>
        </p:txBody>
      </p:sp>
      <p:sp>
        <p:nvSpPr>
          <p:cNvPr id="280" name="Rectangle 258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81" name="텍스트 개체 틀 259"/>
          <p:cNvSpPr txBox="1"/>
          <p:nvPr/>
        </p:nvSpPr>
        <p:spPr>
          <a:xfrm>
            <a:off x="2048510" y="986155"/>
            <a:ext cx="1771015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 anchor="ctr">
            <a:normAutofit fontScale="100000" lnSpcReduction="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사람들은 결혼할 때 보통 많은 사람들을 초대합니다. 다른 사람들에게 결혼하는 모습을 보여 주고 싶기 때문입니다. 그런데 요즘에는 가족과 가까운 친구들만 (</a:t>
            </a:r>
            <a:r>
              <a:rPr b="1" sz="3600"/>
              <a:t>초대해서</a:t>
            </a:r>
            <a:r>
              <a:t>) ‘작은 결혼식’을 하는 사람들이 생겼습니다. 이런 결혼식을 하는 사람들은 적은 돈으로 결혼을 준비합니다. 이렇게 하면서 가까운 사람들과 함께 결혼의 기쁨을 나눕니다.</a:t>
            </a:r>
          </a:p>
        </p:txBody>
      </p:sp>
      <p:sp>
        <p:nvSpPr>
          <p:cNvPr id="282" name="Oval 260"/>
          <p:cNvSpPr/>
          <p:nvPr/>
        </p:nvSpPr>
        <p:spPr>
          <a:xfrm>
            <a:off x="1501775" y="11064875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" grpId="1" advAuto="0" build="whol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85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39-40. 다음을 읽고 물음에 답하십시오.</a:t>
            </a:r>
          </a:p>
        </p:txBody>
      </p:sp>
      <p:sp>
        <p:nvSpPr>
          <p:cNvPr id="286" name="텍스트 개체 틀 10"/>
          <p:cNvSpPr/>
          <p:nvPr>
            <p:ph type="body" idx="21"/>
          </p:nvPr>
        </p:nvSpPr>
        <p:spPr>
          <a:xfrm>
            <a:off x="1485900" y="4739640"/>
            <a:ext cx="14894560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아버지는 요리에 관심이 없어서 거의 요리를 하지 않으셨습니다. 그런데 지난달에 어머니가 다리를 다쳐서 요리를 못 하게 되었습니다. 그때부터 아버지는 요리를 ( ㉠ ). 아버지의 요리는 맛있을 때도 있고 맛없을 때도 있었습니다. 그런데 음식의 맛과 관계없이 어머니는 항상 맛있게 드셨습니다. 그 후로 아버지는 요리하는 것을 좋아하게 되셨습니다.</a:t>
            </a:r>
          </a:p>
        </p:txBody>
      </p:sp>
      <p:sp>
        <p:nvSpPr>
          <p:cNvPr id="287" name="텍스트 상자 262"/>
          <p:cNvSpPr txBox="1"/>
          <p:nvPr/>
        </p:nvSpPr>
        <p:spPr>
          <a:xfrm>
            <a:off x="16377285" y="2653665"/>
            <a:ext cx="7622539" cy="3769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numCol="1" vert="horz" anchor="t">
            <a:spAutoFit/>
          </a:bodyPr>
          <a:lstStyle/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요리: N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ấ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u ăn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관심: Quan tâm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다리: Chân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다치다: B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ị 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thương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관계없다: Không liên quan, không có quan h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ệ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드시다: Ăn (Kính ng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ữ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)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" grpId="1" advAuto="0" build="whol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0" name="내용 개체 틀 1"/>
          <p:cNvSpPr txBox="1"/>
          <p:nvPr>
            <p:ph type="body" sz="quarter" idx="1"/>
          </p:nvPr>
        </p:nvSpPr>
        <p:spPr>
          <a:xfrm>
            <a:off x="1303655" y="9304020"/>
            <a:ext cx="16038195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39. ㉠에 들어갈 알맞은 말을 고르십시오.</a:t>
            </a:r>
          </a:p>
        </p:txBody>
      </p:sp>
      <p:sp>
        <p:nvSpPr>
          <p:cNvPr id="291" name="텍스트 개체 틀 3"/>
          <p:cNvSpPr/>
          <p:nvPr>
            <p:ph type="body" idx="21"/>
          </p:nvPr>
        </p:nvSpPr>
        <p:spPr>
          <a:xfrm>
            <a:off x="1666240" y="8578215"/>
            <a:ext cx="21670645" cy="568261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하시기 시작했습니다		② 해 주신 적이 없었습니다</a:t>
            </a:r>
          </a:p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하실 것 같았습니다		④ 하실 수 없었습니다</a:t>
            </a:r>
          </a:p>
        </p:txBody>
      </p:sp>
      <p:sp>
        <p:nvSpPr>
          <p:cNvPr id="292" name="Rectangle 266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93" name="텍스트 개체 틀 267"/>
          <p:cNvSpPr/>
          <p:nvPr>
            <p:ph type="body" idx="22"/>
          </p:nvPr>
        </p:nvSpPr>
        <p:spPr>
          <a:xfrm>
            <a:off x="2021840" y="959485"/>
            <a:ext cx="17736820" cy="78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아버지는 요리에 관심이 없어서 거의 요리를 하지 않으셨습니다. 그런데 지난달에 어머니가 다리를 다쳐서 요리를 못 하게 되었습니다. 그때부터 아버지는 요리를 (㉠ ). 아버지의 요리는 맛있을 때도 있고 맛없을 때도 있었습니다. 그런데 음식의 맛과 관계없이 어머니는 항상 맛있게 드셨습니다. 그 후로 아버지는 요리하는 것을 좋아하게 되셨습니다.</a:t>
            </a:r>
          </a:p>
        </p:txBody>
      </p:sp>
      <p:sp>
        <p:nvSpPr>
          <p:cNvPr id="294" name="Oval 268"/>
          <p:cNvSpPr/>
          <p:nvPr/>
        </p:nvSpPr>
        <p:spPr>
          <a:xfrm>
            <a:off x="1733550" y="10730230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" grpId="1" advAuto="0" build="whol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텍스트 개체 틀 263"/>
          <p:cNvSpPr txBox="1"/>
          <p:nvPr>
            <p:ph type="title"/>
          </p:nvPr>
        </p:nvSpPr>
        <p:spPr>
          <a:xfrm>
            <a:off x="2253615" y="548640"/>
            <a:ext cx="17281525" cy="1392555"/>
          </a:xfrm>
          <a:prstGeom prst="rect">
            <a:avLst/>
          </a:prstGeom>
        </p:spPr>
        <p:txBody>
          <a:bodyPr lIns="121920" tIns="121920" rIns="121920" bIns="121920"/>
          <a:lstStyle>
            <a:lvl1pPr defTabSz="2438400"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352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7" name="텍스트 개체 틀 266"/>
          <p:cNvSpPr txBox="1"/>
          <p:nvPr>
            <p:ph type="body" sz="quarter" idx="1"/>
          </p:nvPr>
        </p:nvSpPr>
        <p:spPr>
          <a:xfrm>
            <a:off x="993140" y="793813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40. 이 글의 내용으로 알 수 있는 것을 고르십시오.</a:t>
            </a:r>
          </a:p>
        </p:txBody>
      </p:sp>
      <p:sp>
        <p:nvSpPr>
          <p:cNvPr id="298" name="텍스트 개체 틀 267"/>
          <p:cNvSpPr/>
          <p:nvPr>
            <p:ph type="body" idx="23"/>
          </p:nvPr>
        </p:nvSpPr>
        <p:spPr>
          <a:xfrm>
            <a:off x="1871980" y="9286240"/>
            <a:ext cx="15547975" cy="37922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아버지는 오래 전부터 요리 학원에 다니셨습니다.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아버지가 만든 음식의 맛이 점점 좋아지고 있습니다.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어머니는 아버지가 요리하는 것을 도와주셨습니다.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아버지는 요즘 요리에 관심을 갖게 되셨습니다.</a:t>
            </a:r>
          </a:p>
        </p:txBody>
      </p:sp>
      <p:sp>
        <p:nvSpPr>
          <p:cNvPr id="299" name="Rectangle 268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300" name="텍스트 개체 틀 269"/>
          <p:cNvSpPr txBox="1"/>
          <p:nvPr/>
        </p:nvSpPr>
        <p:spPr>
          <a:xfrm>
            <a:off x="2021840" y="959485"/>
            <a:ext cx="1773682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 anchor="ctr">
            <a:normAutofit fontScale="100000" lnSpcReduction="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아버지는 요리에 관심이 없어서 거의 요리를 하지 않으셨습니다. 그런데 지난달에 어머니가 다리를 다쳐서 요리를 못 하게 되었습니다. 그때부터 아버지는 요리를 (</a:t>
            </a:r>
            <a:r>
              <a:rPr b="1" sz="3600"/>
              <a:t>하시기 시작했습니다</a:t>
            </a:r>
            <a:r>
              <a:t>). 아버지의 요리는 맛있을 때도 있고 맛없을 때도 있었습니다. 그런데 음식의 맛과 관계없이 어머니는 항상 맛있게 드셨습니다. 그 후로 아버지는 요리하는 것을 좋아하게 되셨습니다.</a:t>
            </a:r>
          </a:p>
        </p:txBody>
      </p:sp>
      <p:sp>
        <p:nvSpPr>
          <p:cNvPr id="301" name="Oval 270"/>
          <p:cNvSpPr/>
          <p:nvPr/>
        </p:nvSpPr>
        <p:spPr>
          <a:xfrm>
            <a:off x="1965960" y="12406630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" grpId="1" advAuto="0" build="whol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제목 3"/>
          <p:cNvSpPr txBox="1"/>
          <p:nvPr>
            <p:ph type="title"/>
          </p:nvPr>
        </p:nvSpPr>
        <p:spPr>
          <a:xfrm>
            <a:off x="1246505" y="4169410"/>
            <a:ext cx="21031200" cy="2649855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감사합니다.</a:t>
            </a: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28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31-32. 다음을 읽고 물음에 답하십시오.</a:t>
            </a:r>
          </a:p>
        </p:txBody>
      </p:sp>
      <p:sp>
        <p:nvSpPr>
          <p:cNvPr id="229" name="텍스트 개체 틀 10"/>
          <p:cNvSpPr/>
          <p:nvPr>
            <p:ph type="body" idx="21"/>
          </p:nvPr>
        </p:nvSpPr>
        <p:spPr>
          <a:xfrm>
            <a:off x="1485900" y="4739640"/>
            <a:ext cx="1480375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제 이름은 김둘입니다. 할아버지께서는 제 옆에 항상 친구가 있기를 바라셨습니다. 그래서 숫자 2로 이름을 지어 주셨습니다. 이 특별한 이름 덕분에 사람들이 저를 잘 기억합니다. 그리고 다른 사람들과 쉽게 친구가 될 수 있습니다. 할아버지께서 지어 주신 이름의 의미처럼 제 옆에는 항상 친구가 있습니다. 그래서 ( ㉠ ) 행복합니다.</a:t>
            </a:r>
          </a:p>
        </p:txBody>
      </p:sp>
      <p:sp>
        <p:nvSpPr>
          <p:cNvPr id="230" name="텍스트 상자 230"/>
          <p:cNvSpPr txBox="1"/>
          <p:nvPr/>
        </p:nvSpPr>
        <p:spPr>
          <a:xfrm>
            <a:off x="16431895" y="2708275"/>
            <a:ext cx="7623810" cy="6462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numCol="1" vert="horz" anchor="t">
            <a:spAutoFit/>
          </a:bodyPr>
          <a:lstStyle/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옆: Bên c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ạ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nh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항상: Luôn luôn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기(를) 바라다: Mong r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ằ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ng, hy v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ọ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ng r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ằ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ng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숫자: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 Số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짓다: Xây d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ự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ng, đ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ặ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 tên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특별하다: Đ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ặ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c bi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ệ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덕분에: Nh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ờ 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có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기억하다: Nh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ớ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쉽다: D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ễ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의미: Ý nghĩa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처럼: Gi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ố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ng như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1" advAuto="0" build="whol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33" name="내용 개체 틀 1"/>
          <p:cNvSpPr txBox="1"/>
          <p:nvPr>
            <p:ph type="body" sz="quarter" idx="1"/>
          </p:nvPr>
        </p:nvSpPr>
        <p:spPr>
          <a:xfrm>
            <a:off x="1303655" y="8530590"/>
            <a:ext cx="16038195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31. ㉠에 들어갈 알맞은 말을 고르십시오.</a:t>
            </a:r>
          </a:p>
        </p:txBody>
      </p:sp>
      <p:sp>
        <p:nvSpPr>
          <p:cNvPr id="234" name="텍스트 개체 틀 3"/>
          <p:cNvSpPr/>
          <p:nvPr>
            <p:ph type="body" idx="21"/>
          </p:nvPr>
        </p:nvSpPr>
        <p:spPr>
          <a:xfrm>
            <a:off x="2052320" y="9429115"/>
            <a:ext cx="22341205" cy="31032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바쁘지 않고		② 외롭지 않고</a:t>
            </a:r>
          </a:p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급하지 않고		④ 아프지 않고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36" name="텍스트 개체 틀 235"/>
          <p:cNvSpPr/>
          <p:nvPr>
            <p:ph type="body" idx="22"/>
          </p:nvPr>
        </p:nvSpPr>
        <p:spPr>
          <a:xfrm>
            <a:off x="1646555" y="932815"/>
            <a:ext cx="18513425" cy="788606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제 이름은 김둘입니다. 할아버지께서는 제 옆에 항상 친구가 있기를 바라셨습니다. 그래서 숫자 2로 이름을 지어 주셨습니다. 이 특별한 이름 덕분에 사람들이 저를 잘 기억합니다. 그리고 다른 사람들과 쉽게 친구가 될 수 있습니다. 할아버지께서 지어 주신 이름의 의미처럼 제 옆에는 항상 친구가 있습니다. 그래서 ( ㉠ ) 행복합니다.</a:t>
            </a:r>
          </a:p>
        </p:txBody>
      </p:sp>
      <p:sp>
        <p:nvSpPr>
          <p:cNvPr id="237" name="Oval 236"/>
          <p:cNvSpPr/>
          <p:nvPr/>
        </p:nvSpPr>
        <p:spPr>
          <a:xfrm>
            <a:off x="7148830" y="10291445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1" advAuto="0" build="whol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텍스트 개체 틀 231"/>
          <p:cNvSpPr txBox="1"/>
          <p:nvPr>
            <p:ph type="title"/>
          </p:nvPr>
        </p:nvSpPr>
        <p:spPr>
          <a:xfrm>
            <a:off x="2253615" y="548640"/>
            <a:ext cx="17281525" cy="1392555"/>
          </a:xfrm>
          <a:prstGeom prst="rect">
            <a:avLst/>
          </a:prstGeom>
        </p:spPr>
        <p:txBody>
          <a:bodyPr lIns="121920" tIns="121920" rIns="121920" bIns="121920"/>
          <a:lstStyle>
            <a:lvl1pPr defTabSz="2438400"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352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40" name="텍스트 개체 틀 234"/>
          <p:cNvSpPr txBox="1"/>
          <p:nvPr>
            <p:ph type="body" sz="quarter" idx="1"/>
          </p:nvPr>
        </p:nvSpPr>
        <p:spPr>
          <a:xfrm>
            <a:off x="993140" y="752538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32. 이 글의 내용과 같은 것을 고르십시오.</a:t>
            </a:r>
          </a:p>
        </p:txBody>
      </p:sp>
      <p:sp>
        <p:nvSpPr>
          <p:cNvPr id="241" name="텍스트 개체 틀 235"/>
          <p:cNvSpPr/>
          <p:nvPr>
            <p:ph type="body" idx="23"/>
          </p:nvPr>
        </p:nvSpPr>
        <p:spPr>
          <a:xfrm>
            <a:off x="1485265" y="8950960"/>
            <a:ext cx="15547975" cy="37922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사람들은 제 이름을 잘 잊어버립니다.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제 이름에는 특별한 의미가 있습니다.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우리 할아버지의 이름은 김둘입니다.</a:t>
            </a:r>
          </a:p>
          <a:p>
            <a:pPr marL="0" indent="0" defTabSz="2121535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저는 이름 때문에 친구를 사귀기 힘듭니다.</a:t>
            </a:r>
          </a:p>
        </p:txBody>
      </p:sp>
      <p:sp>
        <p:nvSpPr>
          <p:cNvPr id="242" name="Rectangle 236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43" name="텍스트 개체 틀 237"/>
          <p:cNvSpPr txBox="1"/>
          <p:nvPr/>
        </p:nvSpPr>
        <p:spPr>
          <a:xfrm>
            <a:off x="1807210" y="986790"/>
            <a:ext cx="1819275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 anchor="ctr">
            <a:normAutofit fontScale="100000" lnSpcReduction="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제 이름은 김둘입니다. 할아버지께서는 제 옆에 항상 친구가 있기를 바라셨습니다. 그래서 숫자 2로 이름을 지어 주셨습니다. 이 특별한 이름 덕분에 사람들이 저를 잘 기억합니다. 그리고 다른 사람들과 쉽게 친구가 될 수 있습니다. 할아버지께서 지어 주신 이름의 의미처럼 제 옆에는 항상 친구가 있습니다. 그래서 (</a:t>
            </a:r>
            <a:r>
              <a:rPr b="1"/>
              <a:t> </a:t>
            </a:r>
            <a:r>
              <a:rPr b="1" sz="3600"/>
              <a:t>외롭지 않고</a:t>
            </a:r>
            <a:r>
              <a:t> ) 행복합니다.</a:t>
            </a:r>
          </a:p>
        </p:txBody>
      </p:sp>
      <p:sp>
        <p:nvSpPr>
          <p:cNvPr id="244" name="Oval 238"/>
          <p:cNvSpPr/>
          <p:nvPr/>
        </p:nvSpPr>
        <p:spPr>
          <a:xfrm>
            <a:off x="1501775" y="10136505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" grpId="1" advAuto="0" build="whol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47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35-36. 다음을 읽고 물음에 답하십시오.</a:t>
            </a:r>
          </a:p>
        </p:txBody>
      </p:sp>
      <p:sp>
        <p:nvSpPr>
          <p:cNvPr id="248" name="텍스트 개체 틀 10"/>
          <p:cNvSpPr/>
          <p:nvPr>
            <p:ph type="body" idx="21"/>
          </p:nvPr>
        </p:nvSpPr>
        <p:spPr>
          <a:xfrm>
            <a:off x="1485900" y="4739640"/>
            <a:ext cx="14894560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( ㉠ ) 오랫동안 생각만 하고 빨리 결정하지 못합니다. 결정하는 것이 어려워서 혼자서는 필요한 물건을 잘 고르지 못합니다. 그래서 저는 친구가 옆에 있으면 친구가 하는 것을 따라 합니다. 그렇게 하면 제가 결정하지 않아도 돼서 마음이 편합니다. 하지만 지금부터는 제가 작은 일부터 하나씩 결정해 보려고 합니다.</a:t>
            </a:r>
          </a:p>
        </p:txBody>
      </p:sp>
      <p:sp>
        <p:nvSpPr>
          <p:cNvPr id="249" name="텍스트 상자 240"/>
          <p:cNvSpPr txBox="1">
            <a:spLocks/>
          </p:cNvSpPr>
          <p:nvPr/>
        </p:nvSpPr>
        <p:spPr>
          <a:xfrm rot="0">
            <a:off x="16377285" y="2546350"/>
            <a:ext cx="6159500" cy="3769995"/>
          </a:xfrm>
          <a:prstGeom prst="rect"/>
          <a:ln w="12700" cap="flat" cmpd="sng">
            <a:prstDash/>
            <a:miter lim="800000"/>
          </a:ln>
        </p:spPr>
        <p:txBody>
          <a:bodyPr wrap="square" lIns="0" tIns="0" rIns="0" bIns="0" numCol="1" vert="horz" anchor="t">
            <a:spAutoFit/>
          </a:bodyPr>
          <a:lstStyle/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오랫동안: Trong th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ờ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i gian dài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결정하다: Quy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ế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 đ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ị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nh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고르다: L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ự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a ch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ọ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 편하다: Tho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ả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i mái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아/어도 되다: C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ấ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u trúc “Làm gì đó cũng đư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ợ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c”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endParaRPr lang="ko-KR" altLang="en-US" sz="3500" cap="none" i="0" b="1" strike="noStrike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1" advAuto="0" build="whol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52" name="내용 개체 틀 1"/>
          <p:cNvSpPr txBox="1"/>
          <p:nvPr>
            <p:ph type="body" sz="quarter" idx="1"/>
          </p:nvPr>
        </p:nvSpPr>
        <p:spPr>
          <a:xfrm>
            <a:off x="1278255" y="7550785"/>
            <a:ext cx="14366240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35. ㉠에 들어갈 알맞은 말을 고르십시오.</a:t>
            </a:r>
          </a:p>
        </p:txBody>
      </p:sp>
      <p:sp>
        <p:nvSpPr>
          <p:cNvPr id="253" name="텍스트 개체 틀 3"/>
          <p:cNvSpPr/>
          <p:nvPr>
            <p:ph type="body" idx="21"/>
          </p:nvPr>
        </p:nvSpPr>
        <p:spPr>
          <a:xfrm>
            <a:off x="2459990" y="8220075"/>
            <a:ext cx="12960350" cy="48685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힘든 일을 할 때 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어떤 것을 선택할 때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친구가 생각날 때 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마음이 편할 때</a:t>
            </a:r>
          </a:p>
        </p:txBody>
      </p:sp>
      <p:sp>
        <p:nvSpPr>
          <p:cNvPr id="254" name="Rectangle 244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55" name="텍스트 개체 틀 245"/>
          <p:cNvSpPr txBox="1"/>
          <p:nvPr/>
        </p:nvSpPr>
        <p:spPr>
          <a:xfrm>
            <a:off x="2102485" y="932815"/>
            <a:ext cx="17575530" cy="7886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( ㉠ ) 오랫동안 생각만 하고 빨리 결정하지 못합니다. 결정하는 것이 어려워서 혼자서는 필요한 물건을 잘 고르지 못합니다. 그래서 저는 친구가 옆에 있으면 친구가 하는 것을 따라 합니다. 그렇게 하면 제가 결정하지 않아도 돼서 마음이 편합니다. 하지만 지금부터는 제가 작은 일부터 하나씩 결정해 보려고 합니다.</a:t>
            </a:r>
          </a:p>
        </p:txBody>
      </p:sp>
      <p:sp>
        <p:nvSpPr>
          <p:cNvPr id="256" name="Oval 246"/>
          <p:cNvSpPr/>
          <p:nvPr/>
        </p:nvSpPr>
        <p:spPr>
          <a:xfrm>
            <a:off x="2455545" y="9930765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1" advAuto="0" build="whol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59" name="내용 개체 틀 1"/>
          <p:cNvSpPr txBox="1"/>
          <p:nvPr>
            <p:ph type="body" sz="quarter" idx="1"/>
          </p:nvPr>
        </p:nvSpPr>
        <p:spPr>
          <a:xfrm>
            <a:off x="1407160" y="7963535"/>
            <a:ext cx="14366240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36. 이 글의 내용과 같은 것을 고르십시오.</a:t>
            </a:r>
          </a:p>
        </p:txBody>
      </p:sp>
      <p:sp>
        <p:nvSpPr>
          <p:cNvPr id="260" name="텍스트 개체 틀 3"/>
          <p:cNvSpPr/>
          <p:nvPr>
            <p:ph type="body" idx="21"/>
          </p:nvPr>
        </p:nvSpPr>
        <p:spPr>
          <a:xfrm>
            <a:off x="2253615" y="8400415"/>
            <a:ext cx="12960350" cy="48685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저는 앞으로 친구와 함께 결정할 겁니다.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저는 혼자 물건을 고르는 것이 어렵습니다.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제 친구는 내 결정을 따라 합니다.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저는 오래 생각하지 않고 결정합니다.</a:t>
            </a:r>
          </a:p>
        </p:txBody>
      </p:sp>
      <p:sp>
        <p:nvSpPr>
          <p:cNvPr id="261" name="Rectangle 248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62" name="텍스트 개체 틀 249"/>
          <p:cNvSpPr txBox="1"/>
          <p:nvPr/>
        </p:nvSpPr>
        <p:spPr>
          <a:xfrm>
            <a:off x="2102485" y="932815"/>
            <a:ext cx="17576165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 anchor="ctr">
            <a:normAutofit fontScale="100000" lnSpcReduction="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저는 (</a:t>
            </a:r>
            <a:r>
              <a:rPr b="1" sz="3600"/>
              <a:t>어떤 것을 선택할 때</a:t>
            </a:r>
            <a:r>
              <a:t>) 오랫동안 생각만 하고 빨리 결정하지 못합니다. 결정하는 것이 어려워서 혼자서는 필요한 물건을 잘 고르지 못합니다. 그래서 저는 친구가 옆에 있으면 친구가 하는 것을 따라 합니다. 그렇게 하면 제가 결정하지 않아도 돼서 마음이 편합니다. 하지만 지금부터는 제가 작은 일부터 하나씩 결정해 보려고 합니다.</a:t>
            </a:r>
          </a:p>
        </p:txBody>
      </p:sp>
      <p:sp>
        <p:nvSpPr>
          <p:cNvPr id="263" name="Oval 250"/>
          <p:cNvSpPr/>
          <p:nvPr/>
        </p:nvSpPr>
        <p:spPr>
          <a:xfrm>
            <a:off x="2249170" y="10085705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1" advAuto="0" build="whol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66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7560" cy="901065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37-38. 다음을 읽고 물음에 답하십시오.</a:t>
            </a:r>
          </a:p>
        </p:txBody>
      </p:sp>
      <p:sp>
        <p:nvSpPr>
          <p:cNvPr id="267" name="텍스트 개체 틀 10"/>
          <p:cNvSpPr/>
          <p:nvPr>
            <p:ph type="body" idx="21"/>
          </p:nvPr>
        </p:nvSpPr>
        <p:spPr>
          <a:xfrm>
            <a:off x="1485900" y="4739640"/>
            <a:ext cx="14894560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사람들은 결혼할 때 보통 많은 사람들을 초대합니다. 다른 사람들에게 결혼하는 모습을 보여 주고 싶기 때문입니다. 그런데 요즘에는 가족과 가까운 친구들만 ( ㉠ ) ‘작은 결혼식’을 하는 사람들이 생겼습니다. 이런 결혼식을 하는 사람들은 적은 돈으로 결혼을 준비합니다. 이렇게 하면서 가까운 사람들과 함께 결혼의 기쁨을 나눕니다.</a:t>
            </a:r>
          </a:p>
        </p:txBody>
      </p:sp>
      <p:sp>
        <p:nvSpPr>
          <p:cNvPr id="268" name="텍스트 상자 252"/>
          <p:cNvSpPr txBox="1"/>
          <p:nvPr/>
        </p:nvSpPr>
        <p:spPr>
          <a:xfrm>
            <a:off x="16377285" y="2760980"/>
            <a:ext cx="7622539" cy="2693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numCol="1" vert="horz" anchor="t">
            <a:spAutoFit/>
          </a:bodyPr>
          <a:lstStyle/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-결혼: K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ế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 hôn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초대하다: M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ờ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i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가깝다: G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ầ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 gũi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생기다: Xu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ấ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t hi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ệ</a:t>
            </a: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n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  <a:p>
            <a:pPr marL="0" indent="0" algn="l" fontAlgn="auto" defTabSz="91440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500" b="1">
                <a:solidFill>
                  <a:srgbClr val="D04D02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sz="3500" cap="none" i="0" b="0" strike="noStrike">
                <a:solidFill>
                  <a:srgbClr val="FF0000"/>
                </a:solidFill>
                <a:latin typeface="Times New Roman" charset="0"/>
                <a:ea typeface="Times New Roman" charset="0"/>
              </a:rPr>
              <a:t>- 나누다: Chia ra, tách ra</a:t>
            </a:r>
            <a:endParaRPr lang="ko-KR" altLang="en-US" sz="3500" cap="none" i="0" b="0" strike="noStrike">
              <a:solidFill>
                <a:srgbClr val="FF0000"/>
              </a:solidFill>
              <a:latin typeface="Times New Roman" charset="0"/>
              <a:ea typeface="Times New Roman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1" advAuto="0" build="whol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제목 2"/>
          <p:cNvSpPr txBox="1"/>
          <p:nvPr>
            <p:ph type="title"/>
          </p:nvPr>
        </p:nvSpPr>
        <p:spPr>
          <a:xfrm>
            <a:off x="2253615" y="548640"/>
            <a:ext cx="17280890" cy="1391920"/>
          </a:xfrm>
          <a:prstGeom prst="rect">
            <a:avLst/>
          </a:prstGeom>
        </p:spPr>
        <p:txBody>
          <a:bodyPr lIns="121920" tIns="121920" rIns="121920" bIns="121920"/>
          <a:lstStyle>
            <a:lvl1pPr>
              <a:defRPr>
                <a:solidFill>
                  <a:srgbClr val="000000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2745"/>
                    </a:srgbClr>
                  </a:outerShdw>
                </a:effectLst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71" name="내용 개체 틀 1"/>
          <p:cNvSpPr txBox="1"/>
          <p:nvPr>
            <p:ph type="body" sz="quarter" idx="1"/>
          </p:nvPr>
        </p:nvSpPr>
        <p:spPr>
          <a:xfrm>
            <a:off x="1613535" y="9278620"/>
            <a:ext cx="16038195" cy="901700"/>
          </a:xfrm>
          <a:prstGeom prst="rect">
            <a:avLst/>
          </a:prstGeom>
        </p:spPr>
        <p:txBody>
          <a:bodyPr lIns="121920" tIns="121920" rIns="121920" bIns="121920"/>
          <a:lstStyle>
            <a:lvl1pPr defTabSz="2096770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37. ㉠에 들어갈 알맞은 말을 고르십시오.</a:t>
            </a:r>
          </a:p>
        </p:txBody>
      </p:sp>
      <p:sp>
        <p:nvSpPr>
          <p:cNvPr id="272" name="텍스트 개체 틀 3"/>
          <p:cNvSpPr/>
          <p:nvPr>
            <p:ph type="body" idx="21"/>
          </p:nvPr>
        </p:nvSpPr>
        <p:spPr>
          <a:xfrm>
            <a:off x="2903855" y="9128125"/>
            <a:ext cx="20921980" cy="4584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/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초대해도 	② 초대해서</a:t>
            </a:r>
          </a:p>
          <a:p>
            <a:pPr marL="0" indent="0" defTabSz="1682750">
              <a:lnSpc>
                <a:spcPct val="150000"/>
              </a:lnSpc>
              <a:spcBef>
                <a:spcPts val="7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초대하려면 	④ 초대하거나</a:t>
            </a:r>
          </a:p>
        </p:txBody>
      </p:sp>
      <p:sp>
        <p:nvSpPr>
          <p:cNvPr id="273" name="Rectangle 256"/>
          <p:cNvSpPr/>
          <p:nvPr/>
        </p:nvSpPr>
        <p:spPr>
          <a:xfrm>
            <a:off x="1271905" y="2698115"/>
            <a:ext cx="19244310" cy="4410075"/>
          </a:xfrm>
          <a:prstGeom prst="rect">
            <a:avLst/>
          </a:prstGeom>
          <a:ln w="25400">
            <a:solidFill>
              <a:srgbClr val="000000"/>
            </a:solidFill>
            <a:miter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74" name="텍스트 개체 틀 257"/>
          <p:cNvSpPr/>
          <p:nvPr>
            <p:ph type="body" idx="22"/>
          </p:nvPr>
        </p:nvSpPr>
        <p:spPr>
          <a:xfrm>
            <a:off x="2048510" y="986155"/>
            <a:ext cx="17710150" cy="78867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20" tIns="121920" rIns="121920" bIns="121920"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사람들은 결혼할 때 보통 많은 사람들을 초대합니다. 다른 사람들에게 결혼하는 모습을 보여 주고 싶기 때문입니다. 그런데 요즘에는 가족과 가까운 친구들만 ( ㉠ ) ‘작은 결혼식’을 하는 사람들이 생겼습니다. 이런 결혼식을 하는 사람들은 적은 돈으로 결혼을 준비합니다. 이렇게 하면서 가까운 사람들과 함께 결혼의 기쁨을 나눕니다.</a:t>
            </a:r>
          </a:p>
        </p:txBody>
      </p:sp>
      <p:sp>
        <p:nvSpPr>
          <p:cNvPr id="275" name="Oval 258"/>
          <p:cNvSpPr/>
          <p:nvPr/>
        </p:nvSpPr>
        <p:spPr>
          <a:xfrm>
            <a:off x="6323330" y="10730230"/>
            <a:ext cx="570230" cy="570230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914400">
              <a:lnSpc>
                <a:spcPct val="100000"/>
              </a:lnSpc>
              <a:defRPr sz="1800"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el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" grpId="1" advAuto="0" build="whole" animBg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14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</cp:coreProperties>
</file>