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77" r:id="rId4"/>
    <p:sldId id="278" r:id="rId5"/>
    <p:sldId id="279" r:id="rId6"/>
    <p:sldId id="280" r:id="rId7"/>
    <p:sldId id="281" r:id="rId8"/>
    <p:sldId id="282" r:id="rId9"/>
    <p:sldId id="283" r:id="rId1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82" y="2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5842D88-2833-45F6-9DCD-197BA03091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76D9F84-634E-4B22-BE91-618D9B654B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BCE35F3-806C-4414-ACF0-C8C6556E8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074CAE4-F42B-423F-97A1-8B6BCAF59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D6A7555-A53D-4BF7-8FE9-E2DF857BA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3514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FEFDA8B-F716-4146-8B40-CECFFCF2E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9C608BD-0C4B-46CE-AD57-44B3642E0B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C9F9838-A53E-4950-ABC7-39873D886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46A21EB-F75A-4435-B525-285C0F3B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E75221A-BB14-4E05-A555-ED1506604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6128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9B90DA9-75F7-4D59-87D6-0EB773350E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03B21BF-198D-4E4E-A016-13A63051DE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5ACA42A-E6DE-426D-89D5-ABF18E3D1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2702312-2BBE-4EB6-9F24-4DAA6BE47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2AD1494-FFB2-4004-AE43-14970A910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2490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3499DF2-BCA4-4C2D-9279-794233C8E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5E7B1A4-B439-425C-8E2B-1B114A9F9A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D658187-BACA-416A-ADFD-6F859B673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B46C5BE-0754-4494-B057-6368A61D5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C8D055C-76FA-408D-AAD4-1650DEE97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3941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3EA8A8D-DD82-4D44-AFA4-DA6DE6C61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04DDAAD-D4EC-4C6B-A536-F7A242EE3A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B3C94E8-D885-4B61-9A35-DC956B85F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663534F-6F70-40DC-A1FC-5F7BC9177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67E4C5-3C51-4DF2-BB1B-7F1B9F600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361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1B98DA-7F84-4654-A194-0FF7A4560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A1C4722-6E8D-4E4E-B380-9A0948B685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3EB8294-93A0-470E-9E53-6B3A0A27AB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F2CEF05-8BF8-49C4-8153-9C3D15F9B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9433F06-C524-4270-96D3-E732A4B2D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49441AF-D108-4495-953B-EDDDF0CC2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0654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16A2160-3567-497C-81EF-2977726B8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AF7D616-B998-483F-8ACD-7503CB17A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968EAB6-1FA5-4D12-ABD9-DA7D3F96E5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ACAACD6-C586-4903-8B5F-0591282FE9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A14E38F-81BF-4589-A48D-CEC050F9E0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0BD99392-26AA-4F41-BAFE-099D8D301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6ADA574-7AF6-4031-B949-178308210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8C0644E-DE97-49AC-A932-DF2ED8061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7321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C7A970B-4452-45F5-89A6-A21B4CF34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00C5DC3-1AFF-4981-A613-F085920A7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3D64D01-C734-481A-8351-AC3855F41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40E223F-2DE9-43E5-B69E-AA40194F8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3589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CA9FD8E3-380B-4796-8323-07E0565D3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12A5B2A-9C30-4C2E-B497-FB693F355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5966E31-F326-499C-8F73-43602D474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3230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B8EA582-2F7C-4321-8C26-27F3B7967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4997B67-3636-4C09-8FE8-41EE42623A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29BC4F2-C8A4-41EA-9276-7E3A0C7E27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91B02A3-746E-4C40-840A-D0AD55253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8B9ABAB-8864-4FD0-8DAB-7412E1AE2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EA784E0-2CAE-45D2-AEC1-037F50BEC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7800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8750B94-3A34-40CE-9342-5AAE0B359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F311627-0DB0-48ED-AE75-77E34CE178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7061DC7-E129-4E39-B429-04A9A80523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D643063-5BBF-4F65-B46D-660F776BB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FE9923F-114A-4786-8FBA-F5C32FF86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20A6714-7413-42FB-9AA5-6BF56D39C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2831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0A601F8D-8332-4D0D-8A2E-86138AF74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534AB11-6089-4325-AE49-B11B7DABAB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C3D860F-6208-489F-A5BC-1B1AB22987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52C2793-AE1C-4088-AF18-96DD2163B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5EBFF8B-0A45-4775-9DD7-A3BAE91840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223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00" y="180000"/>
            <a:ext cx="108585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927100" y="1085850"/>
            <a:ext cx="8293100" cy="4502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3.NG</a:t>
            </a:r>
            <a:r>
              <a:rPr lang="vi-VN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Ữ PHÁP</a:t>
            </a:r>
            <a:endParaRPr lang="en-US" altLang="ko-KR" sz="6600" b="1" kern="100" dirty="0">
              <a:solidFill>
                <a:srgbClr val="C00000"/>
              </a:solidFill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6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~</a:t>
            </a:r>
            <a:r>
              <a:rPr lang="ko-KR" altLang="ko-KR" sz="6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이다</a:t>
            </a:r>
            <a:r>
              <a:rPr lang="en-US" altLang="ko-KR" sz="6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6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</a:t>
            </a:r>
            <a:r>
              <a:rPr lang="en-US" altLang="ko-KR" sz="6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6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ko-KR" altLang="ko-KR" sz="66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6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아니다</a:t>
            </a:r>
            <a:endParaRPr lang="ko-KR" altLang="ko-KR" sz="4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US" altLang="ko-KR" sz="6600" dirty="0">
              <a:solidFill>
                <a:prstClr val="black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ko-KR" sz="6600" b="1" i="0" u="none" strike="noStrike" kern="1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7805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558800" y="505304"/>
            <a:ext cx="9702800" cy="5325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600" b="1" kern="100" dirty="0">
                <a:latin typeface="맑은 고딕" panose="020B0503020000020004" pitchFamily="50" charset="-127"/>
                <a:ea typeface="바탕" panose="02030600000101010101" pitchFamily="18" charset="-127"/>
                <a:cs typeface="바탕" panose="02030600000101010101" pitchFamily="18" charset="-127"/>
              </a:rPr>
              <a:t>①</a:t>
            </a:r>
            <a:r>
              <a:rPr lang="en-US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Ý NGH</a:t>
            </a:r>
            <a:r>
              <a:rPr lang="en-US" altLang="ko-KR" sz="36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ĨA: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3600" b="1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이다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Tr</a:t>
            </a:r>
            <a:r>
              <a:rPr lang="vi-VN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ợ từ đứng sau danh từ tạo thành vị ngữ cho câu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8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609600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(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Vị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ngữ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thể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hiện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chủ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ngữ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=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danh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):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endParaRPr lang="ko-KR" altLang="ko-KR" sz="28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76200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이다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dạng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trần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thuật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입니다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이에요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예요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sz="28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76200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이다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dạng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nghi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vấn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như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입니까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이에요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예요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8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76200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8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</a:t>
            </a:r>
            <a:r>
              <a:rPr lang="en-US" altLang="ko-KR" sz="28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28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ko-KR" altLang="ko-KR" sz="2800" b="1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아니다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dạng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phủ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định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</a:p>
          <a:p>
            <a:pPr indent="76200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ko-KR" altLang="ko-KR" sz="2800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아닙니다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ko-KR" altLang="ko-KR" sz="2800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아니에요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예요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8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76200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phải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</a:t>
            </a:r>
            <a:endParaRPr lang="ko-KR" altLang="ko-KR" sz="28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963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90500" y="411149"/>
            <a:ext cx="9817100" cy="61895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04800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요시오</a:t>
            </a:r>
            <a:r>
              <a:rPr lang="ko-KR" altLang="ko-KR" sz="2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씨는</a:t>
            </a:r>
            <a:r>
              <a:rPr lang="ko-KR" altLang="ko-KR" sz="2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일본사람</a:t>
            </a:r>
            <a:r>
              <a:rPr lang="ko-KR" altLang="ko-KR" sz="2800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입니까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04800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ChịYoshio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lang="en-US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phải</a:t>
            </a:r>
            <a:r>
              <a:rPr lang="en-US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người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Nhật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Bản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04800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아니요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요시오</a:t>
            </a:r>
            <a:r>
              <a:rPr lang="ko-KR" altLang="ko-KR" sz="2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씨는</a:t>
            </a:r>
            <a:r>
              <a:rPr lang="ko-KR" altLang="ko-KR" sz="2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일본사람이</a:t>
            </a:r>
            <a:r>
              <a:rPr lang="ko-KR" altLang="ko-KR" sz="2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아니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에요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</a:p>
          <a:p>
            <a:pPr indent="304800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중국사람이</a:t>
            </a:r>
            <a:r>
              <a:rPr lang="ko-KR" altLang="ko-KR" sz="2800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에요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04800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ChịYoshio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phải</a:t>
            </a:r>
            <a:r>
              <a:rPr lang="en-US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người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Nhật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Bản</a:t>
            </a:r>
            <a:r>
              <a:rPr lang="en-US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. 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81000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người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Trung</a:t>
            </a:r>
            <a:r>
              <a:rPr lang="en-US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Quốc</a:t>
            </a:r>
            <a:endParaRPr lang="en-US" altLang="ko-KR" sz="2800" b="1" kern="100" dirty="0">
              <a:solidFill>
                <a:srgbClr val="FF0000"/>
              </a:solidFill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indent="381000">
              <a:lnSpc>
                <a:spcPct val="107000"/>
              </a:lnSpc>
              <a:spcAft>
                <a:spcPts val="800"/>
              </a:spcAft>
            </a:pP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의사입니다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Bác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Sĩ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  </a:t>
            </a:r>
            <a:endParaRPr lang="en-US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의사가</a:t>
            </a:r>
            <a:r>
              <a:rPr lang="ko-KR" altLang="ko-KR" sz="2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아닙니다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phải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Bác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Sĩ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968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30200" y="699031"/>
            <a:ext cx="6096000" cy="546123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이것은</a:t>
            </a:r>
            <a:r>
              <a:rPr lang="ko-KR" altLang="ko-KR" sz="2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사전입니다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Cái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này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T</a:t>
            </a:r>
            <a:r>
              <a:rPr lang="vi-VN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ừ Điển.   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이것은</a:t>
            </a:r>
            <a:r>
              <a:rPr lang="ko-KR" altLang="ko-KR" sz="2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사전이</a:t>
            </a:r>
            <a:r>
              <a:rPr lang="ko-KR" altLang="ko-KR" sz="2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아닙니다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vi-VN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Cái này không phải là Từ Điển.</a:t>
            </a:r>
            <a:endParaRPr lang="en-US" altLang="ko-KR" sz="2800" kern="100" dirty="0"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오늘은</a:t>
            </a:r>
            <a:r>
              <a:rPr lang="ko-KR" altLang="ko-KR" sz="2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금요일이에요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 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Hôm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nay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</a:t>
            </a:r>
            <a:r>
              <a:rPr lang="vi-VN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ứ 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6</a:t>
            </a:r>
            <a:r>
              <a:rPr lang="vi-VN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오늘은</a:t>
            </a:r>
            <a:r>
              <a:rPr lang="ko-KR" altLang="ko-KR" sz="2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금요일이</a:t>
            </a:r>
            <a:r>
              <a:rPr lang="ko-KR" altLang="ko-KR" sz="2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아니에요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Hôm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nay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phải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thứ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6.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 </a:t>
            </a:r>
            <a:endParaRPr lang="ko-KR" altLang="ko-KR" sz="12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97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79401" y="317500"/>
            <a:ext cx="6660260" cy="6395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600" b="1" kern="100" dirty="0">
                <a:latin typeface="맑은 고딕" panose="020B0503020000020004" pitchFamily="50" charset="-127"/>
                <a:ea typeface="바탕" panose="02030600000101010101" pitchFamily="18" charset="-127"/>
                <a:cs typeface="바탕" panose="02030600000101010101" pitchFamily="18" charset="-127"/>
              </a:rPr>
              <a:t>②</a:t>
            </a:r>
            <a:r>
              <a:rPr lang="en-US" altLang="ko-KR" sz="3600" b="1" kern="100" dirty="0">
                <a:latin typeface="맑은 고딕" panose="020B0503020000020004" pitchFamily="50" charset="-127"/>
                <a:ea typeface="바탕" panose="02030600000101010101" pitchFamily="18" charset="-127"/>
                <a:cs typeface="바탕" panose="02030600000101010101" pitchFamily="18" charset="-127"/>
              </a:rPr>
              <a:t> </a:t>
            </a:r>
            <a:r>
              <a:rPr lang="en-US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HÌNH TH</a:t>
            </a:r>
            <a:r>
              <a:rPr lang="vi-VN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ỨC</a:t>
            </a:r>
            <a:endParaRPr lang="ko-KR" altLang="ko-KR" sz="3600" b="1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4771086"/>
              </p:ext>
            </p:extLst>
          </p:nvPr>
        </p:nvGraphicFramePr>
        <p:xfrm>
          <a:off x="418201" y="1126396"/>
          <a:ext cx="9424299" cy="48437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34275">
                  <a:extLst>
                    <a:ext uri="{9D8B030D-6E8A-4147-A177-3AD203B41FA5}">
                      <a16:colId xmlns:a16="http://schemas.microsoft.com/office/drawing/2014/main" val="3224744898"/>
                    </a:ext>
                  </a:extLst>
                </a:gridCol>
                <a:gridCol w="1728158">
                  <a:extLst>
                    <a:ext uri="{9D8B030D-6E8A-4147-A177-3AD203B41FA5}">
                      <a16:colId xmlns:a16="http://schemas.microsoft.com/office/drawing/2014/main" val="3551315698"/>
                    </a:ext>
                  </a:extLst>
                </a:gridCol>
                <a:gridCol w="1089866">
                  <a:extLst>
                    <a:ext uri="{9D8B030D-6E8A-4147-A177-3AD203B41FA5}">
                      <a16:colId xmlns:a16="http://schemas.microsoft.com/office/drawing/2014/main" val="599107684"/>
                    </a:ext>
                  </a:extLst>
                </a:gridCol>
                <a:gridCol w="2070100">
                  <a:extLst>
                    <a:ext uri="{9D8B030D-6E8A-4147-A177-3AD203B41FA5}">
                      <a16:colId xmlns:a16="http://schemas.microsoft.com/office/drawing/2014/main" val="880425214"/>
                    </a:ext>
                  </a:extLst>
                </a:gridCol>
                <a:gridCol w="2501900">
                  <a:extLst>
                    <a:ext uri="{9D8B030D-6E8A-4147-A177-3AD203B41FA5}">
                      <a16:colId xmlns:a16="http://schemas.microsoft.com/office/drawing/2014/main" val="1447675254"/>
                    </a:ext>
                  </a:extLst>
                </a:gridCol>
              </a:tblGrid>
              <a:tr h="545688">
                <a:tc gridSpan="5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Nghi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vi-VN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ức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2759329"/>
                  </a:ext>
                </a:extLst>
              </a:tr>
              <a:tr h="861566"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이다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27000"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우유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vi-VN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ữa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입니다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우유입니다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</a:t>
                      </a:r>
                      <a:r>
                        <a:rPr lang="vi-VN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ữa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66405960"/>
                  </a:ext>
                </a:extLst>
              </a:tr>
              <a:tr h="92392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90500"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집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입니다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집입니다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82490671"/>
                  </a:ext>
                </a:extLst>
              </a:tr>
              <a:tr h="1055719"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이</a:t>
                      </a:r>
                      <a:r>
                        <a:rPr lang="en-US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가 아니다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phải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endParaRPr lang="en-US" sz="2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우유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vi-VN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ữa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가 아닙니다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phảilà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우유가 아닙니다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phải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vi-VN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ữa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61437741"/>
                  </a:ext>
                </a:extLst>
              </a:tr>
              <a:tr h="133855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endParaRPr lang="en-US" sz="2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집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이 아닙니다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phảilà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집이 아닙니다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phải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63500"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204969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575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5430399"/>
              </p:ext>
            </p:extLst>
          </p:nvPr>
        </p:nvGraphicFramePr>
        <p:xfrm>
          <a:off x="296862" y="805720"/>
          <a:ext cx="8910638" cy="46227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9138">
                  <a:extLst>
                    <a:ext uri="{9D8B030D-6E8A-4147-A177-3AD203B41FA5}">
                      <a16:colId xmlns:a16="http://schemas.microsoft.com/office/drawing/2014/main" val="1644075913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732933177"/>
                    </a:ext>
                  </a:extLst>
                </a:gridCol>
                <a:gridCol w="774700">
                  <a:extLst>
                    <a:ext uri="{9D8B030D-6E8A-4147-A177-3AD203B41FA5}">
                      <a16:colId xmlns:a16="http://schemas.microsoft.com/office/drawing/2014/main" val="2967366031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331588539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val="2312110900"/>
                    </a:ext>
                  </a:extLst>
                </a:gridCol>
              </a:tblGrid>
              <a:tr h="598538">
                <a:tc gridSpan="5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Thông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thường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336614"/>
                  </a:ext>
                </a:extLst>
              </a:tr>
              <a:tr h="773945"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이다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우유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vi-VN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ữa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예요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 err="1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우유예요</a:t>
                      </a:r>
                      <a:endParaRPr lang="ko-KR" sz="2400" kern="100" dirty="0"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</a:t>
                      </a:r>
                      <a:r>
                        <a:rPr lang="vi-VN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ữa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13510090"/>
                  </a:ext>
                </a:extLst>
              </a:tr>
              <a:tr h="89272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집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이에요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집이에요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31478756"/>
                  </a:ext>
                </a:extLst>
              </a:tr>
              <a:tr h="1174400"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이</a:t>
                      </a:r>
                      <a:r>
                        <a:rPr lang="en-US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가 아니다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phải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우유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vi-VN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ữa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가 아니에요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phảilà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우유가 아니에요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phải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vi-VN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ữa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77524468"/>
                  </a:ext>
                </a:extLst>
              </a:tr>
              <a:tr h="11744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집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이 아니에요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phảilà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집이 아니에요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phải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812755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2842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54000" y="133787"/>
            <a:ext cx="10972800" cy="6724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just">
              <a:lnSpc>
                <a:spcPct val="107000"/>
              </a:lnSpc>
              <a:spcAft>
                <a:spcPts val="800"/>
              </a:spcAft>
            </a:pPr>
            <a:r>
              <a:rPr lang="vi-VN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LUYỆN TẬP1:</a:t>
            </a:r>
            <a:r>
              <a:rPr lang="en-US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vi-VN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Hãy áp dụng </a:t>
            </a:r>
            <a:r>
              <a:rPr lang="vi-VN" altLang="ko-KR" sz="32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32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입니다</a:t>
            </a:r>
            <a:r>
              <a:rPr lang="vi-VN" altLang="ko-KR" sz="32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ko-KR" altLang="ko-KR" sz="32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와</a:t>
            </a:r>
            <a:r>
              <a:rPr lang="ko-KR" altLang="ko-KR" sz="3200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ko-KR" sz="3200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ko-KR" altLang="ko-KR" sz="32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</a:t>
            </a:r>
            <a:r>
              <a:rPr lang="vi-VN" altLang="ko-KR" sz="32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32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ko-KR" altLang="ko-KR" sz="3200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32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아닙니다</a:t>
            </a:r>
            <a:r>
              <a:rPr lang="vi-VN" altLang="ko-KR" sz="32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endParaRPr lang="en-US" altLang="ko-KR" sz="3200" kern="100" dirty="0">
              <a:solidFill>
                <a:srgbClr val="C00000"/>
              </a:solidFill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228600" algn="just">
              <a:lnSpc>
                <a:spcPct val="107000"/>
              </a:lnSpc>
              <a:spcAft>
                <a:spcPts val="800"/>
              </a:spcAft>
            </a:pPr>
            <a:r>
              <a:rPr lang="vi-VN" altLang="ko-KR" sz="3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hoàn thành những câu sau đây.</a:t>
            </a:r>
            <a:endParaRPr lang="ko-KR" altLang="ko-KR" sz="32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제니퍼는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캐나다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사람입니까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Jennifer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phải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người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Canada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캐나다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  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Vâng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ng</a:t>
            </a:r>
            <a:r>
              <a:rPr lang="vi-VN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ười Canada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2.  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이것은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사전입니까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Đây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phải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Điển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그것은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한국어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Vâng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đây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T</a:t>
            </a:r>
            <a:r>
              <a:rPr lang="vi-VN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ừ Điển tiếng Hàn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3. 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이것은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설탕입니까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Đây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Đ</a:t>
            </a:r>
            <a:r>
              <a:rPr lang="vi-VN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ường có phải không?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아니요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그것은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           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2672370" y="2351968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사람입니다</a:t>
            </a:r>
            <a:endParaRPr lang="ko-KR" altLang="en-US" sz="2400" dirty="0"/>
          </a:p>
        </p:txBody>
      </p:sp>
      <p:sp>
        <p:nvSpPr>
          <p:cNvPr id="5" name="직사각형 4"/>
          <p:cNvSpPr/>
          <p:nvPr/>
        </p:nvSpPr>
        <p:spPr>
          <a:xfrm>
            <a:off x="3696938" y="4344447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사전입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니다</a:t>
            </a:r>
            <a:endParaRPr lang="ko-KR" altLang="en-US" sz="2400" dirty="0"/>
          </a:p>
        </p:txBody>
      </p:sp>
      <p:sp>
        <p:nvSpPr>
          <p:cNvPr id="6" name="직사각형 5"/>
          <p:cNvSpPr/>
          <p:nvPr/>
        </p:nvSpPr>
        <p:spPr>
          <a:xfrm>
            <a:off x="3324354" y="6303875"/>
            <a:ext cx="24160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설탕이 아닙니다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823026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42900" y="316994"/>
            <a:ext cx="11049000" cy="62264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LUYỆN T</a:t>
            </a:r>
            <a:r>
              <a:rPr lang="en-US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Ậ</a:t>
            </a:r>
            <a:r>
              <a:rPr lang="en-US" altLang="ko-KR" sz="32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P2: </a:t>
            </a:r>
            <a:r>
              <a:rPr lang="en-US" altLang="ko-KR" sz="32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ã</a:t>
            </a:r>
            <a:r>
              <a:rPr lang="en-US" altLang="ko-KR" sz="32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ko-KR" sz="3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</a:t>
            </a:r>
            <a:r>
              <a:rPr lang="en-US" altLang="ko-KR" sz="32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ko-KR" sz="3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ụ</a:t>
            </a:r>
            <a:r>
              <a:rPr lang="en-US" altLang="ko-KR" sz="32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3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32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이에요</a:t>
            </a:r>
            <a:r>
              <a:rPr lang="en-US" altLang="ko-KR" sz="32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32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예요</a:t>
            </a:r>
            <a:r>
              <a:rPr lang="en-US" altLang="ko-KR" sz="32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3200" kern="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32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32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</a:t>
            </a:r>
            <a:r>
              <a:rPr lang="en-US" altLang="ko-KR" sz="32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32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 아니에요</a:t>
            </a:r>
            <a:r>
              <a:rPr lang="en-US" altLang="ko-KR" sz="32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để</a:t>
            </a:r>
            <a:r>
              <a:rPr lang="en-US" altLang="ko-KR" sz="3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</a:t>
            </a: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32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3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32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altLang="ko-KR" sz="3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ữ</a:t>
            </a:r>
            <a:r>
              <a:rPr lang="en-US" altLang="ko-KR" sz="32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3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â</a:t>
            </a:r>
            <a:r>
              <a:rPr lang="en-US" altLang="ko-KR" sz="32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ko-KR" sz="3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ko-KR" sz="3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đâ</a:t>
            </a:r>
            <a:r>
              <a:rPr lang="en-US" altLang="ko-KR" sz="32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ko-KR" sz="3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sz="3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철수는 </a:t>
            </a:r>
            <a:r>
              <a:rPr lang="ko-KR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중국사람이에요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Cheolsu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ó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ả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ườ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ố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아니요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중국사람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 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한국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사</a:t>
            </a:r>
            <a:r>
              <a:rPr lang="ko-KR" altLang="en-US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람             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ả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ườ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ố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ườ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ố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2. 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이것은 포도주스예요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Đâ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ó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ả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ướ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Nho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아니요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포도주스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와인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Đây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ả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ướ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Nho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Đây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ả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ượ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Nho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69466" y="2533923"/>
            <a:ext cx="19152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u="sng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이 아니에요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04194" y="4992699"/>
            <a:ext cx="19266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u="sng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이에요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95330" y="5005252"/>
            <a:ext cx="1900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u="sng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가 아니에요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33432" y="2533922"/>
            <a:ext cx="19266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u="sng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입니다</a:t>
            </a:r>
          </a:p>
        </p:txBody>
      </p:sp>
    </p:spTree>
    <p:extLst>
      <p:ext uri="{BB962C8B-B14F-4D97-AF65-F5344CB8AC3E}">
        <p14:creationId xmlns:p14="http://schemas.microsoft.com/office/powerpoint/2010/main" val="4222872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90500" y="803316"/>
            <a:ext cx="8724900" cy="6263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3.  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마이클은 의사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Michael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ó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ả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Bác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Sĩ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아니요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 의사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영어 선생님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ả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Bác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Sĩ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ả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Giáo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viên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dạy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tiếng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Anh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4.  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저것은 </a:t>
            </a:r>
            <a:r>
              <a:rPr lang="ko-KR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구두예요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Đâ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ó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ả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아니요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저것은 구두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 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운동화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đây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ả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Đây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giày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thể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thao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kern="100" dirty="0">
                <a:latin typeface="HY견명조" panose="02030600000101010101" pitchFamily="18" charset="-127"/>
                <a:cs typeface="바탕" panose="02030600000101010101" pitchFamily="18" charset="-127"/>
              </a:rPr>
              <a:t> </a:t>
            </a:r>
            <a:endParaRPr lang="ko-KR" altLang="ko-KR" sz="12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kern="100" dirty="0">
                <a:latin typeface="HY견명조" panose="02030600000101010101" pitchFamily="18" charset="-127"/>
                <a:cs typeface="바탕" panose="02030600000101010101" pitchFamily="18" charset="-127"/>
              </a:rPr>
              <a:t> </a:t>
            </a:r>
            <a:endParaRPr lang="ko-KR" altLang="ko-KR" sz="12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29638" y="803318"/>
            <a:ext cx="11237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u="sng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예요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17364" y="1751682"/>
            <a:ext cx="2027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u="sng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가 아니에요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929609" y="1773716"/>
            <a:ext cx="12889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u="sng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이에요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78785" y="4726235"/>
            <a:ext cx="20601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u="sng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가 아니에요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10967" y="4726235"/>
            <a:ext cx="11237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u="sng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예요</a:t>
            </a:r>
          </a:p>
        </p:txBody>
      </p:sp>
    </p:spTree>
    <p:extLst>
      <p:ext uri="{BB962C8B-B14F-4D97-AF65-F5344CB8AC3E}">
        <p14:creationId xmlns:p14="http://schemas.microsoft.com/office/powerpoint/2010/main" val="2815210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651</Words>
  <Application>Microsoft Office PowerPoint</Application>
  <PresentationFormat>와이드스크린</PresentationFormat>
  <Paragraphs>162</Paragraphs>
  <Slides>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4" baseType="lpstr">
      <vt:lpstr>HY견명조</vt:lpstr>
      <vt:lpstr>맑은 고딕</vt:lpstr>
      <vt:lpstr>Arial</vt:lpstr>
      <vt:lpstr>Times New Roman</vt:lpstr>
      <vt:lpstr>1_Office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이 유락</cp:lastModifiedBy>
  <cp:revision>29</cp:revision>
  <dcterms:created xsi:type="dcterms:W3CDTF">2020-06-10T05:10:35Z</dcterms:created>
  <dcterms:modified xsi:type="dcterms:W3CDTF">2020-06-26T00:52:48Z</dcterms:modified>
</cp:coreProperties>
</file>