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77" r:id="rId4"/>
    <p:sldId id="278" r:id="rId5"/>
    <p:sldId id="279" r:id="rId6"/>
    <p:sldId id="280" r:id="rId7"/>
    <p:sldId id="281" r:id="rId8"/>
    <p:sldId id="282" r:id="rId9"/>
    <p:sldId id="283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27100" y="1085850"/>
            <a:ext cx="8293100" cy="4502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3.NG</a:t>
            </a:r>
            <a:r>
              <a:rPr lang="vi-VN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endParaRPr lang="en-US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이다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6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아니다</a:t>
            </a:r>
            <a:endParaRPr lang="ko-KR" altLang="ko-KR" sz="4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558800" y="505304"/>
            <a:ext cx="9702800" cy="5325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①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ợ từ đứng sau danh từ tạo thành vị ngữ cho câu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6096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(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Vị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hiện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chủ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=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):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762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trần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thuật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입니다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이에요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예요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762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vấn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입니까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이에요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예요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762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800" b="1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phủ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định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indent="762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8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아닙니다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8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아니에요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예요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762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endParaRPr lang="ko-KR" altLang="ko-KR" sz="28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96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90500" y="411149"/>
            <a:ext cx="9817100" cy="6189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요시오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일본사람</a:t>
            </a:r>
            <a:r>
              <a:rPr lang="ko-KR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입니까</a:t>
            </a: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ChịYoshio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Bản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요시오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일본사람이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중국사람이</a:t>
            </a:r>
            <a:r>
              <a:rPr lang="ko-KR" altLang="ko-KR" sz="28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048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ChịYoshio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Bản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0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Trung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endParaRPr lang="en-US" altLang="ko-KR" sz="2800" b="1" kern="100" dirty="0">
              <a:solidFill>
                <a:srgbClr val="FF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381000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의사입니다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Sĩ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</a:t>
            </a:r>
            <a:endParaRPr lang="en-US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의사가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아닙니다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Bác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Sĩ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968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30200" y="699031"/>
            <a:ext cx="6096000" cy="54612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이것은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사전입니다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này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Điển.  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이것은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사전이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아닙니다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Cái này không phải là Từ Điển.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오늘은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금요일이에요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nay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6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오늘은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금요일이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아니에요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Hôm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nay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6.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7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79401" y="317500"/>
            <a:ext cx="6660260" cy="639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771086"/>
              </p:ext>
            </p:extLst>
          </p:nvPr>
        </p:nvGraphicFramePr>
        <p:xfrm>
          <a:off x="418201" y="1126396"/>
          <a:ext cx="9424299" cy="4843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4275">
                  <a:extLst>
                    <a:ext uri="{9D8B030D-6E8A-4147-A177-3AD203B41FA5}">
                      <a16:colId xmlns:a16="http://schemas.microsoft.com/office/drawing/2014/main" val="3224744898"/>
                    </a:ext>
                  </a:extLst>
                </a:gridCol>
                <a:gridCol w="1728158">
                  <a:extLst>
                    <a:ext uri="{9D8B030D-6E8A-4147-A177-3AD203B41FA5}">
                      <a16:colId xmlns:a16="http://schemas.microsoft.com/office/drawing/2014/main" val="3551315698"/>
                    </a:ext>
                  </a:extLst>
                </a:gridCol>
                <a:gridCol w="1089866">
                  <a:extLst>
                    <a:ext uri="{9D8B030D-6E8A-4147-A177-3AD203B41FA5}">
                      <a16:colId xmlns:a16="http://schemas.microsoft.com/office/drawing/2014/main" val="599107684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880425214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val="1447675254"/>
                    </a:ext>
                  </a:extLst>
                </a:gridCol>
              </a:tblGrid>
              <a:tr h="545688"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ức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59329"/>
                  </a:ext>
                </a:extLst>
              </a:tr>
              <a:tr h="861566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입니다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우유입니다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6405960"/>
                  </a:ext>
                </a:extLst>
              </a:tr>
              <a:tr h="9239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905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입니다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집입니다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2490671"/>
                  </a:ext>
                </a:extLst>
              </a:tr>
              <a:tr h="1055719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 아니다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 아닙니다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우유가 아닙니다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61437741"/>
                  </a:ext>
                </a:extLst>
              </a:tr>
              <a:tr h="13385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 아닙니다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집이 아닙니다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635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0496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7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430399"/>
              </p:ext>
            </p:extLst>
          </p:nvPr>
        </p:nvGraphicFramePr>
        <p:xfrm>
          <a:off x="296862" y="805720"/>
          <a:ext cx="8910638" cy="4622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9138">
                  <a:extLst>
                    <a:ext uri="{9D8B030D-6E8A-4147-A177-3AD203B41FA5}">
                      <a16:colId xmlns:a16="http://schemas.microsoft.com/office/drawing/2014/main" val="164407591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732933177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96736603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331588539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312110900"/>
                    </a:ext>
                  </a:extLst>
                </a:gridCol>
              </a:tblGrid>
              <a:tr h="598538"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336614"/>
                  </a:ext>
                </a:extLst>
              </a:tr>
              <a:tr h="773945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 err="1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우유예요</a:t>
                      </a:r>
                      <a:endParaRPr lang="ko-KR" sz="2400" kern="100" dirty="0"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3510090"/>
                  </a:ext>
                </a:extLst>
              </a:tr>
              <a:tr h="8927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이에요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집이에요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1478756"/>
                  </a:ext>
                </a:extLst>
              </a:tr>
              <a:tr h="1174400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</a:t>
                      </a:r>
                      <a:r>
                        <a:rPr lang="en-US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 아니다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우유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 아니에요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우유가 아니에요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ữa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7524468"/>
                  </a:ext>
                </a:extLst>
              </a:tr>
              <a:tr h="1174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 아니에요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phảilà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집이 아니에요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kern="100" dirty="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1275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842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4000" y="133787"/>
            <a:ext cx="10972800" cy="6724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 áp dụng </a:t>
            </a:r>
            <a:r>
              <a:rPr lang="vi-VN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입니다</a:t>
            </a:r>
            <a:r>
              <a:rPr lang="vi-VN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</a:t>
            </a:r>
            <a:r>
              <a:rPr lang="ko-KR" altLang="ko-KR" sz="32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32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vi-VN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32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아닙니다</a:t>
            </a:r>
            <a:r>
              <a:rPr lang="vi-VN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en-US" altLang="ko-KR" sz="3200" kern="100" dirty="0">
              <a:solidFill>
                <a:srgbClr val="C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3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 thành những câu sau đây.</a:t>
            </a:r>
            <a:endParaRPr lang="ko-KR" altLang="ko-KR" sz="3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제니퍼는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캐나다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사람입니까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Jennifer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Canada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캐나다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Vâng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ng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Canada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사전입니까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Điển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Vâng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Điển tiếng Hàn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이것은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설탕입니까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Đ</a:t>
            </a:r>
            <a:r>
              <a:rPr lang="vi-VN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ường có phải không?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672370" y="2351968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사람입니다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696938" y="4344447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사전입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니다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3324354" y="6303875"/>
            <a:ext cx="2416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설탕이 아닙니다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2302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2900" y="316994"/>
            <a:ext cx="11049000" cy="6226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P2: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ã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이에요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예요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 아니에요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철수는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중국사람이에요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Cheolsu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중국사람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</a:t>
            </a:r>
            <a:r>
              <a:rPr lang="ko-KR" alt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람             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이것은 포도주스예요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ướ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포도주스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와인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ướ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9466" y="2533923"/>
            <a:ext cx="1915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 아니에요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04194" y="4992699"/>
            <a:ext cx="1926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이에요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5330" y="5005252"/>
            <a:ext cx="1900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 아니에요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33432" y="2533922"/>
            <a:ext cx="1926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입니다</a:t>
            </a:r>
          </a:p>
        </p:txBody>
      </p:sp>
    </p:spTree>
    <p:extLst>
      <p:ext uri="{BB962C8B-B14F-4D97-AF65-F5344CB8AC3E}">
        <p14:creationId xmlns:p14="http://schemas.microsoft.com/office/powerpoint/2010/main" val="422287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90500" y="803316"/>
            <a:ext cx="8724900" cy="6263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마이클은 의사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Michael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Sĩ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의사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영어 선생님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Sĩ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Giáo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viên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dạy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저것은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구두예요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저것은 구두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giày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HY견명조" panose="02030600000101010101" pitchFamily="18" charset="-127"/>
                <a:cs typeface="바탕" panose="02030600000101010101" pitchFamily="18" charset="-127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HY견명조" panose="02030600000101010101" pitchFamily="18" charset="-127"/>
                <a:cs typeface="바탕" panose="02030600000101010101" pitchFamily="18" charset="-127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9638" y="803318"/>
            <a:ext cx="112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예요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17364" y="1751682"/>
            <a:ext cx="202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 아니에요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29609" y="1773716"/>
            <a:ext cx="1288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이에요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78785" y="4726235"/>
            <a:ext cx="206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 아니에요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10967" y="4726235"/>
            <a:ext cx="1123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u="sng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예요</a:t>
            </a:r>
          </a:p>
        </p:txBody>
      </p:sp>
    </p:spTree>
    <p:extLst>
      <p:ext uri="{BB962C8B-B14F-4D97-AF65-F5344CB8AC3E}">
        <p14:creationId xmlns:p14="http://schemas.microsoft.com/office/powerpoint/2010/main" val="281521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651</Words>
  <Application>Microsoft Office PowerPoint</Application>
  <PresentationFormat>와이드스크린</PresentationFormat>
  <Paragraphs>162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HY견명조</vt:lpstr>
      <vt:lpstr>맑은 고딕</vt:lpstr>
      <vt:lpstr>Arial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29</cp:revision>
  <dcterms:created xsi:type="dcterms:W3CDTF">2020-06-10T05:10:35Z</dcterms:created>
  <dcterms:modified xsi:type="dcterms:W3CDTF">2020-06-26T00:52:48Z</dcterms:modified>
</cp:coreProperties>
</file>