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6" r:id="rId3"/>
    <p:sldId id="280" r:id="rId4"/>
    <p:sldId id="278" r:id="rId5"/>
    <p:sldId id="277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7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5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15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5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7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37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8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24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4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1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2020-08-20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7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log.naver.com/gurapa2015/2208626103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ogqmarket.naver.com/artworks/stockImage/detail?artworkId=594fdb6776ff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log.naver.com/plusbudongsan/22141834124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4550" y="1085850"/>
            <a:ext cx="10483850" cy="586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12.[NG</a:t>
            </a:r>
            <a:r>
              <a:rPr lang="vi-VN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 PHÁP]</a:t>
            </a:r>
            <a:endParaRPr lang="en-US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DANH TỪ</a:t>
            </a:r>
            <a:endParaRPr lang="en-US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ko-KR" altLang="ko-KR" sz="6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endParaRPr lang="ko-KR" altLang="ko-KR" sz="6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6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65100" y="206912"/>
            <a:ext cx="10566400" cy="609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①</a:t>
            </a:r>
            <a:r>
              <a:rPr lang="ko-KR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ĨA:</a:t>
            </a:r>
            <a:endParaRPr lang="ko-KR" altLang="ko-KR" sz="32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‘-(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Đứng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Danh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chỉ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địa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điểm: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정문으로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학교에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왔습니다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trường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cửa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chính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집에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갈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때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골목으로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갑니다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về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nhà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ngõ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hẻm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452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번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버스는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신촌에서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압구정을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갈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때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시내로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갑니다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Xe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buýt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số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452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</a:t>
            </a:r>
            <a:r>
              <a:rPr lang="vi-VN" altLang="ko-KR" sz="2400" kern="100" dirty="0">
                <a:solidFill>
                  <a:srgbClr val="FFFF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ừ </a:t>
            </a:r>
            <a:r>
              <a:rPr lang="vi-VN" altLang="ko-KR" sz="2400" kern="100" dirty="0">
                <a:solidFill>
                  <a:srgbClr val="FFFF00"/>
                </a:solidFill>
                <a:cs typeface="Times New Roman" panose="02020603050405020304" pitchFamily="18" charset="0"/>
              </a:rPr>
              <a:t>Sinchon đến </a:t>
            </a:r>
            <a:endParaRPr lang="en-US" altLang="ko-KR" sz="2400" kern="1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solidFill>
                  <a:srgbClr val="FFFF00"/>
                </a:solidFill>
                <a:cs typeface="Times New Roman" panose="02020603050405020304" pitchFamily="18" charset="0"/>
              </a:rPr>
              <a:t>Apgujeong thì đi 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trung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phố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3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4548" y="301604"/>
            <a:ext cx="3232552" cy="57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FFFF00"/>
                </a:solidFill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②</a:t>
            </a: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HÌNH TH</a:t>
            </a:r>
            <a:r>
              <a:rPr lang="vi-VN" altLang="ko-KR" sz="3200" b="1" kern="100" dirty="0">
                <a:solidFill>
                  <a:srgbClr val="FFFF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ỨC:</a:t>
            </a:r>
            <a:endParaRPr lang="ko-KR" altLang="ko-KR" sz="32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9174" y="5450382"/>
            <a:ext cx="67758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vi-VN" altLang="ko-KR" sz="2400" kern="100" dirty="0">
                <a:solidFill>
                  <a:srgbClr val="FFFF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Không có phụ âm cuối,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‘</a:t>
            </a:r>
            <a:r>
              <a:rPr lang="ko-KR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ㄹ</a:t>
            </a:r>
            <a:r>
              <a:rPr lang="en-US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vi-VN" altLang="ko-KR" sz="2400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có phụ âm cuối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으로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43567"/>
              </p:ext>
            </p:extLst>
          </p:nvPr>
        </p:nvGraphicFramePr>
        <p:xfrm>
          <a:off x="480992" y="1496618"/>
          <a:ext cx="8558836" cy="365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735">
                  <a:extLst>
                    <a:ext uri="{9D8B030D-6E8A-4147-A177-3AD203B41FA5}">
                      <a16:colId xmlns:a16="http://schemas.microsoft.com/office/drawing/2014/main" val="130505445"/>
                    </a:ext>
                  </a:extLst>
                </a:gridCol>
                <a:gridCol w="1504708">
                  <a:extLst>
                    <a:ext uri="{9D8B030D-6E8A-4147-A177-3AD203B41FA5}">
                      <a16:colId xmlns:a16="http://schemas.microsoft.com/office/drawing/2014/main" val="3033842431"/>
                    </a:ext>
                  </a:extLst>
                </a:gridCol>
                <a:gridCol w="1795683">
                  <a:extLst>
                    <a:ext uri="{9D8B030D-6E8A-4147-A177-3AD203B41FA5}">
                      <a16:colId xmlns:a16="http://schemas.microsoft.com/office/drawing/2014/main" val="1741062001"/>
                    </a:ext>
                  </a:extLst>
                </a:gridCol>
                <a:gridCol w="2139710">
                  <a:extLst>
                    <a:ext uri="{9D8B030D-6E8A-4147-A177-3AD203B41FA5}">
                      <a16:colId xmlns:a16="http://schemas.microsoft.com/office/drawing/2014/main" val="3882679600"/>
                    </a:ext>
                  </a:extLst>
                </a:gridCol>
              </a:tblGrid>
              <a:tr h="1273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ko-KR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Không có phụ âm cuối</a:t>
                      </a:r>
                      <a:endParaRPr lang="ko-KR" altLang="ko-KR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하노이</a:t>
                      </a:r>
                      <a:endParaRPr lang="en-US" altLang="ko-KR" sz="2400" b="0" dirty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alt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ko-KR" alt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+</a:t>
                      </a:r>
                      <a:r>
                        <a:rPr lang="ko-KR" altLang="en-US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로 해서</a:t>
                      </a:r>
                      <a:endParaRPr lang="en-US" altLang="ko-KR" sz="2400" b="0" dirty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</a:t>
                      </a:r>
                      <a:endParaRPr lang="ko-KR" alt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하노이로 해서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23918"/>
                  </a:ext>
                </a:extLst>
              </a:tr>
              <a:tr h="1406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ko-KR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có phụ âm cuối</a:t>
                      </a:r>
                      <a:endParaRPr lang="ko-KR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err="1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다낭</a:t>
                      </a:r>
                      <a:endParaRPr lang="en-US" altLang="ko-KR" sz="2400" b="0" dirty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altLang="ko-KR" sz="2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400" b="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Nẵng</a:t>
                      </a:r>
                      <a:endParaRPr lang="ko-KR" altLang="ko-KR" sz="24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+</a:t>
                      </a:r>
                      <a:r>
                        <a:rPr lang="ko-KR" altLang="en-US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으로 해서</a:t>
                      </a:r>
                      <a:endParaRPr lang="en-US" altLang="ko-KR" sz="2400" b="0" dirty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</a:t>
                      </a:r>
                      <a:endParaRPr lang="ko-KR" altLang="ko-KR" sz="2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err="1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다낭으로</a:t>
                      </a:r>
                      <a:r>
                        <a:rPr lang="ko-KR" altLang="en-US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해서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3576"/>
                  </a:ext>
                </a:extLst>
              </a:tr>
              <a:tr h="973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alt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alt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alt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alt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ㄹ</a:t>
                      </a:r>
                      <a:endParaRPr lang="ko-KR" alt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서울</a:t>
                      </a:r>
                      <a:endParaRPr lang="en-US" altLang="ko-KR" sz="2400" b="0" dirty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ko-KR" sz="2400" b="0" kern="100" dirty="0">
                          <a:effectLst/>
                          <a:latin typeface="+mn-lt"/>
                        </a:rPr>
                        <a:t>Xơ-un</a:t>
                      </a:r>
                      <a:endParaRPr lang="ko-KR" altLang="ko-KR" sz="2400" b="0" kern="1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+</a:t>
                      </a:r>
                      <a:r>
                        <a:rPr lang="ko-KR" altLang="en-US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로 해서</a:t>
                      </a:r>
                      <a:endParaRPr lang="en-US" altLang="ko-KR" sz="2400" b="0" dirty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</a:t>
                      </a:r>
                      <a:endParaRPr lang="ko-KR" altLang="ko-KR" sz="2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서울로 해서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10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06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0200" y="283112"/>
            <a:ext cx="10261600" cy="509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TẬP1: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‘(</a:t>
            </a:r>
            <a:r>
              <a:rPr lang="ko-KR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로</a:t>
            </a:r>
            <a:r>
              <a:rPr lang="ko-KR" altLang="ko-KR" sz="2400" b="1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어디로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갈까요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đâu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ạ?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en-US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영동대교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주세요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cho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cầu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Yeongdong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54000"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오사카에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싸게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가는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방법이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있나요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54000" indent="533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muốn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Osaka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nh</a:t>
            </a:r>
            <a:r>
              <a:rPr lang="vi-VN" altLang="ko-KR" sz="2400" kern="100" dirty="0">
                <a:solidFill>
                  <a:srgbClr val="FFFF00"/>
                </a:solidFill>
                <a:ea typeface="바탕" panose="02030600000101010101" pitchFamily="18" charset="-127"/>
                <a:cs typeface="Times New Roman" panose="02020603050405020304" pitchFamily="18" charset="0"/>
              </a:rPr>
              <a:t>ưng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cách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nào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rẻ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nhỉ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?</a:t>
            </a:r>
          </a:p>
          <a:p>
            <a:pPr marL="254000" indent="5334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부산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배로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가면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30%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쯤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싸요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en-US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rẻ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30%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nếu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bằng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tàu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Busan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 descr="영동대교와 청담대교">
            <a:hlinkClick r:id="rId2" tgtFrame="&quot;_blank&quot;" tooltip="&quot;영동대교와 청담대교 블로그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99" y="998538"/>
            <a:ext cx="2665393" cy="210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고급 여객선, 호화 여객선, 정박">
            <a:hlinkClick r:id="rId4" tgtFrame="&quot;_blank&quot;" tooltip="&quot;고급 여객선, 호화 여객선, 정박 NAVER OGQ 마켓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5" y="4561862"/>
            <a:ext cx="2534854" cy="19357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2253112" y="1877319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로 </a:t>
            </a:r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83129" y="4331030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으로</a:t>
            </a:r>
            <a:r>
              <a:rPr lang="ko-KR" altLang="en-US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해서 </a:t>
            </a:r>
            <a:endParaRPr lang="ko-KR" altLang="en-US" sz="2400" u="sng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84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9100" y="328321"/>
            <a:ext cx="8128000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하노이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갈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때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꼭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호치민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 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Phải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Hồ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Chí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Minh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Nội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phải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en-US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아니요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바로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호치민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갈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수도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있어요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thẳng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Hồ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Chí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Minh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도서관에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가는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빠른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길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좀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가르쳐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주세요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FFFF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ơn chỉ giùm tôi cách đi nhanh nhất đến Thư Viện</a:t>
            </a:r>
            <a:r>
              <a:rPr lang="vi-VN" altLang="ko-KR" sz="2400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 </a:t>
            </a:r>
            <a:endParaRPr lang="en-US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후문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</a:t>
            </a:r>
            <a:r>
              <a:rPr lang="ko-KR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가는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게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더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빨라요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nhanh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nếu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en-US" altLang="ko-KR" sz="2400" kern="10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cửa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 descr="베트남어 단어 공부 (베트남 비행기)">
            <a:hlinkClick r:id="rId2" tgtFrame="&quot;_blank&quot;" tooltip="&quot;베트남어 단어 공부 (베트남 비행기) 블로그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99" y="491924"/>
            <a:ext cx="3030157" cy="26332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359589" y="80853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24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으로</a:t>
            </a:r>
            <a:r>
              <a:rPr lang="ko-KR" altLang="en-US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해서 </a:t>
            </a:r>
            <a:endParaRPr lang="ko-KR" altLang="en-US" sz="2400" u="sng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43303" y="178513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24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으로</a:t>
            </a:r>
            <a:r>
              <a:rPr lang="ko-KR" altLang="en-US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해서 </a:t>
            </a:r>
            <a:endParaRPr lang="ko-KR" altLang="en-US" sz="2400" u="sng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48284" y="4253985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2400" u="sng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으로</a:t>
            </a:r>
            <a:r>
              <a:rPr lang="ko-KR" altLang="en-US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해서 </a:t>
            </a:r>
            <a:endParaRPr lang="ko-KR" altLang="en-US" sz="2400" u="sng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75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3_메트로폴리탄">
  <a:themeElements>
    <a:clrScheme name="메트로폴리탄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메트로폴리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메트로폴리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363</Words>
  <Application>Microsoft Office PowerPoint</Application>
  <PresentationFormat>와이드스크린</PresentationFormat>
  <Paragraphs>61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HY견명조</vt:lpstr>
      <vt:lpstr>맑은 고딕</vt:lpstr>
      <vt:lpstr>Arial</vt:lpstr>
      <vt:lpstr>Calibri Light</vt:lpstr>
      <vt:lpstr>Times New Roman</vt:lpstr>
      <vt:lpstr>3_메트로폴리탄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27</cp:revision>
  <dcterms:created xsi:type="dcterms:W3CDTF">2020-06-16T07:30:50Z</dcterms:created>
  <dcterms:modified xsi:type="dcterms:W3CDTF">2020-08-20T00:49:39Z</dcterms:modified>
</cp:coreProperties>
</file>