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65" r:id="rId5"/>
    <p:sldId id="264" r:id="rId6"/>
    <p:sldId id="263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>
        <p:guide orient="horz" pos="799"/>
        <p:guide pos="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842D88-2833-45F6-9DCD-197BA0309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76D9F84-634E-4B22-BE91-618D9B654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CE35F3-806C-4414-ACF0-C8C6556E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74CAE4-F42B-423F-97A1-8B6BCAF5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6A7555-A53D-4BF7-8FE9-E2DF857B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5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EFDA8B-F716-4146-8B40-CECFFCF2E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C608BD-0C4B-46CE-AD57-44B3642E0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9F9838-A53E-4950-ABC7-39873D88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6A21EB-F75A-4435-B525-285C0F3B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75221A-BB14-4E05-A555-ED150660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612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B90DA9-75F7-4D59-87D6-0EB773350E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3B21BF-198D-4E4E-A016-13A63051D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ACA42A-E6DE-426D-89D5-ABF18E3D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702312-2BBE-4EB6-9F24-4DAA6BE47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AD1494-FFB2-4004-AE43-14970A91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490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842D88-2833-45F6-9DCD-197BA0309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76D9F84-634E-4B22-BE91-618D9B654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CE35F3-806C-4414-ACF0-C8C6556E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74CAE4-F42B-423F-97A1-8B6BCAF5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6A7555-A53D-4BF7-8FE9-E2DF857B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9299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499DF2-BCA4-4C2D-9279-794233C8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E7B1A4-B439-425C-8E2B-1B114A9F9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658187-BACA-416A-ADFD-6F859B67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46C5BE-0754-4494-B057-6368A61D5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8D055C-76FA-408D-AAD4-1650DEE9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0144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EA8A8D-DD82-4D44-AFA4-DA6DE6C6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4DDAAD-D4EC-4C6B-A536-F7A242E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3C94E8-D885-4B61-9A35-DC956B85F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63534F-6F70-40DC-A1FC-5F7BC917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67E4C5-3C51-4DF2-BB1B-7F1B9F60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442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1B98DA-7F84-4654-A194-0FF7A456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1C4722-6E8D-4E4E-B380-9A0948B68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EB8294-93A0-470E-9E53-6B3A0A27A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F2CEF05-8BF8-49C4-8153-9C3D15F9B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9433F06-C524-4270-96D3-E732A4B2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49441AF-D108-4495-953B-EDDDF0CC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9927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6A2160-3567-497C-81EF-2977726B8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F7D616-B998-483F-8ACD-7503CB17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968EAB6-1FA5-4D12-ABD9-DA7D3F96E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ACAACD6-C586-4903-8B5F-0591282FE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14E38F-81BF-4589-A48D-CEC050F9E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BD99392-26AA-4F41-BAFE-099D8D30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6ADA574-7AF6-4031-B949-17830821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8C0644E-DE97-49AC-A932-DF2ED806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5601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7A970B-4452-45F5-89A6-A21B4CF34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00C5DC3-1AFF-4981-A613-F085920A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D64D01-C734-481A-8351-AC3855F4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0E223F-2DE9-43E5-B69E-AA40194F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71977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A9FD8E3-380B-4796-8323-07E0565D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2A5B2A-9C30-4C2E-B497-FB693F3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5966E31-F326-499C-8F73-43602D47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46610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8EA582-2F7C-4321-8C26-27F3B796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997B67-3636-4C09-8FE8-41EE42623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29BC4F2-C8A4-41EA-9276-7E3A0C7E2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1B02A3-746E-4C40-840A-D0AD55253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B9ABAB-8864-4FD0-8DAB-7412E1AE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A784E0-2CAE-45D2-AEC1-037F50BE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704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499DF2-BCA4-4C2D-9279-794233C8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E7B1A4-B439-425C-8E2B-1B114A9F9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658187-BACA-416A-ADFD-6F859B67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46C5BE-0754-4494-B057-6368A61D5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8D055C-76FA-408D-AAD4-1650DEE9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3941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750B94-3A34-40CE-9342-5AAE0B359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F311627-0DB0-48ED-AE75-77E34CE17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7061DC7-E129-4E39-B429-04A9A8052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643063-5BBF-4F65-B46D-660F776BB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E9923F-114A-4786-8FBA-F5C32FF8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0A6714-7413-42FB-9AA5-6BF56D39C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83575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EFDA8B-F716-4146-8B40-CECFFCF2E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C608BD-0C4B-46CE-AD57-44B3642E0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9F9838-A53E-4950-ABC7-39873D88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6A21EB-F75A-4435-B525-285C0F3B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75221A-BB14-4E05-A555-ED150660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2040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B90DA9-75F7-4D59-87D6-0EB773350E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3B21BF-198D-4E4E-A016-13A63051D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ACA42A-E6DE-426D-89D5-ABF18E3D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702312-2BBE-4EB6-9F24-4DAA6BE47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AD1494-FFB2-4004-AE43-14970A91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284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EA8A8D-DD82-4D44-AFA4-DA6DE6C6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4DDAAD-D4EC-4C6B-A536-F7A242E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3C94E8-D885-4B61-9A35-DC956B85F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63534F-6F70-40DC-A1FC-5F7BC917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67E4C5-3C51-4DF2-BB1B-7F1B9F60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6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1B98DA-7F84-4654-A194-0FF7A456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1C4722-6E8D-4E4E-B380-9A0948B68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EB8294-93A0-470E-9E53-6B3A0A27A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F2CEF05-8BF8-49C4-8153-9C3D15F9B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9433F06-C524-4270-96D3-E732A4B2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49441AF-D108-4495-953B-EDDDF0CC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065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6A2160-3567-497C-81EF-2977726B8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F7D616-B998-483F-8ACD-7503CB17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968EAB6-1FA5-4D12-ABD9-DA7D3F96E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ACAACD6-C586-4903-8B5F-0591282FE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14E38F-81BF-4589-A48D-CEC050F9E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BD99392-26AA-4F41-BAFE-099D8D30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6ADA574-7AF6-4031-B949-17830821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8C0644E-DE97-49AC-A932-DF2ED806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32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7A970B-4452-45F5-89A6-A21B4CF34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00C5DC3-1AFF-4981-A613-F085920A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D64D01-C734-481A-8351-AC3855F4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0E223F-2DE9-43E5-B69E-AA40194F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58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A9FD8E3-380B-4796-8323-07E0565D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2A5B2A-9C30-4C2E-B497-FB693F3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5966E31-F326-499C-8F73-43602D47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23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8EA582-2F7C-4321-8C26-27F3B796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997B67-3636-4C09-8FE8-41EE42623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29BC4F2-C8A4-41EA-9276-7E3A0C7E2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1B02A3-746E-4C40-840A-D0AD55253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B9ABAB-8864-4FD0-8DAB-7412E1AE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A784E0-2CAE-45D2-AEC1-037F50BE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80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750B94-3A34-40CE-9342-5AAE0B359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F311627-0DB0-48ED-AE75-77E34CE17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7061DC7-E129-4E39-B429-04A9A8052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643063-5BBF-4F65-B46D-660F776BB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E9923F-114A-4786-8FBA-F5C32FF8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0A6714-7413-42FB-9AA5-6BF56D39C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83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A601F8D-8332-4D0D-8A2E-86138AF7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34AB11-6089-4325-AE49-B11B7DABA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3D860F-6208-489F-A5BC-1B1AB2298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2C2793-AE1C-4088-AF18-96DD2163B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EBFF8B-0A45-4775-9DD7-A3BAE9184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2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A601F8D-8332-4D0D-8A2E-86138AF7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34AB11-6089-4325-AE49-B11B7DABA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3D860F-6208-489F-A5BC-1B1AB2298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2C2793-AE1C-4088-AF18-96DD2163B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EBFF8B-0A45-4775-9DD7-A3BAE9184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245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085850" y="1085850"/>
            <a:ext cx="71927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6600" b="1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10. </a:t>
            </a:r>
            <a:r>
              <a:rPr lang="en-US" altLang="ko-KR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[NG</a:t>
            </a:r>
            <a:r>
              <a:rPr lang="en-US" altLang="ko-KR" sz="6600" b="1" dirty="0"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</a:t>
            </a:r>
            <a:r>
              <a:rPr lang="en-US" altLang="ko-KR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PH</a:t>
            </a:r>
            <a:r>
              <a:rPr lang="en-US" altLang="ko-KR" sz="6600" b="1" dirty="0"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P] </a:t>
            </a:r>
            <a:r>
              <a:rPr lang="en-US" altLang="ko-KR" sz="6600" b="1" dirty="0"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ĐỘNG TỪ </a:t>
            </a:r>
          </a:p>
          <a:p>
            <a:pPr lvl="0"/>
            <a:r>
              <a:rPr lang="en-US" altLang="ko-KR" sz="6600" b="1" dirty="0">
                <a:solidFill>
                  <a:srgbClr val="C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66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 동안</a:t>
            </a:r>
            <a:r>
              <a:rPr lang="en-US" altLang="ko-KR" sz="66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66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동안</a:t>
            </a: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611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57200" y="198240"/>
            <a:ext cx="8180615" cy="6679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[NG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P] 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ĐỘNG TỪ </a:t>
            </a:r>
            <a:r>
              <a:rPr lang="ko-KR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–</a:t>
            </a:r>
            <a:r>
              <a:rPr lang="ko-KR" altLang="ko-KR" sz="3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 동안</a:t>
            </a:r>
            <a:r>
              <a:rPr lang="en-US" altLang="ko-KR" sz="3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3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동안 </a:t>
            </a: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① 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</a:t>
            </a:r>
            <a:r>
              <a:rPr lang="en-US" altLang="ko-KR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NGHĨA</a:t>
            </a:r>
            <a:endParaRPr lang="ko-KR" altLang="ko-KR" sz="28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Cấu trúc thể hiện mức độ thời gian,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hành động hay trạng thái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vế trước diễn đạt được tiếp tục diễn ra, nghĩa là: </a:t>
            </a:r>
            <a:r>
              <a:rPr lang="vi-VN" altLang="ko-KR" sz="2800" i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lúc, Trong vòng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*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방학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동안에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아르바이트를 할 겁니다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ẽ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i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ời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*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얼마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동안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한국어를 배웠어요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ọ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ếng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ồ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*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도서관에서 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시간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동안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공부를 했습니다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ọ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ế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752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4415" y="495952"/>
            <a:ext cx="6096000" cy="34373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②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 TH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1. DANH TỪ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ko-KR" sz="2800" i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2800" i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방학 동안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thờ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 년 동안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ko-KR" sz="2800" i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2800" i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i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i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2800" i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604036"/>
              </p:ext>
            </p:extLst>
          </p:nvPr>
        </p:nvGraphicFramePr>
        <p:xfrm>
          <a:off x="598715" y="4000499"/>
          <a:ext cx="6437085" cy="2348103"/>
        </p:xfrm>
        <a:graphic>
          <a:graphicData uri="http://schemas.openxmlformats.org/drawingml/2006/table">
            <a:tbl>
              <a:tblPr firstRow="1" firstCol="1" bandRow="1"/>
              <a:tblGrid>
                <a:gridCol w="1903185">
                  <a:extLst>
                    <a:ext uri="{9D8B030D-6E8A-4147-A177-3AD203B41FA5}">
                      <a16:colId xmlns:a16="http://schemas.microsoft.com/office/drawing/2014/main" val="403632122"/>
                    </a:ext>
                  </a:extLst>
                </a:gridCol>
                <a:gridCol w="870030">
                  <a:extLst>
                    <a:ext uri="{9D8B030D-6E8A-4147-A177-3AD203B41FA5}">
                      <a16:colId xmlns:a16="http://schemas.microsoft.com/office/drawing/2014/main" val="2266240239"/>
                    </a:ext>
                  </a:extLst>
                </a:gridCol>
                <a:gridCol w="1609701">
                  <a:extLst>
                    <a:ext uri="{9D8B030D-6E8A-4147-A177-3AD203B41FA5}">
                      <a16:colId xmlns:a16="http://schemas.microsoft.com/office/drawing/2014/main" val="2006892156"/>
                    </a:ext>
                  </a:extLst>
                </a:gridCol>
                <a:gridCol w="2054169">
                  <a:extLst>
                    <a:ext uri="{9D8B030D-6E8A-4147-A177-3AD203B41FA5}">
                      <a16:colId xmlns:a16="http://schemas.microsoft.com/office/drawing/2014/main" val="649779670"/>
                    </a:ext>
                  </a:extLst>
                </a:gridCol>
              </a:tblGrid>
              <a:tr h="63463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Kh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ô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ph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â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cu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ố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(X)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보다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Xem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1" i="1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는 동안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trong khi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보</a:t>
                      </a:r>
                      <a:r>
                        <a:rPr lang="ko-KR" sz="2400" i="1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는 동안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trong khi </a:t>
                      </a: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Xem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634604"/>
                  </a:ext>
                </a:extLst>
              </a:tr>
              <a:tr h="634630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ph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â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cu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ố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(O)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읽다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Đọc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i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는 동안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i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khi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읽</a:t>
                      </a:r>
                      <a:r>
                        <a:rPr lang="ko-KR" sz="2400" i="1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는 동안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trong khi </a:t>
                      </a: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Đọc</a:t>
                      </a:r>
                      <a:endParaRPr lang="ko-KR" sz="24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3164042"/>
                  </a:ext>
                </a:extLst>
              </a:tr>
              <a:tr h="6346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놀다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ơ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i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는 동안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i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khi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노</a:t>
                      </a:r>
                      <a:r>
                        <a:rPr lang="ko-KR" sz="2400" i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는 동안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i="1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i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i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ơ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137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3360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7500" y="244967"/>
            <a:ext cx="9512300" cy="4353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T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Ậ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1:</a:t>
            </a:r>
          </a:p>
          <a:p>
            <a:pPr algn="just"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ã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ụ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 동안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+mj-lt"/>
              <a:buAutoNum type="arabicPeriod"/>
            </a:pP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친구가 </a:t>
            </a:r>
            <a:r>
              <a:rPr lang="ko-KR" altLang="ko-KR" sz="28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노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 집을 청소했어요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놀다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ơi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quyét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ọ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친구를 </a:t>
            </a:r>
            <a:r>
              <a:rPr lang="ko-KR" altLang="ko-KR" sz="28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기다리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en-US" altLang="ko-KR" sz="2800" kern="100" dirty="0">
              <a:solidFill>
                <a:srgbClr val="C0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</a:pP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선생님을 만났습니다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기다리다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ợi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ặ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ợ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17500" y="4598595"/>
            <a:ext cx="7251700" cy="1680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버스를 타고 </a:t>
            </a:r>
            <a:r>
              <a:rPr lang="ko-KR" altLang="ko-KR" sz="28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책을 읽습니다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(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가다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đọ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ko-KR" altLang="ko-KR" sz="28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178391" y="1924937"/>
            <a:ext cx="14221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800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 동안 </a:t>
            </a:r>
            <a:endParaRPr lang="ko-KR" altLang="en-US" sz="2800" b="1" u="sng" dirty="0">
              <a:solidFill>
                <a:srgbClr val="C00000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899358" y="2987904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800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 동안 </a:t>
            </a:r>
            <a:endParaRPr lang="ko-KR" altLang="en-US" sz="2800" b="1" u="sng" dirty="0"/>
          </a:p>
        </p:txBody>
      </p:sp>
      <p:sp>
        <p:nvSpPr>
          <p:cNvPr id="6" name="직사각형 5"/>
          <p:cNvSpPr/>
          <p:nvPr/>
        </p:nvSpPr>
        <p:spPr>
          <a:xfrm>
            <a:off x="3775479" y="4585227"/>
            <a:ext cx="14221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800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 동안 </a:t>
            </a:r>
            <a:endParaRPr lang="ko-KR" altLang="en-US" sz="2800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36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92676" y="1066801"/>
            <a:ext cx="8486224" cy="2244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제가 </a:t>
            </a:r>
            <a:r>
              <a:rPr kumimoji="0" lang="ko-KR" altLang="ko-KR" sz="2800" b="0" i="0" u="sng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	        </a:t>
            </a:r>
            <a:r>
              <a:rPr kumimoji="0" lang="ko-KR" altLang="ko-KR" sz="28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2800" b="0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동생은 청소할 겁니다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(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자다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ng</a:t>
            </a:r>
            <a:r>
              <a:rPr lang="vi-VN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ủ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ẽ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ọ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ẹ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ủ</a:t>
            </a:r>
            <a:endParaRPr lang="en-US" altLang="ko-KR" sz="2800" kern="100" dirty="0">
              <a:solidFill>
                <a:prstClr val="black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lvl="0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64076" y="239068"/>
            <a:ext cx="28235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200" b="1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</a:t>
            </a:r>
            <a:r>
              <a:rPr lang="en-US" altLang="ko-KR" sz="32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T</a:t>
            </a:r>
            <a:r>
              <a:rPr lang="en-US" altLang="ko-KR" sz="3200" b="1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Ậ</a:t>
            </a:r>
            <a:r>
              <a:rPr lang="en-US" altLang="ko-KR" sz="32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1</a:t>
            </a:r>
            <a:endParaRPr lang="ko-KR" altLang="en-US" sz="3200" dirty="0"/>
          </a:p>
        </p:txBody>
      </p:sp>
      <p:sp>
        <p:nvSpPr>
          <p:cNvPr id="4" name="직사각형 3"/>
          <p:cNvSpPr/>
          <p:nvPr/>
        </p:nvSpPr>
        <p:spPr>
          <a:xfrm>
            <a:off x="492676" y="2976771"/>
            <a:ext cx="664742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5.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한국에</a:t>
            </a:r>
            <a:r>
              <a:rPr lang="ko-KR" altLang="ko-KR" sz="28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사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한국의 여러 곳을 </a:t>
            </a:r>
            <a:endParaRPr lang="en-US" altLang="ko-KR" sz="2800" kern="100" dirty="0">
              <a:solidFill>
                <a:prstClr val="black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0" algn="just">
              <a:spcAft>
                <a:spcPts val="800"/>
              </a:spcAft>
            </a:pP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여행하고 싶습니다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살다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sống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>
              <a:spcAft>
                <a:spcPts val="800"/>
              </a:spcAft>
            </a:pP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lich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ề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ơ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spcAft>
                <a:spcPts val="800"/>
              </a:spcAft>
            </a:pP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ờ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</a:t>
            </a:r>
            <a:r>
              <a:rPr lang="en-US" altLang="ko-KR" sz="2800" kern="100" dirty="0" err="1">
                <a:solidFill>
                  <a:prstClr val="black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ốc</a:t>
            </a:r>
            <a:endParaRPr lang="ko-KR" altLang="ko-KR" sz="28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4087" y="2976771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ko-KR" sz="2800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 동안</a:t>
            </a:r>
            <a:endParaRPr lang="ko-KR" alt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981200" y="1057073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ko-KR" sz="2800" b="1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 동안</a:t>
            </a:r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904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356</Words>
  <Application>Microsoft Office PowerPoint</Application>
  <PresentationFormat>와이드스크린</PresentationFormat>
  <Paragraphs>63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맑은 고딕</vt:lpstr>
      <vt:lpstr>Arial</vt:lpstr>
      <vt:lpstr>Times New Roman</vt:lpstr>
      <vt:lpstr>1_Office 테마</vt:lpstr>
      <vt:lpstr>2_Office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13</cp:revision>
  <dcterms:created xsi:type="dcterms:W3CDTF">2020-06-10T05:10:35Z</dcterms:created>
  <dcterms:modified xsi:type="dcterms:W3CDTF">2020-06-12T00:36:15Z</dcterms:modified>
</cp:coreProperties>
</file>