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57" r:id="rId3"/>
    <p:sldId id="258" r:id="rId4"/>
    <p:sldId id="265" r:id="rId5"/>
    <p:sldId id="264" r:id="rId6"/>
    <p:sldId id="263" r:id="rId7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99" userDrawn="1">
          <p15:clr>
            <a:srgbClr val="A4A3A4"/>
          </p15:clr>
        </p15:guide>
        <p15:guide id="2" pos="80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3" d="100"/>
          <a:sy n="73" d="100"/>
        </p:scale>
        <p:origin x="82" y="274"/>
      </p:cViewPr>
      <p:guideLst>
        <p:guide orient="horz" pos="799"/>
        <p:guide pos="80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5842D88-2833-45F6-9DCD-197BA03091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276D9F84-634E-4B22-BE91-618D9B654B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BCE35F3-806C-4414-ACF0-C8C6556E86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B574B7-6FB2-453E-B3C3-810B221AC0ED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2020-06-12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074CAE4-F42B-423F-97A1-8B6BCAF59C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D6A7555-A53D-4BF7-8FE9-E2DF857BA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BBC40-A6BF-439A-975D-2CAA367092E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3514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FEFDA8B-F716-4146-8B40-CECFFCF2EB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D9C608BD-0C4B-46CE-AD57-44B3642E0B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C9F9838-A53E-4950-ABC7-39873D886A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B574B7-6FB2-453E-B3C3-810B221AC0ED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2020-06-12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946A21EB-F75A-4435-B525-285C0F3B4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E75221A-BB14-4E05-A555-ED1506604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BBC40-A6BF-439A-975D-2CAA367092E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6128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39B90DA9-75F7-4D59-87D6-0EB773350E6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D03B21BF-198D-4E4E-A016-13A63051DE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A5ACA42A-E6DE-426D-89D5-ABF18E3D1F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B574B7-6FB2-453E-B3C3-810B221AC0ED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2020-06-12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2702312-2BBE-4EB6-9F24-4DAA6BE47A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2AD1494-FFB2-4004-AE43-14970A9105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BBC40-A6BF-439A-975D-2CAA367092E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24909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5842D88-2833-45F6-9DCD-197BA03091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276D9F84-634E-4B22-BE91-618D9B654B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BCE35F3-806C-4414-ACF0-C8C6556E86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B574B7-6FB2-453E-B3C3-810B221AC0ED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2020-06-12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074CAE4-F42B-423F-97A1-8B6BCAF59C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D6A7555-A53D-4BF7-8FE9-E2DF857BA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BBC40-A6BF-439A-975D-2CAA367092E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92995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3499DF2-BCA4-4C2D-9279-794233C8EE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25E7B1A4-B439-425C-8E2B-1B114A9F9A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D658187-BACA-416A-ADFD-6F859B673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B574B7-6FB2-453E-B3C3-810B221AC0ED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2020-06-12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B46C5BE-0754-4494-B057-6368A61D5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C8D055C-76FA-408D-AAD4-1650DEE97B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BBC40-A6BF-439A-975D-2CAA367092E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01446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3EA8A8D-DD82-4D44-AFA4-DA6DE6C61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04DDAAD-D4EC-4C6B-A536-F7A242EE3A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B3C94E8-D885-4B61-9A35-DC956B85FF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B574B7-6FB2-453E-B3C3-810B221AC0ED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2020-06-12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663534F-6F70-40DC-A1FC-5F7BC9177A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5667E4C5-3C51-4DF2-BB1B-7F1B9F600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BBC40-A6BF-439A-975D-2CAA367092E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44292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41B98DA-7F84-4654-A194-0FF7A4560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CA1C4722-6E8D-4E4E-B380-9A0948B685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D3EB8294-93A0-470E-9E53-6B3A0A27AB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3F2CEF05-8BF8-49C4-8153-9C3D15F9B7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B574B7-6FB2-453E-B3C3-810B221AC0ED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2020-06-12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59433F06-C524-4270-96D3-E732A4B2DA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349441AF-D108-4495-953B-EDDDF0CC28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BBC40-A6BF-439A-975D-2CAA367092E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99273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16A2160-3567-497C-81EF-2977726B8B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AF7D616-B998-483F-8ACD-7503CB17A0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D968EAB6-1FA5-4D12-ABD9-DA7D3F96E5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AACAACD6-C586-4903-8B5F-0591282FE92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FA14E38F-81BF-4589-A48D-CEC050F9E0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0BD99392-26AA-4F41-BAFE-099D8D301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B574B7-6FB2-453E-B3C3-810B221AC0ED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2020-06-12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06ADA574-7AF6-4031-B949-1783082105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08C0644E-DE97-49AC-A932-DF2ED8061F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BBC40-A6BF-439A-975D-2CAA367092E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56019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C7A970B-4452-45F5-89A6-A21B4CF346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100C5DC3-1AFF-4981-A613-F085920A7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B574B7-6FB2-453E-B3C3-810B221AC0ED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2020-06-12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E3D64D01-C734-481A-8351-AC3855F414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440E223F-2DE9-43E5-B69E-AA40194F83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BBC40-A6BF-439A-975D-2CAA367092E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871977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CA9FD8E3-380B-4796-8323-07E0565D33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B574B7-6FB2-453E-B3C3-810B221AC0ED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2020-06-12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C12A5B2A-9C30-4C2E-B497-FB693F3553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45966E31-F326-499C-8F73-43602D474A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BBC40-A6BF-439A-975D-2CAA367092E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46610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B8EA582-2F7C-4321-8C26-27F3B79676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4997B67-3636-4C09-8FE8-41EE42623A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129BC4F2-C8A4-41EA-9276-7E3A0C7E27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791B02A3-746E-4C40-840A-D0AD55253B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B574B7-6FB2-453E-B3C3-810B221AC0ED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2020-06-12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48B9ABAB-8864-4FD0-8DAB-7412E1AE28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9EA784E0-2CAE-45D2-AEC1-037F50BEC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BBC40-A6BF-439A-975D-2CAA367092E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70486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3499DF2-BCA4-4C2D-9279-794233C8EE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25E7B1A4-B439-425C-8E2B-1B114A9F9A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D658187-BACA-416A-ADFD-6F859B673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B574B7-6FB2-453E-B3C3-810B221AC0ED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2020-06-12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B46C5BE-0754-4494-B057-6368A61D5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C8D055C-76FA-408D-AAD4-1650DEE97B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BBC40-A6BF-439A-975D-2CAA367092E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394125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8750B94-3A34-40CE-9342-5AAE0B359E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1F311627-0DB0-48ED-AE75-77E34CE178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07061DC7-E129-4E39-B429-04A9A80523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4D643063-5BBF-4F65-B46D-660F776BB0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B574B7-6FB2-453E-B3C3-810B221AC0ED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2020-06-12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EFE9923F-114A-4786-8FBA-F5C32FF86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620A6714-7413-42FB-9AA5-6BF56D39CA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BBC40-A6BF-439A-975D-2CAA367092E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83575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FEFDA8B-F716-4146-8B40-CECFFCF2EB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D9C608BD-0C4B-46CE-AD57-44B3642E0B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C9F9838-A53E-4950-ABC7-39873D886A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B574B7-6FB2-453E-B3C3-810B221AC0ED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2020-06-12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946A21EB-F75A-4435-B525-285C0F3B4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E75221A-BB14-4E05-A555-ED1506604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BBC40-A6BF-439A-975D-2CAA367092E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20406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39B90DA9-75F7-4D59-87D6-0EB773350E6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D03B21BF-198D-4E4E-A016-13A63051DE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A5ACA42A-E6DE-426D-89D5-ABF18E3D1F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B574B7-6FB2-453E-B3C3-810B221AC0ED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2020-06-12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2702312-2BBE-4EB6-9F24-4DAA6BE47A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2AD1494-FFB2-4004-AE43-14970A9105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BBC40-A6BF-439A-975D-2CAA367092E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2843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3EA8A8D-DD82-4D44-AFA4-DA6DE6C61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04DDAAD-D4EC-4C6B-A536-F7A242EE3A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B3C94E8-D885-4B61-9A35-DC956B85FF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B574B7-6FB2-453E-B3C3-810B221AC0ED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2020-06-12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663534F-6F70-40DC-A1FC-5F7BC9177A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5667E4C5-3C51-4DF2-BB1B-7F1B9F600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BBC40-A6BF-439A-975D-2CAA367092E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361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41B98DA-7F84-4654-A194-0FF7A4560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CA1C4722-6E8D-4E4E-B380-9A0948B685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D3EB8294-93A0-470E-9E53-6B3A0A27AB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3F2CEF05-8BF8-49C4-8153-9C3D15F9B7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B574B7-6FB2-453E-B3C3-810B221AC0ED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2020-06-12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59433F06-C524-4270-96D3-E732A4B2DA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349441AF-D108-4495-953B-EDDDF0CC28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BBC40-A6BF-439A-975D-2CAA367092E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06547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16A2160-3567-497C-81EF-2977726B8B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AF7D616-B998-483F-8ACD-7503CB17A0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D968EAB6-1FA5-4D12-ABD9-DA7D3F96E5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AACAACD6-C586-4903-8B5F-0591282FE92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FA14E38F-81BF-4589-A48D-CEC050F9E0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0BD99392-26AA-4F41-BAFE-099D8D301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B574B7-6FB2-453E-B3C3-810B221AC0ED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2020-06-12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06ADA574-7AF6-4031-B949-1783082105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08C0644E-DE97-49AC-A932-DF2ED8061F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BBC40-A6BF-439A-975D-2CAA367092E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73210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C7A970B-4452-45F5-89A6-A21B4CF346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100C5DC3-1AFF-4981-A613-F085920A7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B574B7-6FB2-453E-B3C3-810B221AC0ED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2020-06-12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E3D64D01-C734-481A-8351-AC3855F414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440E223F-2DE9-43E5-B69E-AA40194F83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BBC40-A6BF-439A-975D-2CAA367092E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35890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CA9FD8E3-380B-4796-8323-07E0565D33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B574B7-6FB2-453E-B3C3-810B221AC0ED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2020-06-12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C12A5B2A-9C30-4C2E-B497-FB693F3553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45966E31-F326-499C-8F73-43602D474A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BBC40-A6BF-439A-975D-2CAA367092E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32303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B8EA582-2F7C-4321-8C26-27F3B79676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4997B67-3636-4C09-8FE8-41EE42623A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129BC4F2-C8A4-41EA-9276-7E3A0C7E27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791B02A3-746E-4C40-840A-D0AD55253B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B574B7-6FB2-453E-B3C3-810B221AC0ED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2020-06-12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48B9ABAB-8864-4FD0-8DAB-7412E1AE28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9EA784E0-2CAE-45D2-AEC1-037F50BEC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BBC40-A6BF-439A-975D-2CAA367092E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78009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8750B94-3A34-40CE-9342-5AAE0B359E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1F311627-0DB0-48ED-AE75-77E34CE178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07061DC7-E129-4E39-B429-04A9A80523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4D643063-5BBF-4F65-B46D-660F776BB0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B574B7-6FB2-453E-B3C3-810B221AC0ED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2020-06-12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EFE9923F-114A-4786-8FBA-F5C32FF86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620A6714-7413-42FB-9AA5-6BF56D39CA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BBC40-A6BF-439A-975D-2CAA367092E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28312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0A601F8D-8332-4D0D-8A2E-86138AF749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7534AB11-6089-4325-AE49-B11B7DABAB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C3D860F-6208-489F-A5BC-1B1AB22987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B574B7-6FB2-453E-B3C3-810B221AC0ED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2020-06-12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52C2793-AE1C-4088-AF18-96DD2163BE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5EBFF8B-0A45-4775-9DD7-A3BAE91840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BBC40-A6BF-439A-975D-2CAA367092E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223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0A601F8D-8332-4D0D-8A2E-86138AF749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7534AB11-6089-4325-AE49-B11B7DABAB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C3D860F-6208-489F-A5BC-1B1AB22987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B574B7-6FB2-453E-B3C3-810B221AC0ED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2020-06-12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52C2793-AE1C-4088-AF18-96DD2163BE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5EBFF8B-0A45-4775-9DD7-A3BAE91840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BBC40-A6BF-439A-975D-2CAA367092E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2452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000" y="180000"/>
            <a:ext cx="1085850" cy="108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직사각형 4"/>
          <p:cNvSpPr/>
          <p:nvPr/>
        </p:nvSpPr>
        <p:spPr>
          <a:xfrm>
            <a:off x="1085850" y="1085850"/>
            <a:ext cx="719273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ko-KR" sz="6600" b="1" dirty="0">
                <a:solidFill>
                  <a:prstClr val="black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10. </a:t>
            </a:r>
            <a:r>
              <a:rPr lang="en-US" altLang="ko-KR" sz="66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[NG</a:t>
            </a:r>
            <a:r>
              <a:rPr lang="en-US" altLang="ko-KR" sz="6600" b="1" dirty="0"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Ữ</a:t>
            </a:r>
            <a:r>
              <a:rPr lang="en-US" altLang="ko-KR" sz="66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PH</a:t>
            </a:r>
            <a:r>
              <a:rPr lang="en-US" altLang="ko-KR" sz="6600" b="1" dirty="0"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Á</a:t>
            </a:r>
            <a:r>
              <a:rPr lang="en-US" altLang="ko-KR" sz="66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P] </a:t>
            </a:r>
            <a:r>
              <a:rPr lang="en-US" altLang="ko-KR" sz="6600" b="1" dirty="0"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ĐỘNG TỪ </a:t>
            </a:r>
          </a:p>
          <a:p>
            <a:pPr lvl="0"/>
            <a:r>
              <a:rPr lang="en-US" altLang="ko-KR" sz="6600" b="1" dirty="0">
                <a:solidFill>
                  <a:srgbClr val="C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~</a:t>
            </a:r>
            <a:r>
              <a:rPr lang="ko-KR" altLang="ko-KR" sz="66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는 동안</a:t>
            </a:r>
            <a:r>
              <a:rPr lang="en-US" altLang="ko-KR" sz="66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66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동안</a:t>
            </a:r>
            <a:endParaRPr lang="ko-KR" altLang="ko-KR" sz="6600" b="1" kern="1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86112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457200" y="198240"/>
            <a:ext cx="8180615" cy="66797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3600" b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[NG</a:t>
            </a:r>
            <a:r>
              <a:rPr lang="en-US" altLang="ko-KR" sz="36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Ữ</a:t>
            </a:r>
            <a:r>
              <a:rPr lang="en-US" altLang="ko-KR" sz="3600" b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PH</a:t>
            </a:r>
            <a:r>
              <a:rPr lang="en-US" altLang="ko-KR" sz="36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Á</a:t>
            </a:r>
            <a:r>
              <a:rPr lang="en-US" altLang="ko-KR" sz="3600" b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P] </a:t>
            </a:r>
            <a:r>
              <a:rPr lang="en-US" altLang="ko-KR" sz="36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ĐỘNG TỪ </a:t>
            </a:r>
            <a:r>
              <a:rPr lang="ko-KR" altLang="ko-KR" sz="3600" b="1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–</a:t>
            </a:r>
            <a:r>
              <a:rPr lang="ko-KR" altLang="ko-KR" sz="36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는 동안</a:t>
            </a:r>
            <a:r>
              <a:rPr lang="en-US" altLang="ko-KR" sz="36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36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동안 </a:t>
            </a:r>
            <a:endParaRPr lang="ko-KR" altLang="ko-KR" sz="3600" b="1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8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① </a:t>
            </a:r>
            <a:r>
              <a:rPr lang="en-US" altLang="ko-KR" sz="28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Ý</a:t>
            </a:r>
            <a:r>
              <a:rPr lang="en-US" altLang="ko-KR" sz="2800" b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NGHĨA</a:t>
            </a:r>
            <a:endParaRPr lang="ko-KR" altLang="ko-KR" sz="2800" b="1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Cấu trúc thể hiện mức độ thời gian,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hành động hay trạng thái 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Ở </a:t>
            </a:r>
            <a:r>
              <a:rPr lang="vi-VN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vế trước diễn đạt được tiếp tục diễn ra, nghĩa là: </a:t>
            </a:r>
            <a:r>
              <a:rPr lang="vi-VN" altLang="ko-KR" sz="2800" i="1" kern="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 lúc, Trong vòng</a:t>
            </a:r>
            <a:r>
              <a:rPr lang="vi-VN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vi-VN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* </a:t>
            </a:r>
            <a:r>
              <a:rPr lang="ko-KR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방학</a:t>
            </a:r>
            <a:r>
              <a:rPr lang="ko-KR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동안에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아르바이트를 할 겁니다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ì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ẽ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à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ê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b="1" i="1" kern="1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vi-VN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ời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ỉ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*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얼마</a:t>
            </a:r>
            <a:r>
              <a:rPr lang="ko-KR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동안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한국어를 배웠어요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 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ạ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ọ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ếng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Hàn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đượ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bao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â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ồ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*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도서관에서 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2</a:t>
            </a:r>
            <a:r>
              <a:rPr lang="ko-KR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시간 </a:t>
            </a:r>
            <a:r>
              <a:rPr lang="ko-KR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동안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공부를 했습니다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ô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đã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ọ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ở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vi-VN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ư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ệ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ế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.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27525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484415" y="495952"/>
            <a:ext cx="6096000" cy="343735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36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②</a:t>
            </a:r>
            <a:r>
              <a:rPr lang="en-US" altLang="ko-KR" sz="36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HÌ</a:t>
            </a:r>
            <a:r>
              <a:rPr lang="en-US" altLang="ko-KR" sz="3600" b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NH TH</a:t>
            </a:r>
            <a:r>
              <a:rPr lang="en-US" altLang="ko-KR" sz="36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Ứ</a:t>
            </a:r>
            <a:r>
              <a:rPr lang="en-US" altLang="ko-KR" sz="3600" b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ko-KR" altLang="ko-KR" sz="2400" b="1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1. DANH TỪ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ko-KR" sz="2800" i="1" kern="1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ko-KR" sz="2800" i="1" kern="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방학 동안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Trong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thờ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ỉ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일 년 동안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Trong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mộ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ă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2.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Độ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ừ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ko-KR" sz="2800" i="1" kern="1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ko-KR" sz="2800" i="1" kern="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i="1" kern="1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altLang="ko-KR" sz="2800" i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ú</a:t>
            </a:r>
            <a:r>
              <a:rPr lang="en-US" altLang="ko-KR" sz="2800" i="1" kern="1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2604036"/>
              </p:ext>
            </p:extLst>
          </p:nvPr>
        </p:nvGraphicFramePr>
        <p:xfrm>
          <a:off x="598715" y="4000499"/>
          <a:ext cx="6437085" cy="2348103"/>
        </p:xfrm>
        <a:graphic>
          <a:graphicData uri="http://schemas.openxmlformats.org/drawingml/2006/table">
            <a:tbl>
              <a:tblPr firstRow="1" firstCol="1" bandRow="1"/>
              <a:tblGrid>
                <a:gridCol w="1903185">
                  <a:extLst>
                    <a:ext uri="{9D8B030D-6E8A-4147-A177-3AD203B41FA5}">
                      <a16:colId xmlns:a16="http://schemas.microsoft.com/office/drawing/2014/main" val="403632122"/>
                    </a:ext>
                  </a:extLst>
                </a:gridCol>
                <a:gridCol w="870030">
                  <a:extLst>
                    <a:ext uri="{9D8B030D-6E8A-4147-A177-3AD203B41FA5}">
                      <a16:colId xmlns:a16="http://schemas.microsoft.com/office/drawing/2014/main" val="2266240239"/>
                    </a:ext>
                  </a:extLst>
                </a:gridCol>
                <a:gridCol w="1609701">
                  <a:extLst>
                    <a:ext uri="{9D8B030D-6E8A-4147-A177-3AD203B41FA5}">
                      <a16:colId xmlns:a16="http://schemas.microsoft.com/office/drawing/2014/main" val="2006892156"/>
                    </a:ext>
                  </a:extLst>
                </a:gridCol>
                <a:gridCol w="2054169">
                  <a:extLst>
                    <a:ext uri="{9D8B030D-6E8A-4147-A177-3AD203B41FA5}">
                      <a16:colId xmlns:a16="http://schemas.microsoft.com/office/drawing/2014/main" val="649779670"/>
                    </a:ext>
                  </a:extLst>
                </a:gridCol>
              </a:tblGrid>
              <a:tr h="634630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Kh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ô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ng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ó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ph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ụ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â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m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cu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ố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(X)</a:t>
                      </a:r>
                      <a:endParaRPr lang="ko-KR" sz="24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kern="100"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보다</a:t>
                      </a:r>
                      <a:endParaRPr lang="ko-KR" sz="2400" kern="10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Xem</a:t>
                      </a:r>
                      <a:endParaRPr lang="ko-KR" sz="2400" kern="10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1" i="1" kern="1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ko-KR" sz="2400" b="1" i="1" kern="1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는 동안</a:t>
                      </a:r>
                      <a:endParaRPr lang="ko-KR" sz="2400" kern="10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i="1" kern="1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trong khi</a:t>
                      </a:r>
                      <a:endParaRPr lang="ko-KR" sz="2400" kern="10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kern="100"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보</a:t>
                      </a:r>
                      <a:r>
                        <a:rPr lang="ko-KR" sz="2400" i="1" kern="1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는 동안</a:t>
                      </a:r>
                      <a:endParaRPr lang="ko-KR" sz="2400" kern="10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i="1" kern="1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trong khi </a:t>
                      </a:r>
                      <a:r>
                        <a:rPr lang="en-US" sz="2400" kern="100"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Xem</a:t>
                      </a:r>
                      <a:endParaRPr lang="ko-KR" sz="2400" kern="10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54634604"/>
                  </a:ext>
                </a:extLst>
              </a:tr>
              <a:tr h="634630">
                <a:tc rowSpan="2"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24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ó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ph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ụ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â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m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cu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ố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(O)</a:t>
                      </a:r>
                      <a:endParaRPr lang="ko-KR" sz="24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kern="100"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읽다</a:t>
                      </a:r>
                      <a:endParaRPr lang="ko-KR" sz="2400" kern="10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Đọc</a:t>
                      </a:r>
                      <a:endParaRPr lang="ko-KR" sz="2400" kern="10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ko-KR" sz="2400" i="1" kern="1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는 동안</a:t>
                      </a:r>
                      <a:endParaRPr lang="ko-KR" sz="24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i="1" kern="1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400" i="1" kern="1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kern="1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khi</a:t>
                      </a:r>
                      <a:endParaRPr lang="ko-KR" sz="24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kern="100"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읽</a:t>
                      </a:r>
                      <a:r>
                        <a:rPr lang="ko-KR" sz="2400" i="1" kern="1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는 동안</a:t>
                      </a:r>
                      <a:endParaRPr lang="ko-KR" sz="2400" kern="10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i="1" kern="1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trong khi </a:t>
                      </a:r>
                      <a:r>
                        <a:rPr lang="en-US" sz="2400" kern="100"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Đọc</a:t>
                      </a:r>
                      <a:endParaRPr lang="ko-KR" sz="2400" kern="10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73164042"/>
                  </a:ext>
                </a:extLst>
              </a:tr>
              <a:tr h="63463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kern="100" dirty="0"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놀다</a:t>
                      </a:r>
                      <a:endParaRPr lang="ko-KR" sz="24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Ch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ơ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i</a:t>
                      </a:r>
                      <a:endParaRPr lang="ko-KR" sz="24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ko-KR" sz="2400" i="1" kern="1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는 동안</a:t>
                      </a:r>
                      <a:endParaRPr lang="ko-KR" sz="24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i="1" kern="1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400" i="1" kern="1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kern="1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khi</a:t>
                      </a:r>
                      <a:endParaRPr lang="ko-KR" sz="24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kern="100" dirty="0"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노</a:t>
                      </a:r>
                      <a:r>
                        <a:rPr lang="ko-KR" sz="2400" i="1" kern="1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는 동안</a:t>
                      </a:r>
                      <a:endParaRPr lang="ko-KR" sz="24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i="1" kern="1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400" i="1" kern="1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kern="1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khi</a:t>
                      </a:r>
                      <a:r>
                        <a:rPr lang="en-US" sz="2400" i="1" kern="1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Ch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ơ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i</a:t>
                      </a:r>
                      <a:endParaRPr lang="ko-KR" sz="24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821377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833602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317500" y="244967"/>
            <a:ext cx="9512300" cy="43536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3200" b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LUY</a:t>
            </a:r>
            <a:r>
              <a:rPr lang="en-US" altLang="ko-KR" sz="32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Ệ</a:t>
            </a:r>
            <a:r>
              <a:rPr lang="en-US" altLang="ko-KR" sz="3200" b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 T</a:t>
            </a:r>
            <a:r>
              <a:rPr lang="en-US" altLang="ko-KR" sz="32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Ậ</a:t>
            </a:r>
            <a:r>
              <a:rPr lang="en-US" altLang="ko-KR" sz="3200" b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 1:</a:t>
            </a:r>
          </a:p>
          <a:p>
            <a:pPr algn="just">
              <a:spcAft>
                <a:spcPts val="800"/>
              </a:spcAft>
            </a:pP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ã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á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ụ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r>
              <a:rPr lang="ko-KR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는 동안</a:t>
            </a:r>
            <a:r>
              <a:rPr lang="en-US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à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à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à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á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â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spcAft>
                <a:spcPts val="800"/>
              </a:spcAft>
            </a:pP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800"/>
              </a:spcAft>
              <a:buFont typeface="+mj-lt"/>
              <a:buAutoNum type="arabicPeriod"/>
            </a:pPr>
            <a:r>
              <a:rPr lang="ko-KR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친구가 </a:t>
            </a:r>
            <a:r>
              <a:rPr lang="ko-KR" altLang="ko-KR" sz="2800" u="sng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노</a:t>
            </a:r>
            <a:r>
              <a:rPr lang="en-US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   </a:t>
            </a:r>
            <a:r>
              <a:rPr lang="ko-KR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저는 집을 청소했어요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(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놀다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ch</a:t>
            </a:r>
            <a:r>
              <a:rPr lang="vi-VN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ơi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lvl="0">
              <a:spcAft>
                <a:spcPts val="800"/>
              </a:spcAft>
            </a:pP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ô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đã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quyét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ọ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ko-KR" sz="2800" kern="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altLang="ko-KR" sz="2800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ú</a:t>
            </a:r>
            <a:r>
              <a:rPr lang="en-US" altLang="ko-KR" sz="2800" kern="1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ko-KR" sz="2800" kern="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ạ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ô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ang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ơ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spcAft>
                <a:spcPts val="800"/>
              </a:spcAft>
            </a:pP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2. </a:t>
            </a:r>
            <a:r>
              <a:rPr lang="ko-KR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친구를 </a:t>
            </a:r>
            <a:r>
              <a:rPr lang="ko-KR" altLang="ko-KR" sz="2800" u="sng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기다리</a:t>
            </a:r>
            <a:r>
              <a:rPr lang="ko-KR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endParaRPr lang="en-US" altLang="ko-KR" sz="2800" kern="100" dirty="0">
              <a:solidFill>
                <a:srgbClr val="C00000"/>
              </a:solidFill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lvl="0">
              <a:spcAft>
                <a:spcPts val="800"/>
              </a:spcAft>
            </a:pPr>
            <a:r>
              <a:rPr lang="en-US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선생님을 만났습니다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(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기다리다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</a:t>
            </a:r>
            <a:r>
              <a:rPr lang="vi-VN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ợi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lvl="0">
              <a:spcAft>
                <a:spcPts val="800"/>
              </a:spcAft>
            </a:pP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ô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đã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ặ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ô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á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ko-KR" sz="2800" kern="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altLang="ko-KR" sz="2800" kern="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</a:t>
            </a:r>
            <a:r>
              <a:rPr lang="vi-VN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ợ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ạ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317500" y="4598595"/>
            <a:ext cx="7251700" cy="16805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>
                <a:solidFill>
                  <a:prstClr val="black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3. </a:t>
            </a:r>
            <a:r>
              <a:rPr lang="ko-KR" altLang="ko-KR" sz="2800" kern="100" dirty="0">
                <a:solidFill>
                  <a:prstClr val="black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저는 </a:t>
            </a:r>
            <a:r>
              <a:rPr lang="ko-KR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버스를 타고 </a:t>
            </a:r>
            <a:r>
              <a:rPr lang="ko-KR" altLang="ko-KR" sz="2800" u="sng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</a:t>
            </a:r>
            <a:r>
              <a:rPr lang="ko-KR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    </a:t>
            </a:r>
            <a:r>
              <a:rPr lang="ko-KR" altLang="ko-KR" sz="2800" kern="100" dirty="0">
                <a:solidFill>
                  <a:prstClr val="black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책을 읽습니다</a:t>
            </a:r>
            <a:r>
              <a:rPr lang="en-US" altLang="ko-KR" sz="2800" kern="100" dirty="0">
                <a:solidFill>
                  <a:prstClr val="black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>
                <a:solidFill>
                  <a:prstClr val="black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(</a:t>
            </a:r>
            <a:r>
              <a:rPr lang="ko-KR" altLang="ko-KR" sz="2800" kern="100" dirty="0">
                <a:solidFill>
                  <a:prstClr val="black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가다 </a:t>
            </a:r>
            <a:r>
              <a:rPr lang="en-US" altLang="ko-KR" sz="2800" kern="100" dirty="0" err="1">
                <a:solidFill>
                  <a:prstClr val="black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</a:t>
            </a:r>
            <a:r>
              <a:rPr lang="en-US" altLang="ko-KR" sz="2800" kern="1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ko-KR" sz="2800" kern="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ko-KR" altLang="ko-KR" sz="2800" kern="1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82600"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ko-KR" sz="2800" kern="100" dirty="0" err="1">
                <a:solidFill>
                  <a:prstClr val="black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ô</a:t>
            </a:r>
            <a:r>
              <a:rPr lang="en-US" altLang="ko-KR" sz="2800" kern="1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ko-KR" sz="2800" kern="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prstClr val="black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đã</a:t>
            </a:r>
            <a:r>
              <a:rPr lang="en-US" altLang="ko-KR" sz="2800" kern="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prstClr val="black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đọ</a:t>
            </a:r>
            <a:r>
              <a:rPr lang="en-US" altLang="ko-KR" sz="2800" kern="1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ko-KR" sz="2800" kern="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altLang="ko-KR" sz="2800" kern="100" dirty="0" err="1">
                <a:solidFill>
                  <a:prstClr val="black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á</a:t>
            </a:r>
            <a:r>
              <a:rPr lang="en-US" altLang="ko-KR" sz="2800" kern="1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altLang="ko-KR" sz="2800" kern="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ko-KR" sz="2800" kern="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altLang="ko-KR" sz="2800" kern="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prstClr val="black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</a:t>
            </a:r>
            <a:r>
              <a:rPr lang="en-US" altLang="ko-KR" sz="2800" kern="1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ko-KR" sz="2800" kern="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</a:t>
            </a:r>
            <a:r>
              <a:rPr lang="en-US" altLang="ko-KR" sz="2800" kern="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altLang="ko-KR" sz="2800" kern="100" dirty="0" err="1">
                <a:solidFill>
                  <a:prstClr val="black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ý</a:t>
            </a:r>
            <a:r>
              <a:rPr lang="en-US" altLang="ko-KR" sz="2800" kern="1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endParaRPr lang="ko-KR" altLang="ko-KR" sz="2800" kern="1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2178391" y="1924937"/>
            <a:ext cx="14221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800" b="1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는 동안 </a:t>
            </a:r>
            <a:endParaRPr lang="ko-KR" altLang="en-US" sz="2800" b="1" u="sng" dirty="0">
              <a:solidFill>
                <a:srgbClr val="C00000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2899358" y="2987904"/>
            <a:ext cx="14414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800" b="1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는 동안 </a:t>
            </a:r>
            <a:endParaRPr lang="ko-KR" altLang="en-US" sz="2800" b="1" u="sng" dirty="0"/>
          </a:p>
        </p:txBody>
      </p:sp>
      <p:sp>
        <p:nvSpPr>
          <p:cNvPr id="6" name="직사각형 5"/>
          <p:cNvSpPr/>
          <p:nvPr/>
        </p:nvSpPr>
        <p:spPr>
          <a:xfrm>
            <a:off x="3775479" y="4585227"/>
            <a:ext cx="14221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800" b="1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는 동안 </a:t>
            </a:r>
            <a:endParaRPr lang="ko-KR" altLang="en-US" sz="2800" b="1" u="sng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1362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492676" y="1066801"/>
            <a:ext cx="8486224" cy="2244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>
                <a:solidFill>
                  <a:prstClr val="black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4. </a:t>
            </a:r>
            <a:r>
              <a:rPr lang="ko-KR" altLang="ko-KR" sz="2800" kern="100" dirty="0">
                <a:solidFill>
                  <a:prstClr val="black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제가 </a:t>
            </a:r>
            <a:r>
              <a:rPr kumimoji="0" lang="ko-KR" altLang="ko-KR" sz="2800" b="0" i="0" u="sng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자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	        </a:t>
            </a:r>
            <a:r>
              <a:rPr kumimoji="0" lang="ko-KR" altLang="ko-KR" sz="2800" b="0" i="0" u="none" strike="noStrike" kern="1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kumimoji="0" lang="en-US" altLang="ko-KR" sz="2800" b="0" i="0" u="none" strike="noStrike" kern="1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solidFill>
                  <a:prstClr val="black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동생은 청소할 겁니다</a:t>
            </a:r>
            <a:r>
              <a:rPr lang="en-US" altLang="ko-KR" sz="2800" kern="100" dirty="0">
                <a:solidFill>
                  <a:prstClr val="black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>
                <a:solidFill>
                  <a:prstClr val="black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(</a:t>
            </a:r>
            <a:r>
              <a:rPr lang="ko-KR" altLang="ko-KR" sz="2800" kern="100" dirty="0">
                <a:solidFill>
                  <a:prstClr val="black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자다</a:t>
            </a:r>
            <a:r>
              <a:rPr lang="en-US" altLang="ko-KR" sz="2800" kern="100" dirty="0">
                <a:solidFill>
                  <a:prstClr val="black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ng</a:t>
            </a:r>
            <a:r>
              <a:rPr lang="vi-VN" altLang="ko-KR" sz="2800" kern="100" dirty="0">
                <a:solidFill>
                  <a:prstClr val="black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ủ</a:t>
            </a:r>
            <a:r>
              <a:rPr lang="en-US" altLang="ko-KR" sz="2800" kern="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ko-KR" altLang="ko-KR" sz="2800" kern="1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82600" lvl="0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altLang="ko-KR" sz="2800" kern="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ko-KR" sz="2800" kern="100" dirty="0" err="1">
                <a:solidFill>
                  <a:prstClr val="black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ô</a:t>
            </a:r>
            <a:r>
              <a:rPr lang="en-US" altLang="ko-KR" sz="2800" kern="1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ko-KR" sz="2800" kern="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altLang="ko-KR" sz="2800" kern="100" dirty="0" err="1">
                <a:solidFill>
                  <a:prstClr val="black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ẽ</a:t>
            </a:r>
            <a:r>
              <a:rPr lang="en-US" altLang="ko-KR" sz="2800" kern="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altLang="ko-KR" sz="2800" kern="100" dirty="0" err="1">
                <a:solidFill>
                  <a:prstClr val="black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ọ</a:t>
            </a:r>
            <a:r>
              <a:rPr lang="en-US" altLang="ko-KR" sz="2800" kern="1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ko-KR" sz="2800" kern="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altLang="ko-KR" sz="2800" kern="100" dirty="0" err="1">
                <a:solidFill>
                  <a:prstClr val="black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ẹ</a:t>
            </a:r>
            <a:r>
              <a:rPr lang="en-US" altLang="ko-KR" sz="2800" kern="1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ko-KR" sz="2800" kern="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ko-KR" sz="2800" kern="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altLang="ko-KR" sz="2800" kern="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ko-KR" sz="2800" kern="100" dirty="0" err="1">
                <a:solidFill>
                  <a:prstClr val="black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ô</a:t>
            </a:r>
            <a:r>
              <a:rPr lang="en-US" altLang="ko-KR" sz="2800" kern="1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ko-KR" sz="2800" kern="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</a:t>
            </a:r>
            <a:r>
              <a:rPr lang="en-US" altLang="ko-KR" sz="2800" kern="100" dirty="0" err="1">
                <a:solidFill>
                  <a:prstClr val="black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ủ</a:t>
            </a:r>
            <a:endParaRPr lang="en-US" altLang="ko-KR" sz="2800" kern="100" dirty="0">
              <a:solidFill>
                <a:prstClr val="black"/>
              </a:solidFill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marL="482600" lvl="0">
              <a:lnSpc>
                <a:spcPct val="107000"/>
              </a:lnSpc>
              <a:spcAft>
                <a:spcPts val="800"/>
              </a:spcAft>
            </a:pPr>
            <a:endParaRPr lang="ko-KR" altLang="ko-KR" sz="2800" kern="1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264076" y="239068"/>
            <a:ext cx="282359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3200" b="1" kern="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</a:t>
            </a:r>
            <a:r>
              <a:rPr lang="en-US" altLang="ko-KR" sz="3200" b="1" kern="100" dirty="0">
                <a:solidFill>
                  <a:prstClr val="black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Ệ</a:t>
            </a:r>
            <a:r>
              <a:rPr lang="en-US" altLang="ko-KR" sz="3200" b="1" kern="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 T</a:t>
            </a:r>
            <a:r>
              <a:rPr lang="en-US" altLang="ko-KR" sz="3200" b="1" kern="100" dirty="0">
                <a:solidFill>
                  <a:prstClr val="black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Ậ</a:t>
            </a:r>
            <a:r>
              <a:rPr lang="en-US" altLang="ko-KR" sz="3200" b="1" kern="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 1</a:t>
            </a:r>
            <a:endParaRPr lang="ko-KR" altLang="en-US" sz="3200" dirty="0"/>
          </a:p>
        </p:txBody>
      </p:sp>
      <p:sp>
        <p:nvSpPr>
          <p:cNvPr id="4" name="직사각형 3"/>
          <p:cNvSpPr/>
          <p:nvPr/>
        </p:nvSpPr>
        <p:spPr>
          <a:xfrm>
            <a:off x="492676" y="2976771"/>
            <a:ext cx="6647426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Aft>
                <a:spcPts val="800"/>
              </a:spcAft>
            </a:pP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5. </a:t>
            </a:r>
            <a:r>
              <a:rPr lang="ko-KR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한국에</a:t>
            </a:r>
            <a:r>
              <a:rPr lang="ko-KR" altLang="ko-KR" sz="2800" u="sng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사</a:t>
            </a:r>
            <a:r>
              <a:rPr lang="en-US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      </a:t>
            </a:r>
            <a:r>
              <a:rPr lang="ko-KR" altLang="ko-KR" sz="2800" kern="100" dirty="0">
                <a:solidFill>
                  <a:prstClr val="black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한국의 여러 곳을 </a:t>
            </a:r>
            <a:endParaRPr lang="en-US" altLang="ko-KR" sz="2800" kern="100" dirty="0">
              <a:solidFill>
                <a:prstClr val="black"/>
              </a:solidFill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lvl="0" algn="just">
              <a:spcAft>
                <a:spcPts val="800"/>
              </a:spcAft>
            </a:pPr>
            <a:r>
              <a:rPr lang="en-US" altLang="ko-KR" sz="2800" kern="100" dirty="0">
                <a:solidFill>
                  <a:prstClr val="black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</a:t>
            </a:r>
            <a:r>
              <a:rPr lang="ko-KR" altLang="ko-KR" sz="2800" kern="100" dirty="0">
                <a:solidFill>
                  <a:prstClr val="black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여행하고 싶습니다</a:t>
            </a:r>
            <a:r>
              <a:rPr lang="en-US" altLang="ko-KR" sz="2800" kern="100" dirty="0">
                <a:solidFill>
                  <a:prstClr val="black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(</a:t>
            </a:r>
            <a:r>
              <a:rPr lang="ko-KR" altLang="ko-KR" sz="2800" kern="100" dirty="0">
                <a:solidFill>
                  <a:prstClr val="black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살다</a:t>
            </a:r>
            <a:r>
              <a:rPr lang="en-US" altLang="ko-KR" sz="2800" kern="100" dirty="0" err="1">
                <a:solidFill>
                  <a:prstClr val="black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sống</a:t>
            </a:r>
            <a:r>
              <a:rPr lang="en-US" altLang="ko-KR" sz="2800" kern="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lvl="0" algn="just">
              <a:spcAft>
                <a:spcPts val="800"/>
              </a:spcAft>
            </a:pPr>
            <a:r>
              <a:rPr lang="en-US" altLang="ko-KR" sz="2800" kern="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altLang="ko-KR" sz="2800" kern="1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ko-KR" sz="2800" kern="100" dirty="0" err="1">
                <a:solidFill>
                  <a:prstClr val="black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ô</a:t>
            </a:r>
            <a:r>
              <a:rPr lang="en-US" altLang="ko-KR" sz="2800" kern="1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ko-KR" sz="2800" kern="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</a:t>
            </a:r>
            <a:r>
              <a:rPr lang="en-US" altLang="ko-KR" sz="2800" kern="100" dirty="0" err="1">
                <a:solidFill>
                  <a:prstClr val="black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ố</a:t>
            </a:r>
            <a:r>
              <a:rPr lang="en-US" altLang="ko-KR" sz="2800" kern="1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ko-KR" sz="2800" kern="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prstClr val="black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</a:t>
            </a:r>
            <a:r>
              <a:rPr lang="en-US" altLang="ko-KR" sz="2800" kern="1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ko-KR" sz="2800" kern="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 lich </a:t>
            </a:r>
            <a:r>
              <a:rPr lang="en-US" altLang="ko-KR" sz="2800" kern="1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</a:t>
            </a:r>
            <a:r>
              <a:rPr lang="en-US" altLang="ko-KR" sz="2800" kern="100" dirty="0" err="1">
                <a:solidFill>
                  <a:prstClr val="black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ề</a:t>
            </a:r>
            <a:r>
              <a:rPr lang="en-US" altLang="ko-KR" sz="2800" kern="1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US" altLang="ko-KR" sz="2800" kern="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</a:t>
            </a:r>
            <a:r>
              <a:rPr lang="vi-VN" altLang="ko-KR" sz="2800" kern="100" dirty="0">
                <a:solidFill>
                  <a:prstClr val="black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ơ</a:t>
            </a:r>
            <a:r>
              <a:rPr lang="en-US" altLang="ko-KR" sz="2800" kern="1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ko-KR" sz="2800" kern="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 algn="just">
              <a:spcAft>
                <a:spcPts val="800"/>
              </a:spcAft>
            </a:pPr>
            <a:r>
              <a:rPr lang="en-US" altLang="ko-KR" sz="2800" kern="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altLang="ko-KR" sz="2800" kern="1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ko-KR" sz="2800" kern="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vi-VN" altLang="ko-KR" sz="28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ờ</a:t>
            </a:r>
            <a:r>
              <a:rPr lang="en-US" altLang="ko-KR" sz="2800" kern="1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ko-KR" sz="2800" kern="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altLang="ko-KR" sz="2800" kern="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ko-KR" sz="2800" kern="100" dirty="0">
                <a:solidFill>
                  <a:prstClr val="black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ở</a:t>
            </a:r>
            <a:r>
              <a:rPr lang="en-US" altLang="ko-KR" sz="2800" kern="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altLang="ko-KR" sz="2800" kern="100" dirty="0" err="1">
                <a:solidFill>
                  <a:prstClr val="black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à</a:t>
            </a:r>
            <a:r>
              <a:rPr lang="en-US" altLang="ko-KR" sz="2800" kern="1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ko-KR" sz="2800" kern="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</a:t>
            </a:r>
            <a:r>
              <a:rPr lang="en-US" altLang="ko-KR" sz="2800" kern="100" dirty="0" err="1">
                <a:solidFill>
                  <a:prstClr val="black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ốc</a:t>
            </a:r>
            <a:endParaRPr lang="ko-KR" altLang="ko-KR" sz="2800" kern="1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54087" y="2976771"/>
            <a:ext cx="13516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ko-KR" sz="2800" b="1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는 동안</a:t>
            </a:r>
            <a:endParaRPr lang="ko-KR" altLang="en-US" sz="28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981200" y="1057073"/>
            <a:ext cx="13516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ko-KR" sz="2800" b="1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는 동안</a:t>
            </a:r>
            <a:endParaRPr lang="ko-KR" alt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09048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</p:bldLst>
  </p:timing>
</p:sld>
</file>

<file path=ppt/theme/theme1.xml><?xml version="1.0" encoding="utf-8"?>
<a:theme xmlns:a="http://schemas.openxmlformats.org/drawing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356</Words>
  <Application>Microsoft Office PowerPoint</Application>
  <PresentationFormat>와이드스크린</PresentationFormat>
  <Paragraphs>63</Paragraphs>
  <Slides>5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2</vt:i4>
      </vt:variant>
      <vt:variant>
        <vt:lpstr>슬라이드 제목</vt:lpstr>
      </vt:variant>
      <vt:variant>
        <vt:i4>5</vt:i4>
      </vt:variant>
    </vt:vector>
  </HeadingPairs>
  <TitlesOfParts>
    <vt:vector size="10" baseType="lpstr">
      <vt:lpstr>맑은 고딕</vt:lpstr>
      <vt:lpstr>Arial</vt:lpstr>
      <vt:lpstr>Times New Roman</vt:lpstr>
      <vt:lpstr>1_Office 테마</vt:lpstr>
      <vt:lpstr>2_Office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Sky123.Org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Windows 사용자</dc:creator>
  <cp:lastModifiedBy>이 유락</cp:lastModifiedBy>
  <cp:revision>13</cp:revision>
  <dcterms:created xsi:type="dcterms:W3CDTF">2020-06-10T05:10:35Z</dcterms:created>
  <dcterms:modified xsi:type="dcterms:W3CDTF">2020-06-12T00:36:15Z</dcterms:modified>
</cp:coreProperties>
</file>