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82" r:id="rId3"/>
    <p:sldId id="288" r:id="rId4"/>
    <p:sldId id="287" r:id="rId5"/>
    <p:sldId id="286" r:id="rId6"/>
    <p:sldId id="285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pos="8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4"/>
      </p:cViewPr>
      <p:guideLst>
        <p:guide orient="horz" pos="799"/>
        <p:guide pos="8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906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5143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3896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6658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153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6715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9731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495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54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510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8225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25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1079500" y="1085850"/>
            <a:ext cx="821055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66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27.</a:t>
            </a:r>
            <a:r>
              <a:rPr lang="en-US" altLang="ko-KR" sz="6600" b="1" dirty="0">
                <a:solidFill>
                  <a:srgbClr val="FFC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[NG</a:t>
            </a:r>
            <a:r>
              <a:rPr lang="en-US" altLang="ko-KR" sz="66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</a:t>
            </a:r>
            <a:r>
              <a:rPr lang="en-US" altLang="ko-KR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</a:t>
            </a:r>
            <a:r>
              <a:rPr lang="en-US" altLang="ko-KR" sz="66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P] </a:t>
            </a:r>
            <a:r>
              <a:rPr lang="en-US" altLang="ko-KR" sz="66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</a:t>
            </a:r>
            <a:r>
              <a:rPr lang="en-US" altLang="ko-KR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 T</a:t>
            </a:r>
            <a:r>
              <a:rPr lang="en-US" altLang="ko-KR" sz="66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</a:t>
            </a:r>
            <a:r>
              <a:rPr lang="en-US" altLang="ko-KR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</a:t>
            </a:r>
            <a:r>
              <a:rPr lang="en-US" altLang="ko-KR" sz="66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Í</a:t>
            </a:r>
            <a:r>
              <a:rPr lang="en-US" altLang="ko-KR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T</a:t>
            </a:r>
            <a:r>
              <a:rPr lang="vi-VN" altLang="ko-KR" sz="66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</a:t>
            </a:r>
            <a:r>
              <a:rPr lang="vi-VN" altLang="ko-KR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ko-KR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6600">
                <a:solidFill>
                  <a:srgbClr val="C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~</a:t>
            </a:r>
            <a:r>
              <a:rPr lang="ko-KR" altLang="ko-KR" sz="66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66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</a:t>
            </a:r>
            <a:r>
              <a:rPr lang="en-US" altLang="ko-KR" sz="66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en-US" sz="66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66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6600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21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92100" y="400974"/>
            <a:ext cx="9296400" cy="3832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① 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Ý</a:t>
            </a: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NGH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Ĩ</a:t>
            </a: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ko-KR" sz="3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ko-KR" sz="36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Vĩ</a:t>
            </a:r>
            <a:r>
              <a:rPr lang="en-US" altLang="ko-KR" sz="3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36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ổ</a:t>
            </a:r>
            <a:r>
              <a:rPr lang="en-US" altLang="ko-KR" sz="36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chuyển</a:t>
            </a:r>
            <a:r>
              <a:rPr lang="en-US" altLang="ko-KR" sz="36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loại</a:t>
            </a:r>
            <a:r>
              <a:rPr lang="en-US" altLang="ko-KR" sz="36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36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chức</a:t>
            </a:r>
            <a:r>
              <a:rPr lang="en-US" altLang="ko-KR" sz="36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năng</a:t>
            </a:r>
            <a:r>
              <a:rPr lang="en-US" altLang="ko-KR" sz="36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biến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đổi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‘</a:t>
            </a:r>
            <a:r>
              <a:rPr lang="en-US" altLang="ko-KR" sz="32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Động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32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Tính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32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Trợ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Vị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Cách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’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Danh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, </a:t>
            </a:r>
            <a:r>
              <a:rPr lang="en-US" altLang="ko-KR" sz="32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đánh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giá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32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nhận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xét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, </a:t>
            </a:r>
            <a:endParaRPr lang="ko-KR" altLang="ko-KR" sz="3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sự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việc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hay </a:t>
            </a:r>
            <a:r>
              <a:rPr lang="en-US" altLang="ko-KR" sz="32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kế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hoạch</a:t>
            </a:r>
            <a:r>
              <a:rPr lang="en-US" altLang="ko-KR" sz="32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32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đó,thường</a:t>
            </a:r>
            <a:r>
              <a:rPr lang="en-US" altLang="ko-KR" sz="32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xuất</a:t>
            </a:r>
            <a:r>
              <a:rPr lang="en-US" altLang="ko-KR" sz="32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hiện</a:t>
            </a:r>
            <a:r>
              <a:rPr lang="en-US" altLang="ko-KR" sz="32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32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các</a:t>
            </a:r>
            <a:r>
              <a:rPr lang="en-US" altLang="ko-KR" sz="32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tính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32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:</a:t>
            </a:r>
            <a:r>
              <a:rPr lang="en-US" altLang="ko-KR" sz="3200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ko-KR" sz="32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ễ</a:t>
            </a:r>
            <a:r>
              <a:rPr lang="en-US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3200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</a:t>
            </a:r>
            <a:r>
              <a:rPr lang="en-US" altLang="ko-KR" sz="32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ó</a:t>
            </a:r>
            <a:r>
              <a:rPr lang="en-US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3200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ko-KR" sz="32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oải</a:t>
            </a:r>
            <a:r>
              <a:rPr lang="en-US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mái</a:t>
            </a:r>
            <a:r>
              <a:rPr lang="en-US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32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ất</a:t>
            </a:r>
            <a:r>
              <a:rPr lang="en-US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tiện</a:t>
            </a:r>
            <a:r>
              <a:rPr lang="en-US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3200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32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ệt</a:t>
            </a:r>
            <a:r>
              <a:rPr lang="en-US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mỏi</a:t>
            </a:r>
            <a:r>
              <a:rPr lang="en-US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3200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ko-KR" sz="32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í</a:t>
            </a:r>
            <a:r>
              <a:rPr lang="en-US" altLang="ko-KR" sz="3200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en-US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…</a:t>
            </a:r>
            <a:endParaRPr lang="ko-KR" altLang="ko-KR" sz="3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080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41300" y="307475"/>
            <a:ext cx="9448800" cy="5662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ko-KR" sz="36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í</a:t>
            </a:r>
            <a:r>
              <a:rPr lang="en-US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ko-KR" sz="36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ụ</a:t>
            </a:r>
            <a:r>
              <a:rPr lang="en-US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endParaRPr lang="ko-KR" altLang="ko-KR" sz="3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1.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외국인에게는 버스보다 지하철이 이용하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기가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쉬워요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Ngoại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Quốc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thì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sử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tàu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điện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ngầm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dễ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hơn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Xe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Buýt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요즘은 회사에 취직하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어려워서 노는 사람이 많아요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ần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xin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việc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Ty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nên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nhiều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việc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찜질방은 따뜻해서 겨울에 친구들과 놀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좋아요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ì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ốn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tập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nên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cóp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pi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한라산은 꼭대기까지 올라가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힘들어요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Leo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ê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Đỉnh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núi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Hallasan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việc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rất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khó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5.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한국사람에게 일본어는 배우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쉬운 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언어예요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Quốc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thì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Nhật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một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ngôn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ngữ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dễ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673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19101" y="533400"/>
            <a:ext cx="65771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36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②</a:t>
            </a:r>
            <a:r>
              <a:rPr lang="en-US" altLang="ko-KR" sz="36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HÌ</a:t>
            </a:r>
            <a:r>
              <a:rPr lang="en-US" altLang="ko-K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TH</a:t>
            </a:r>
            <a:r>
              <a:rPr lang="vi-VN" altLang="ko-KR" sz="36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ỨC</a:t>
            </a:r>
            <a:endParaRPr lang="ko-KR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26792"/>
              </p:ext>
            </p:extLst>
          </p:nvPr>
        </p:nvGraphicFramePr>
        <p:xfrm>
          <a:off x="419101" y="1562830"/>
          <a:ext cx="8077199" cy="45807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6810">
                  <a:extLst>
                    <a:ext uri="{9D8B030D-6E8A-4147-A177-3AD203B41FA5}">
                      <a16:colId xmlns:a16="http://schemas.microsoft.com/office/drawing/2014/main" val="859174016"/>
                    </a:ext>
                  </a:extLst>
                </a:gridCol>
                <a:gridCol w="2938262">
                  <a:extLst>
                    <a:ext uri="{9D8B030D-6E8A-4147-A177-3AD203B41FA5}">
                      <a16:colId xmlns:a16="http://schemas.microsoft.com/office/drawing/2014/main" val="1436159785"/>
                    </a:ext>
                  </a:extLst>
                </a:gridCol>
                <a:gridCol w="1378443">
                  <a:extLst>
                    <a:ext uri="{9D8B030D-6E8A-4147-A177-3AD203B41FA5}">
                      <a16:colId xmlns:a16="http://schemas.microsoft.com/office/drawing/2014/main" val="127850254"/>
                    </a:ext>
                  </a:extLst>
                </a:gridCol>
                <a:gridCol w="665039">
                  <a:extLst>
                    <a:ext uri="{9D8B030D-6E8A-4147-A177-3AD203B41FA5}">
                      <a16:colId xmlns:a16="http://schemas.microsoft.com/office/drawing/2014/main" val="1128683516"/>
                    </a:ext>
                  </a:extLst>
                </a:gridCol>
                <a:gridCol w="1668645">
                  <a:extLst>
                    <a:ext uri="{9D8B030D-6E8A-4147-A177-3AD203B41FA5}">
                      <a16:colId xmlns:a16="http://schemas.microsoft.com/office/drawing/2014/main" val="65255591"/>
                    </a:ext>
                  </a:extLst>
                </a:gridCol>
              </a:tblGrid>
              <a:tr h="993324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kern="100" dirty="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2400" kern="100" dirty="0">
                        <a:effectLst/>
                        <a:latin typeface="+mn-lt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kern="100" dirty="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Động Từ</a:t>
                      </a:r>
                      <a:endParaRPr lang="ko-KR" sz="2400" kern="100" dirty="0">
                        <a:effectLst/>
                        <a:latin typeface="+mn-lt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kern="100" dirty="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2400" kern="100" dirty="0">
                        <a:effectLst/>
                        <a:latin typeface="+mn-lt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kern="100" dirty="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Không có</a:t>
                      </a:r>
                      <a:endParaRPr lang="ko-KR" sz="2400" kern="100" dirty="0">
                        <a:effectLst/>
                        <a:latin typeface="+mn-lt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kern="100" dirty="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phụ âm cuối(X)</a:t>
                      </a:r>
                      <a:endParaRPr lang="ko-KR" sz="2400" kern="100" dirty="0">
                        <a:effectLst/>
                        <a:latin typeface="+mn-lt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타다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Lên </a:t>
                      </a:r>
                      <a:endParaRPr lang="ko-KR" sz="2400" kern="100">
                        <a:effectLst/>
                        <a:latin typeface="+mn-lt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kern="10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타기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kern="10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Lên</a:t>
                      </a:r>
                      <a:endParaRPr lang="ko-KR" sz="2400" kern="100">
                        <a:effectLst/>
                        <a:latin typeface="+mn-lt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25482548"/>
                  </a:ext>
                </a:extLst>
              </a:tr>
              <a:tr h="10735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(O)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씻다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vi-VN" sz="2400" kern="100" dirty="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ửa</a:t>
                      </a:r>
                      <a:endParaRPr lang="ko-KR" sz="2400" kern="100" dirty="0">
                        <a:effectLst/>
                        <a:latin typeface="+mn-lt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kern="100" dirty="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씻기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vi-VN" sz="2400" kern="100" dirty="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ửa</a:t>
                      </a:r>
                      <a:endParaRPr lang="ko-KR" sz="2400" kern="100" dirty="0">
                        <a:effectLst/>
                        <a:latin typeface="+mn-lt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48598898"/>
                  </a:ext>
                </a:extLst>
              </a:tr>
              <a:tr h="1086319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kern="100" dirty="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2400" kern="100" dirty="0">
                        <a:effectLst/>
                        <a:latin typeface="+mn-lt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kern="100" dirty="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Tính Từ</a:t>
                      </a:r>
                      <a:endParaRPr lang="ko-KR" sz="2400" kern="100" dirty="0">
                        <a:effectLst/>
                        <a:latin typeface="+mn-lt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Không có phụ âm cuối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vi-VN" sz="24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)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예쁘다</a:t>
                      </a:r>
                      <a:endParaRPr lang="en-US" altLang="ko-KR" sz="2400" kern="100" dirty="0">
                        <a:effectLst/>
                        <a:latin typeface="+mn-lt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đẹp</a:t>
                      </a:r>
                      <a:endParaRPr lang="ko-KR" sz="2400" kern="100" dirty="0">
                        <a:effectLst/>
                        <a:latin typeface="+mn-lt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kern="10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예쁘기 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đẹp</a:t>
                      </a:r>
                      <a:endParaRPr lang="ko-KR" sz="2400" kern="100" dirty="0">
                        <a:effectLst/>
                        <a:latin typeface="+mn-lt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7419199"/>
                  </a:ext>
                </a:extLst>
              </a:tr>
              <a:tr h="14276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(O)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아름답다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Đẹp</a:t>
                      </a:r>
                      <a:endParaRPr lang="ko-KR" sz="2400" kern="100" dirty="0">
                        <a:effectLst/>
                        <a:latin typeface="+mn-lt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kern="100" dirty="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아름답기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+mn-lt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Đẹp</a:t>
                      </a:r>
                      <a:endParaRPr lang="ko-KR" sz="2400" kern="100" dirty="0">
                        <a:effectLst/>
                        <a:latin typeface="+mn-lt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04946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3317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65100" y="284581"/>
            <a:ext cx="9766300" cy="6255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</a:t>
            </a:r>
            <a:r>
              <a:rPr lang="vi-VN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ỆN TẬP</a:t>
            </a: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년 만에 외국어를 아주 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힘들어요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잘하다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ất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ó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Ngoại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Ngữ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giỏi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ỉ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vòng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một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năm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단독주택보다는 아파트가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편하거든요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살다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ống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Chung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Cư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tiện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lợi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hơn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sống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Nhà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Riêng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 </a:t>
            </a:r>
            <a:r>
              <a:rPr lang="ko-KR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남산공원이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좋아요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산책하다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ạo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Công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Viên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Namsan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rất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tuyệt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07000"/>
              </a:lnSpc>
              <a:spcAft>
                <a:spcPts val="800"/>
              </a:spcAft>
              <a:buAutoNum type="arabicPeriod" startAt="4"/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대학교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1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학년 때부터 </a:t>
            </a:r>
            <a:endParaRPr lang="en-US" altLang="ko-KR" sz="28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한국어를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시작했어요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배우다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năm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đầu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Đại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16400" y="1445925"/>
            <a:ext cx="1473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잘하기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86300" y="2607269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살기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51100" y="3700654"/>
            <a:ext cx="1587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산책하기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35200" y="5334000"/>
            <a:ext cx="142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배우기</a:t>
            </a:r>
          </a:p>
        </p:txBody>
      </p:sp>
    </p:spTree>
    <p:extLst>
      <p:ext uri="{BB962C8B-B14F-4D97-AF65-F5344CB8AC3E}">
        <p14:creationId xmlns:p14="http://schemas.microsoft.com/office/powerpoint/2010/main" val="292528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65100" y="196942"/>
            <a:ext cx="8699500" cy="7301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0" indent="-7620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ỆN TẬP </a:t>
            </a: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endParaRPr lang="ko-KR" altLang="ko-KR" sz="24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Font typeface="+mj-lt"/>
              <a:buAutoNum type="arabicPeriod"/>
            </a:pP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서울에서 지하철을 타다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/ </a:t>
            </a:r>
            <a:r>
              <a:rPr lang="ko-KR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불편하다</a:t>
            </a:r>
            <a:endParaRPr lang="ko-KR" altLang="ko-KR" sz="2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>
              <a:spcAft>
                <a:spcPts val="800"/>
              </a:spcAft>
            </a:pP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6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6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ko-KR" sz="2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6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ện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ngầm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Seoul</a:t>
            </a:r>
            <a:r>
              <a:rPr lang="en-US" altLang="ko-KR" sz="2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ko-KR" sz="26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ất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tiện</a:t>
            </a:r>
            <a:endParaRPr lang="en-US" altLang="ko-KR" sz="2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>
              <a:spcAft>
                <a:spcPts val="800"/>
              </a:spcAft>
            </a:pPr>
            <a:r>
              <a:rPr lang="ko-KR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서울에서 지하철을 타</a:t>
            </a:r>
            <a:r>
              <a:rPr lang="ko-KR" altLang="ko-KR" sz="26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</a:t>
            </a:r>
            <a:r>
              <a:rPr lang="ko-KR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 불편하지요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>
              <a:spcAft>
                <a:spcPts val="800"/>
              </a:spcAft>
            </a:pP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tàu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điện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ngầm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Seoul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bất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tiện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lắm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</a:pP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  </a:t>
            </a:r>
            <a:r>
              <a:rPr lang="ko-KR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불고기를 요리하다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/ </a:t>
            </a:r>
            <a:r>
              <a:rPr lang="ko-KR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쉽다</a:t>
            </a:r>
            <a:endParaRPr lang="ko-KR" altLang="ko-KR" sz="2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spcAft>
                <a:spcPts val="800"/>
              </a:spcAft>
            </a:pPr>
            <a:r>
              <a:rPr lang="en-US" altLang="ko-KR" sz="26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ấu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món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thịt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nướng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dễ</a:t>
            </a:r>
            <a:endParaRPr lang="ko-KR" altLang="ko-KR" sz="2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spcAft>
                <a:spcPts val="800"/>
              </a:spcAft>
            </a:pPr>
            <a:r>
              <a:rPr lang="ko-KR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불고기를 요리하</a:t>
            </a:r>
            <a:r>
              <a:rPr lang="ko-KR" altLang="ko-KR" sz="26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</a:t>
            </a:r>
            <a:r>
              <a:rPr lang="ko-KR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 쉽지요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>
              <a:spcAft>
                <a:spcPts val="800"/>
              </a:spcAft>
            </a:pPr>
            <a:r>
              <a:rPr lang="en-US" altLang="ko-KR" sz="26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ó</a:t>
            </a:r>
            <a:r>
              <a:rPr lang="en-US" altLang="ko-KR" sz="26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ịt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nướng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dễ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nấu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</a:pP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  </a:t>
            </a:r>
            <a:r>
              <a:rPr lang="ko-KR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한국어 공부하다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  <a:r>
              <a:rPr lang="ko-KR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어렵다</a:t>
            </a:r>
            <a:endParaRPr lang="ko-KR" altLang="ko-KR" sz="2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spcAft>
                <a:spcPts val="800"/>
              </a:spcAft>
            </a:pPr>
            <a:r>
              <a:rPr lang="en-US" altLang="ko-KR" sz="26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ọc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khó</a:t>
            </a:r>
            <a:endParaRPr lang="ko-KR" altLang="ko-KR" sz="2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spcAft>
                <a:spcPts val="800"/>
              </a:spcAft>
            </a:pPr>
            <a:r>
              <a:rPr lang="ko-KR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한국어 공부하기</a:t>
            </a:r>
            <a:r>
              <a:rPr lang="ko-KR" altLang="ko-KR" sz="26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ko-KR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어렵지요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spcAft>
                <a:spcPts val="800"/>
              </a:spcAft>
            </a:pP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ếng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khó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latin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88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메트로폴리탄">
  <a:themeElements>
    <a:clrScheme name="메트로폴리탄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메트로폴리탄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메트로폴리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443</Words>
  <Application>Microsoft Office PowerPoint</Application>
  <PresentationFormat>와이드스크린</PresentationFormat>
  <Paragraphs>79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2" baseType="lpstr">
      <vt:lpstr>HY견명조</vt:lpstr>
      <vt:lpstr>맑은 고딕</vt:lpstr>
      <vt:lpstr>Arial</vt:lpstr>
      <vt:lpstr>Calibri Light</vt:lpstr>
      <vt:lpstr>Times New Roman</vt:lpstr>
      <vt:lpstr>메트로폴리탄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20</cp:revision>
  <dcterms:created xsi:type="dcterms:W3CDTF">2020-06-09T23:32:38Z</dcterms:created>
  <dcterms:modified xsi:type="dcterms:W3CDTF">2020-06-12T00:37:17Z</dcterms:modified>
</cp:coreProperties>
</file>