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82" r:id="rId3"/>
    <p:sldId id="288" r:id="rId4"/>
    <p:sldId id="287" r:id="rId5"/>
    <p:sldId id="286" r:id="rId6"/>
    <p:sldId id="285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799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2020-06-12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82105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27.</a:t>
            </a:r>
            <a:r>
              <a:rPr lang="en-US" altLang="ko-KR" sz="6600" b="1" dirty="0">
                <a:solidFill>
                  <a:srgbClr val="FFC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[NG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P] 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T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</a:t>
            </a:r>
            <a:r>
              <a:rPr lang="vi-VN" altLang="ko-KR" sz="6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vi-VN" altLang="ko-K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ko-K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6600">
                <a:solidFill>
                  <a:srgbClr val="C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66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en-US" altLang="ko-KR" sz="66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sz="66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66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100" y="400974"/>
            <a:ext cx="9296400" cy="3832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① 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3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3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r>
              <a:rPr lang="en-US" altLang="ko-KR" sz="3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ổ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chuyển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loại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chức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năng</a:t>
            </a:r>
            <a:r>
              <a:rPr lang="en-US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biến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đổi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Trợ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Vị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,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đánh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giá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xét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sự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hay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kế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hoạch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đó,thường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xuất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3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32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ễ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oải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mái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ất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tiện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ệt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mỏi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32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…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8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1300" y="307475"/>
            <a:ext cx="9448800" cy="566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36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6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외국인에게는 버스보다 지하철이 이용하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기가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쉬워요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sử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tàu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điện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ngầm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dễ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Buýt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요즘은 회사에 취직하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어려워서 노는 사람이 많아요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xin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찜질방은 따뜻해서 겨울에 친구들과 놀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좋아요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pi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한라산은 꼭대기까지 올라가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힘들어요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Leo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Đỉnh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núi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Hallasan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한국사람에게 일본어는 배우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쉬운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언어예요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ngôn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dễ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7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19101" y="533400"/>
            <a:ext cx="6577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</a:t>
            </a:r>
            <a:r>
              <a:rPr lang="en-US" altLang="ko-K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vi-VN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26792"/>
              </p:ext>
            </p:extLst>
          </p:nvPr>
        </p:nvGraphicFramePr>
        <p:xfrm>
          <a:off x="419101" y="1562830"/>
          <a:ext cx="8077199" cy="4580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6810">
                  <a:extLst>
                    <a:ext uri="{9D8B030D-6E8A-4147-A177-3AD203B41FA5}">
                      <a16:colId xmlns:a16="http://schemas.microsoft.com/office/drawing/2014/main" val="859174016"/>
                    </a:ext>
                  </a:extLst>
                </a:gridCol>
                <a:gridCol w="2938262">
                  <a:extLst>
                    <a:ext uri="{9D8B030D-6E8A-4147-A177-3AD203B41FA5}">
                      <a16:colId xmlns:a16="http://schemas.microsoft.com/office/drawing/2014/main" val="1436159785"/>
                    </a:ext>
                  </a:extLst>
                </a:gridCol>
                <a:gridCol w="1378443">
                  <a:extLst>
                    <a:ext uri="{9D8B030D-6E8A-4147-A177-3AD203B41FA5}">
                      <a16:colId xmlns:a16="http://schemas.microsoft.com/office/drawing/2014/main" val="127850254"/>
                    </a:ext>
                  </a:extLst>
                </a:gridCol>
                <a:gridCol w="665039">
                  <a:extLst>
                    <a:ext uri="{9D8B030D-6E8A-4147-A177-3AD203B41FA5}">
                      <a16:colId xmlns:a16="http://schemas.microsoft.com/office/drawing/2014/main" val="1128683516"/>
                    </a:ext>
                  </a:extLst>
                </a:gridCol>
                <a:gridCol w="1668645">
                  <a:extLst>
                    <a:ext uri="{9D8B030D-6E8A-4147-A177-3AD203B41FA5}">
                      <a16:colId xmlns:a16="http://schemas.microsoft.com/office/drawing/2014/main" val="65255591"/>
                    </a:ext>
                  </a:extLst>
                </a:gridCol>
              </a:tblGrid>
              <a:tr h="993324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Động Từ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 có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phụ âm cuối(X)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Lên </a:t>
                      </a:r>
                      <a:endParaRPr lang="ko-KR" sz="2400" kern="10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타기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Lên</a:t>
                      </a:r>
                      <a:endParaRPr lang="ko-KR" sz="2400" kern="10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5482548"/>
                  </a:ext>
                </a:extLst>
              </a:tr>
              <a:tr h="107351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씻다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ửa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씻기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ửa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8598898"/>
                  </a:ext>
                </a:extLst>
              </a:tr>
              <a:tr h="1086319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 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Tính Từ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 có phụ âm 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예쁘다</a:t>
                      </a:r>
                      <a:endParaRPr lang="en-US" alt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예쁘기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7419199"/>
                  </a:ext>
                </a:extLst>
              </a:tr>
              <a:tr h="1427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cuối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아름답다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아름답기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+mn-lt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Đẹp</a:t>
                      </a:r>
                      <a:endParaRPr lang="ko-KR" sz="2400" kern="100" dirty="0">
                        <a:effectLst/>
                        <a:latin typeface="+mn-lt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0494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31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65100" y="284581"/>
            <a:ext cx="9766300" cy="6255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년 만에 외국어를 아주 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힘들어요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ko-KR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잘하다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Ngoại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giỏi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vòng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단독주택보다는 아파트가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편하거든요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ống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Chung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tiện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lợi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Riêng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남산공원이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산책하다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Viên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Namsan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 startAt="4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대학교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학년 때부터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한국어를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시작했어요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배우다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đầu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16400" y="1445925"/>
            <a:ext cx="1473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잘하기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6300" y="260726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살기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1100" y="3700654"/>
            <a:ext cx="158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산책하기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5200" y="5334000"/>
            <a:ext cx="142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u="sng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배우기</a:t>
            </a:r>
          </a:p>
        </p:txBody>
      </p:sp>
    </p:spTree>
    <p:extLst>
      <p:ext uri="{BB962C8B-B14F-4D97-AF65-F5344CB8AC3E}">
        <p14:creationId xmlns:p14="http://schemas.microsoft.com/office/powerpoint/2010/main" val="292528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5100" y="196942"/>
            <a:ext cx="8699500" cy="7301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0" indent="-762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 TẬP 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ko-KR" altLang="ko-KR" sz="24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</a:pP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서울에서 지하철을 타다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/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불편하다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spcAft>
                <a:spcPts val="800"/>
              </a:spcAft>
            </a:pP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ngầm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Seoul</a:t>
            </a:r>
            <a:r>
              <a:rPr lang="en-US" altLang="ko-KR" sz="2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ất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tiện</a:t>
            </a:r>
            <a:endParaRPr lang="en-US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spcAft>
                <a:spcPts val="800"/>
              </a:spcAft>
            </a:pP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서울에서 지하철을 타</a:t>
            </a:r>
            <a:r>
              <a:rPr lang="ko-KR" altLang="ko-KR" sz="26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 불편하지요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spcAft>
                <a:spcPts val="800"/>
              </a:spcAft>
            </a:pP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tàu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điện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ngầm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Seoul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bất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tiện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lắm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</a:pP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불고기를 요리하다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/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쉽다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spcAft>
                <a:spcPts val="800"/>
              </a:spcAft>
            </a:pP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ấu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thịt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dễ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spcAft>
                <a:spcPts val="800"/>
              </a:spcAft>
            </a:pP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불고기를 요리하</a:t>
            </a:r>
            <a:r>
              <a:rPr lang="ko-KR" altLang="ko-KR" sz="26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 쉽지요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spcAft>
                <a:spcPts val="800"/>
              </a:spcAft>
            </a:pP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ịt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dễ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nấu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</a:pP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 공부하다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어렵다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spcAft>
                <a:spcPts val="800"/>
              </a:spcAft>
            </a:pP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ọc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spcAft>
                <a:spcPts val="800"/>
              </a:spcAft>
            </a:pP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 공부하기</a:t>
            </a:r>
            <a:r>
              <a:rPr lang="ko-KR" altLang="ko-KR" sz="26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어렵지요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spcAft>
                <a:spcPts val="800"/>
              </a:spcAft>
            </a:pP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ếng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phải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88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443</Words>
  <Application>Microsoft Office PowerPoint</Application>
  <PresentationFormat>와이드스크린</PresentationFormat>
  <Paragraphs>79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Arial</vt:lpstr>
      <vt:lpstr>Calibri Light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20</cp:revision>
  <dcterms:created xsi:type="dcterms:W3CDTF">2020-06-09T23:32:38Z</dcterms:created>
  <dcterms:modified xsi:type="dcterms:W3CDTF">2020-06-12T00:37:17Z</dcterms:modified>
</cp:coreProperties>
</file>