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5799" r:id="rId26"/>
    <p:sldMasterId id="2147485800" r:id="rId28"/>
  </p:sldMasterIdLst>
  <p:sldIdLst>
    <p:sldId id="269" r:id="rId30"/>
    <p:sldId id="267" r:id="rId31"/>
    <p:sldId id="266" r:id="rId32"/>
    <p:sldId id="265" r:id="rId33"/>
    <p:sldId id="264" r:id="rId34"/>
    <p:sldId id="263" r:id="rId35"/>
    <p:sldId id="262" r:id="rId36"/>
    <p:sldId id="259" r:id="rId37"/>
    <p:sldId id="258" r:id="rId38"/>
    <p:sldId id="257" r:id="rId3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D37D5A-D19B-4BCC-AFE9-843CA9F92126}" v="13" dt="2020-08-10T01:04:53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horzBarState="maximized">
    <p:restoredLeft sz="15969" autoAdjust="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
<Relationships xmlns="http://schemas.openxmlformats.org/package/2006/relationships"><Relationship Id="rId1" Type="http://schemas.microsoft.com/office/2016/11/relationships/changesInfo" Target="changesInfos/changesInfo1.xml"></Relationship><Relationship Id="rId2" Type="http://schemas.openxmlformats.org/officeDocument/2006/relationships/tableStyles" Target="tableStyles.xml"></Relationship><Relationship Id="rId3" Type="http://schemas.microsoft.com/office/2015/10/relationships/revisionInfo" Target="revisionInfo.xml"></Relationship><Relationship Id="rId26" Type="http://schemas.openxmlformats.org/officeDocument/2006/relationships/slideMaster" Target="slideMasters/slideMaster1.xml"></Relationship><Relationship Id="rId27" Type="http://schemas.openxmlformats.org/officeDocument/2006/relationships/theme" Target="theme/theme1.xml"></Relationship><Relationship Id="rId28" Type="http://schemas.openxmlformats.org/officeDocument/2006/relationships/slideMaster" Target="slideMasters/slideMaster2.xml"></Relationship><Relationship Id="rId30" Type="http://schemas.openxmlformats.org/officeDocument/2006/relationships/slide" Target="slides/slide1.xml"></Relationship><Relationship Id="rId31" Type="http://schemas.openxmlformats.org/officeDocument/2006/relationships/slide" Target="slides/slide2.xml"></Relationship><Relationship Id="rId32" Type="http://schemas.openxmlformats.org/officeDocument/2006/relationships/slide" Target="slides/slide3.xml"></Relationship><Relationship Id="rId33" Type="http://schemas.openxmlformats.org/officeDocument/2006/relationships/slide" Target="slides/slide4.xml"></Relationship><Relationship Id="rId34" Type="http://schemas.openxmlformats.org/officeDocument/2006/relationships/slide" Target="slides/slide5.xml"></Relationship><Relationship Id="rId35" Type="http://schemas.openxmlformats.org/officeDocument/2006/relationships/slide" Target="slides/slide6.xml"></Relationship><Relationship Id="rId36" Type="http://schemas.openxmlformats.org/officeDocument/2006/relationships/slide" Target="slides/slide7.xml"></Relationship><Relationship Id="rId37" Type="http://schemas.openxmlformats.org/officeDocument/2006/relationships/slide" Target="slides/slide8.xml"></Relationship><Relationship Id="rId38" Type="http://schemas.openxmlformats.org/officeDocument/2006/relationships/slide" Target="slides/slide9.xml"></Relationship><Relationship Id="rId39" Type="http://schemas.openxmlformats.org/officeDocument/2006/relationships/slide" Target="slides/slide10.xml"></Relationship><Relationship Id="rId40" Type="http://schemas.openxmlformats.org/officeDocument/2006/relationships/viewProps" Target="viewProps.xml"></Relationship><Relationship Id="rId41" Type="http://schemas.openxmlformats.org/officeDocument/2006/relationships/presProps" Target="presProps.xml"></Relationship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ười dùng Khách" userId="8dcdadf05936922c" providerId="Windows Live" clId="Web-{E1D37D5A-D19B-4BCC-AFE9-843CA9F92126}"/>
    <pc:docChg chg="addSld addMainMaster">
      <pc:chgData name="Người dùng Khách" userId="8dcdadf05936922c" providerId="Windows Live" clId="Web-{E1D37D5A-D19B-4BCC-AFE9-843CA9F92126}" dt="2020-08-10T01:04:53.695" v="12"/>
      <pc:docMkLst>
        <pc:docMk/>
      </pc:docMkLst>
      <pc:sldChg chg="add">
        <pc:chgData name="Người dùng Khách" userId="8dcdadf05936922c" providerId="Windows Live" clId="Web-{E1D37D5A-D19B-4BCC-AFE9-843CA9F92126}" dt="2020-08-10T01:04:52.289" v="0"/>
        <pc:sldMkLst>
          <pc:docMk/>
          <pc:sldMk cId="973059868" sldId="257"/>
        </pc:sldMkLst>
      </pc:sldChg>
      <pc:sldChg chg="add">
        <pc:chgData name="Người dùng Khách" userId="8dcdadf05936922c" providerId="Windows Live" clId="Web-{E1D37D5A-D19B-4BCC-AFE9-843CA9F92126}" dt="2020-08-10T01:04:52.445" v="1"/>
        <pc:sldMkLst>
          <pc:docMk/>
          <pc:sldMk cId="37262615" sldId="258"/>
        </pc:sldMkLst>
      </pc:sldChg>
      <pc:sldChg chg="add">
        <pc:chgData name="Người dùng Khách" userId="8dcdadf05936922c" providerId="Windows Live" clId="Web-{E1D37D5A-D19B-4BCC-AFE9-843CA9F92126}" dt="2020-08-10T01:04:52.585" v="2"/>
        <pc:sldMkLst>
          <pc:docMk/>
          <pc:sldMk cId="2405907167" sldId="259"/>
        </pc:sldMkLst>
      </pc:sldChg>
      <pc:sldChg chg="add">
        <pc:chgData name="Người dùng Khách" userId="8dcdadf05936922c" providerId="Windows Live" clId="Web-{E1D37D5A-D19B-4BCC-AFE9-843CA9F92126}" dt="2020-08-10T01:04:52.742" v="3"/>
        <pc:sldMkLst>
          <pc:docMk/>
          <pc:sldMk cId="4186072466" sldId="260"/>
        </pc:sldMkLst>
      </pc:sldChg>
      <pc:sldChg chg="add">
        <pc:chgData name="Người dùng Khách" userId="8dcdadf05936922c" providerId="Windows Live" clId="Web-{E1D37D5A-D19B-4BCC-AFE9-843CA9F92126}" dt="2020-08-10T01:04:52.820" v="4"/>
        <pc:sldMkLst>
          <pc:docMk/>
          <pc:sldMk cId="3024862577" sldId="261"/>
        </pc:sldMkLst>
      </pc:sldChg>
      <pc:sldChg chg="add">
        <pc:chgData name="Người dùng Khách" userId="8dcdadf05936922c" providerId="Windows Live" clId="Web-{E1D37D5A-D19B-4BCC-AFE9-843CA9F92126}" dt="2020-08-10T01:04:52.945" v="5"/>
        <pc:sldMkLst>
          <pc:docMk/>
          <pc:sldMk cId="1350530014" sldId="262"/>
        </pc:sldMkLst>
      </pc:sldChg>
      <pc:sldChg chg="add">
        <pc:chgData name="Người dùng Khách" userId="8dcdadf05936922c" providerId="Windows Live" clId="Web-{E1D37D5A-D19B-4BCC-AFE9-843CA9F92126}" dt="2020-08-10T01:04:53.039" v="6"/>
        <pc:sldMkLst>
          <pc:docMk/>
          <pc:sldMk cId="2838894235" sldId="263"/>
        </pc:sldMkLst>
      </pc:sldChg>
      <pc:sldChg chg="add">
        <pc:chgData name="Người dùng Khách" userId="8dcdadf05936922c" providerId="Windows Live" clId="Web-{E1D37D5A-D19B-4BCC-AFE9-843CA9F92126}" dt="2020-08-10T01:04:53.179" v="7"/>
        <pc:sldMkLst>
          <pc:docMk/>
          <pc:sldMk cId="2861658284" sldId="264"/>
        </pc:sldMkLst>
      </pc:sldChg>
      <pc:sldChg chg="add">
        <pc:chgData name="Người dùng Khách" userId="8dcdadf05936922c" providerId="Windows Live" clId="Web-{E1D37D5A-D19B-4BCC-AFE9-843CA9F92126}" dt="2020-08-10T01:04:53.335" v="8"/>
        <pc:sldMkLst>
          <pc:docMk/>
          <pc:sldMk cId="767683089" sldId="265"/>
        </pc:sldMkLst>
      </pc:sldChg>
      <pc:sldChg chg="add">
        <pc:chgData name="Người dùng Khách" userId="8dcdadf05936922c" providerId="Windows Live" clId="Web-{E1D37D5A-D19B-4BCC-AFE9-843CA9F92126}" dt="2020-08-10T01:04:53.476" v="9"/>
        <pc:sldMkLst>
          <pc:docMk/>
          <pc:sldMk cId="2933244086" sldId="266"/>
        </pc:sldMkLst>
      </pc:sldChg>
      <pc:sldChg chg="add">
        <pc:chgData name="Người dùng Khách" userId="8dcdadf05936922c" providerId="Windows Live" clId="Web-{E1D37D5A-D19B-4BCC-AFE9-843CA9F92126}" dt="2020-08-10T01:04:53.570" v="10"/>
        <pc:sldMkLst>
          <pc:docMk/>
          <pc:sldMk cId="988382585" sldId="267"/>
        </pc:sldMkLst>
      </pc:sldChg>
      <pc:sldChg chg="add">
        <pc:chgData name="Người dùng Khách" userId="8dcdadf05936922c" providerId="Windows Live" clId="Web-{E1D37D5A-D19B-4BCC-AFE9-843CA9F92126}" dt="2020-08-10T01:04:53.664" v="11"/>
        <pc:sldMkLst>
          <pc:docMk/>
          <pc:sldMk cId="2829534890" sldId="268"/>
        </pc:sldMkLst>
      </pc:sldChg>
      <pc:sldChg chg="add">
        <pc:chgData name="Người dùng Khách" userId="8dcdadf05936922c" providerId="Windows Live" clId="Web-{E1D37D5A-D19B-4BCC-AFE9-843CA9F92126}" dt="2020-08-10T01:04:53.695" v="12"/>
        <pc:sldMkLst>
          <pc:docMk/>
          <pc:sldMk cId="3963447337" sldId="269"/>
        </pc:sldMkLst>
      </pc:sldChg>
      <pc:sldMasterChg chg="add addSldLayout">
        <pc:chgData name="Người dùng Khách" userId="8dcdadf05936922c" providerId="Windows Live" clId="Web-{E1D37D5A-D19B-4BCC-AFE9-843CA9F92126}" dt="2020-08-10T01:04:52.289" v="0"/>
        <pc:sldMasterMkLst>
          <pc:docMk/>
          <pc:sldMasterMk cId="0" sldId="2147485792"/>
        </pc:sldMasterMkLst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823612862" sldId="2147485775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667835442" sldId="2147485777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2731879296" sldId="2147485779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3075349478" sldId="2147485780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3683205536" sldId="2147485781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140315601" sldId="2147485782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3947789561" sldId="2147485783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3072776913" sldId="2147485788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3099671475" sldId="2147485789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742399563" sldId="2147485790"/>
          </pc:sldLayoutMkLst>
        </pc:sldLayoutChg>
        <pc:sldLayoutChg chg="add">
          <pc:chgData name="Người dùng Khách" userId="8dcdadf05936922c" providerId="Windows Live" clId="Web-{E1D37D5A-D19B-4BCC-AFE9-843CA9F92126}" dt="2020-08-10T01:04:52.289" v="0"/>
          <pc:sldLayoutMkLst>
            <pc:docMk/>
            <pc:sldMasterMk cId="0" sldId="2147485792"/>
            <pc:sldLayoutMk cId="0" sldId="214748579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Relationship Id="rId2" Type="http://schemas.openxmlformats.org/officeDocument/2006/relationships/image" Target="../media/image4.png"></Relationship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Bấm &amp; sửa kiểu phụ đề của Bản chính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750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48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000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567" y="2025651"/>
            <a:ext cx="973667" cy="111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1" y="1411818"/>
            <a:ext cx="2402417" cy="1068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965451" y="2777067"/>
            <a:ext cx="6261100" cy="869951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479" tIns="40739" rIns="81479" bIns="40739" anchor="ctr"/>
          <a:lstStyle/>
          <a:p>
            <a:pPr algn="ctr" eaLnBrk="1" latinLnBrk="1" hangingPunct="1">
              <a:defRPr/>
            </a:pPr>
            <a:endParaRPr lang="ko-KR" altLang="en-US" sz="3200" dirty="0">
              <a:solidFill>
                <a:srgbClr val="FFFF00"/>
              </a:solidFill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3071664" y="2996954"/>
            <a:ext cx="6048673" cy="4320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2159001" y="4485218"/>
            <a:ext cx="2400300" cy="69003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6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2077508" y="1616198"/>
            <a:ext cx="1219200" cy="5884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51585" y="4536017"/>
            <a:ext cx="2016224" cy="5884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/>
              <a:t>이 름</a:t>
            </a:r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26270" y="2370549"/>
            <a:ext cx="6999129" cy="797523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369895"/>
            <a:ext cx="6982448" cy="79798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3570147"/>
            <a:ext cx="6479540" cy="243469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4" y="274406"/>
            <a:ext cx="8064897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6" y="2370549"/>
            <a:ext cx="6983401" cy="151622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369895"/>
            <a:ext cx="6982448" cy="151687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4156813"/>
            <a:ext cx="6479540" cy="243469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7182605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1015991" y="4319580"/>
            <a:ext cx="6479540" cy="243360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4" y="274406"/>
            <a:ext cx="8064897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5" y="2370549"/>
            <a:ext cx="9076912" cy="265206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0" y="2369896"/>
            <a:ext cx="9075673" cy="265320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8" y="5266944"/>
            <a:ext cx="4166785" cy="132456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1pPr>
            <a:lvl2pPr marL="452955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2pPr>
            <a:lvl3pPr marL="905911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3pPr>
            <a:lvl4pPr marL="1358866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4909313" y="5266944"/>
            <a:ext cx="4166785" cy="132456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1pPr>
            <a:lvl2pPr marL="452955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2pPr>
            <a:lvl3pPr marL="905911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3pPr>
            <a:lvl4pPr marL="1358866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 startAt="3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5" y="1519346"/>
            <a:ext cx="8150307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4290130" y="2107736"/>
            <a:ext cx="6479540" cy="243360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preserve="1" userDrawn="1">
  <p:cSld name="지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39810" cy="695960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5" y="506095"/>
            <a:ext cx="260350" cy="23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05" y="1519555"/>
            <a:ext cx="8018145" cy="45021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315" y="2370455"/>
            <a:ext cx="8054340" cy="394017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0" y="2369820"/>
            <a:ext cx="8053705" cy="394271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7" y="2074288"/>
            <a:ext cx="7773747" cy="9339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073634"/>
            <a:ext cx="7772687" cy="934484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3112274"/>
            <a:ext cx="6479540" cy="761820"/>
          </a:xfrm>
          <a:prstGeom prst="rect">
            <a:avLst/>
          </a:prstGeom>
        </p:spPr>
        <p:txBody>
          <a:bodyPr anchor="ctr"/>
          <a:lstStyle>
            <a:lvl1pPr marL="457189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496580" y="4110955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742527" y="4768683"/>
            <a:ext cx="7773747" cy="1895667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39312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2342274"/>
            <a:ext cx="6479540" cy="76182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496580" y="3762622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742527" y="4475349"/>
            <a:ext cx="7773747" cy="1895667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623392" y="2084852"/>
            <a:ext cx="10515600" cy="1325033"/>
          </a:xfrm>
          <a:prstGeom prst="rect">
            <a:avLst/>
          </a:prstGeom>
        </p:spPr>
        <p:txBody>
          <a:bodyPr/>
          <a:lstStyle>
            <a:lvl1pPr>
              <a:defRPr sz="53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수고하셨습니다</a:t>
            </a:r>
            <a:r>
              <a:rPr lang="en-US" altLang="ko-KR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111456" y="2396596"/>
            <a:ext cx="8305024" cy="284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>
            <a:lvl1pPr marL="452659" indent="-452659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1pPr>
            <a:lvl2pPr marL="792155" indent="-33949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2pPr>
            <a:lvl3pPr marL="1244814" indent="-33949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3pPr>
            <a:lvl4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3200" b="1" kern="12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3200" b="1" kern="12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919434" y="1412777"/>
            <a:ext cx="8064897" cy="695788"/>
          </a:xfrm>
          <a:prstGeom prst="rect">
            <a:avLst/>
          </a:prstGeom>
        </p:spPr>
        <p:txBody>
          <a:bodyPr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7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934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143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0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340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85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802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014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642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  <p:sldLayoutId id="2147485791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45262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90525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35788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81051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336542" indent="-336542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732348" indent="-27939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1128156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581111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2034066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248946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4209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39472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47353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262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525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5788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051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7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1577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68406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21037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1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TOPIK </a:t>
            </a:r>
            <a:r>
              <a:rPr lang="ko-KR" altLang="en-US" dirty="0"/>
              <a:t>읽기 유형</a:t>
            </a:r>
            <a:r>
              <a:rPr lang="en-US" altLang="ko-KR" dirty="0"/>
              <a:t>7 </a:t>
            </a:r>
            <a:r>
              <a:rPr lang="ko-KR" altLang="en-US" dirty="0"/>
              <a:t>통합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16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 dirty="0"/>
              <a:t>7-④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344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623570" y="2084704"/>
            <a:ext cx="10516235" cy="1325880"/>
          </a:xfrm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5300">
                <a:solidFill>
                  <a:srgbClr val="000000"/>
                </a:solidFill>
                <a:latin typeface="나눔고딕 ExtraBold" charset="0"/>
                <a:ea typeface="나눔고딕 ExtraBold" charset="0"/>
              </a:rPr>
              <a:t>감사합니다.</a:t>
            </a:r>
            <a:endParaRPr lang="ko-KR" altLang="en-US" sz="5300">
              <a:solidFill>
                <a:srgbClr val="000000"/>
              </a:solidFill>
              <a:latin typeface="나눔고딕 ExtraBold" charset="0"/>
              <a:ea typeface="나눔고딕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059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chemeClr val="tx1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chemeClr val="tx1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25-26. </a:t>
            </a:r>
            <a:r>
              <a:rPr sz="2400" b="1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다음을 읽고 물음에 답하십시오.</a:t>
            </a:r>
            <a:endParaRPr lang="ko-KR" altLang="en-US" sz="2400" b="1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69820"/>
            <a:ext cx="6993255" cy="3943984"/>
          </a:xfrm>
          <a:prstGeom prst="rect"/>
          <a:ln w="0" cap="flat" cmpd="sng">
            <a:solidFill>
              <a:schemeClr val="tx1">
                <a:alpha val="100000"/>
              </a:scheme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저와 제 남동생은 쌍둥이입니다. 우리는 아주 닮았습니다. 생김새와 머리 색, 머리 모양도 같습니다. 또 청바지와 흰색 티셔츠를 좋아하는 것도 똑같습니다. 그리고 둘 다 작은 일에도 잘 웃습니다. 그래서 많은 사람들이 ( ㉠ ) 동생으로 생각합니다.</a:t>
            </a:r>
            <a:endParaRPr lang="ko-KR" altLang="en-US" sz="2100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4" name="TextBox 13"/>
          <p:cNvSpPr txBox="1">
            <a:spLocks/>
          </p:cNvSpPr>
          <p:nvPr/>
        </p:nvSpPr>
        <p:spPr>
          <a:xfrm rot="0">
            <a:off x="7820659" y="1153795"/>
            <a:ext cx="4170680" cy="358203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쌍둥이: Sinh đôi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생김새: Diện mạo, tướng mạo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청바지: Quần bò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흰색: Màu trắng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티셔츠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Áo phông, áo thun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작다: Nhỏ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웃다: Cười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닮다 :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giống (thường để so sánh giữa người với người )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똑같다 :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giống nhau (thường để so sánh một tính chất, sụ vật nào đó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.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)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382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25.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quarter" idx="12"/>
          </p:nvPr>
        </p:nvSpPr>
        <p:spPr>
          <a:xfrm rot="0">
            <a:off x="742315" y="2245995"/>
            <a:ext cx="8326754" cy="76327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저를 봐서 	② 저를 보니까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저를 보거나 	④ 저를 보면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 txBox="1">
            <a:spLocks/>
          </p:cNvSpPr>
          <p:nvPr>
            <p:ph type="body" sz="quarter" idx="13"/>
          </p:nvPr>
        </p:nvSpPr>
        <p:spPr>
          <a:xfrm rot="0">
            <a:off x="496569" y="3499485"/>
            <a:ext cx="8019415" cy="45148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26. 이 글의 내용과 같은 것을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 txBox="1">
            <a:spLocks/>
          </p:cNvSpPr>
          <p:nvPr>
            <p:ph type="body" sz="quarter" idx="15"/>
          </p:nvPr>
        </p:nvSpPr>
        <p:spPr>
          <a:xfrm rot="0">
            <a:off x="729615" y="4292600"/>
            <a:ext cx="7774940" cy="189674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저와 남동생은 잘 웃지 않습니다.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저와 남동생은 청바지를 잘 입지 않습니다.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저와 남동생은 태어난 날이 같습니다.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저와 남동생은 머리 색깔이 다릅니다.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7" name="타원 16"/>
          <p:cNvSpPr>
            <a:spLocks/>
          </p:cNvSpPr>
          <p:nvPr/>
        </p:nvSpPr>
        <p:spPr>
          <a:xfrm rot="0">
            <a:off x="3574415" y="2814955"/>
            <a:ext cx="263525" cy="263525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8" name="타원 17"/>
          <p:cNvSpPr>
            <a:spLocks/>
          </p:cNvSpPr>
          <p:nvPr/>
        </p:nvSpPr>
        <p:spPr>
          <a:xfrm rot="0">
            <a:off x="864870" y="5434330"/>
            <a:ext cx="263525" cy="263525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9" name="텍스트 개체 틀 18"/>
          <p:cNvSpPr txBox="1">
            <a:spLocks/>
          </p:cNvSpPr>
          <p:nvPr>
            <p:ph type="body" idx="16"/>
          </p:nvPr>
        </p:nvSpPr>
        <p:spPr>
          <a:xfrm rot="0">
            <a:off x="6480175" y="967104"/>
            <a:ext cx="5368925" cy="3004185"/>
          </a:xfrm>
          <a:prstGeom prst="rect"/>
          <a:solidFill>
            <a:schemeClr val="bg1"/>
          </a:solidFill>
          <a:ln w="0" cap="flat" cmpd="sng">
            <a:solidFill>
              <a:schemeClr val="tx1">
                <a:alpha val="100000"/>
              </a:scheme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저와 제 남동생은 쌍둥이입니다. 우리는 아주 닮았습니다. 생김새와 머리 색, 머리 모양도 같습니다. 또 청바지와 흰색 티셔츠를 좋아하는 것도 똑같습니다. 그리고 둘 다 작은 일에도 잘 웃습니다. 그래서 많은 사람들이 ( ㉠ ) 동생으로 생각합니다.</a:t>
            </a:r>
            <a:endParaRPr lang="ko-KR" altLang="en-US" sz="1800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244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27-28. </a:t>
            </a:r>
            <a:r>
              <a:rPr sz="2400" b="1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다음을 읽고 물음에 답하십시오.</a:t>
            </a:r>
            <a:endParaRPr lang="ko-KR" altLang="en-US" sz="2400" b="1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33625"/>
            <a:ext cx="7096760" cy="398018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떡볶이는 종류가 많습니다. 보통 우리가 먹는 떡볶이는 맵지만 전통 떡볶이는 맵지 않습니다. 고추장을 넣지 않고 간장으로 만들기 때문입니다. ( ㉠ ) 매운 것을 못 먹는 아이들이나 외국인도 먹을 수 있습니다. 또 소고기와 여러 가지 채소가 들어 있기 때문에 맛도 좋고 건강에도 좋습니다.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 rot="0">
            <a:off x="7820659" y="1153795"/>
            <a:ext cx="4170680" cy="341439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떡볶이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Bánh gạo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종류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Chủng loại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보통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Bình thường, thông thường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맵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다:Cay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고추장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Tương ớt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넣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다:Bỏ vào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간장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Nước tương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소고기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Thịt bò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채소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Rau củ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맛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Vị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건강</a:t>
            </a:r>
            <a:r>
              <a:rPr sz="1800" b="1">
                <a:solidFill>
                  <a:srgbClr val="D04D02"/>
                </a:solidFill>
                <a:latin typeface="Arial" charset="0"/>
                <a:ea typeface="Arial" charset="0"/>
              </a:rPr>
              <a:t>: Sức khoẻ</a:t>
            </a: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683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27.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quarter" idx="12"/>
          </p:nvPr>
        </p:nvSpPr>
        <p:spPr>
          <a:xfrm rot="0">
            <a:off x="742315" y="2240280"/>
            <a:ext cx="8326754" cy="76327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그래서 		② 그리고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하지만 		④ 그런데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 txBox="1">
            <a:spLocks/>
          </p:cNvSpPr>
          <p:nvPr>
            <p:ph type="body" sz="quarter" idx="13"/>
          </p:nvPr>
        </p:nvSpPr>
        <p:spPr>
          <a:xfrm rot="0">
            <a:off x="496569" y="3295015"/>
            <a:ext cx="8019415" cy="45148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28. 이 글의 내용과 같은 것을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 txBox="1">
            <a:spLocks/>
          </p:cNvSpPr>
          <p:nvPr>
            <p:ph type="body" sz="quarter" idx="15"/>
          </p:nvPr>
        </p:nvSpPr>
        <p:spPr>
          <a:xfrm rot="0">
            <a:off x="729615" y="4074160"/>
            <a:ext cx="7774940" cy="189674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떡볶이는 맛이 모두 같습니다.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전통 떡볶이에는 소고기를 넣습니다.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전통 떡볶이는 맵지만 건강에 좋습니다.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전통 떡볶이는 외국인이 먹기 어렵습니다.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9" name="타원 18"/>
          <p:cNvSpPr>
            <a:spLocks/>
          </p:cNvSpPr>
          <p:nvPr/>
        </p:nvSpPr>
        <p:spPr>
          <a:xfrm rot="0">
            <a:off x="864870" y="2225040"/>
            <a:ext cx="263525" cy="263525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20" name="타원 19"/>
          <p:cNvSpPr>
            <a:spLocks/>
          </p:cNvSpPr>
          <p:nvPr/>
        </p:nvSpPr>
        <p:spPr>
          <a:xfrm rot="0">
            <a:off x="864870" y="4669790"/>
            <a:ext cx="263525" cy="263525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21" name="텍스트 개체 틀 20"/>
          <p:cNvSpPr txBox="1">
            <a:spLocks/>
          </p:cNvSpPr>
          <p:nvPr>
            <p:ph type="body" idx="16"/>
          </p:nvPr>
        </p:nvSpPr>
        <p:spPr>
          <a:xfrm rot="0">
            <a:off x="6505575" y="966470"/>
            <a:ext cx="5459095" cy="3404870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떡볶이는 종류가 많습니다. 보통 우리가 먹는 떡볶이는 맵지만 전통 떡볶이는 맵지 않습니다. 고추장을 넣지 않고 간장으로 만들기 때문입니다. ( ㉠ ) 매운 것을 못 먹는 아이들이나 외국인도 먹을 수 있습니다. 또 소고기와 여러 가지 채소가 들어 있기 때문에 맛도 좋고 건강에도 좋습니다.</a:t>
            </a:r>
            <a:endParaRPr lang="ko-KR" altLang="en-US" sz="18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658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29-30. 다음을 읽고 물음에 답하십시오.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436495"/>
            <a:ext cx="6709410" cy="387731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저는 어릴 때부터 춤추는 것을 좋아했습니다. ( ㉠ )요즘도 매일 혼자 거울을 보면서 춤 연습을 합니다. ( ㉡ )주말에는 가끔 친구들과 같이 지하철역이나 공원에서 공연도 합니다. ( ㉢ )사람들의 박수 소리를 들으면 기분이 좋아져서 더 열심히 춤을 춥니다. ( ㉣ )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548880" y="1525270"/>
            <a:ext cx="4572635" cy="307403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춤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(을)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추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다: Nhảy múa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거울: Gương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연습: Luyện tập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가끔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Thỉnh thoảng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지하철역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:Ga tàu điện ngầm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공원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Công viên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공연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Công diễn, biểu diễn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박수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Vỗ tay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소리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Âm thanh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94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29. 다음 문장이 들어갈 곳을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quarter" idx="11"/>
          </p:nvPr>
        </p:nvSpPr>
        <p:spPr>
          <a:xfrm rot="0">
            <a:off x="497840" y="2086610"/>
            <a:ext cx="6400165" cy="93599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사람들은 우리의 춤을 보고 박수를 치면서 소리를 지릅니다.</a:t>
            </a:r>
            <a:endParaRPr lang="ko-KR" altLang="en-US" sz="18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742315" y="3112135"/>
            <a:ext cx="6480175" cy="76263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㉠	② ㉡	③ ㉢	④ ㉣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3"/>
          </p:nvPr>
        </p:nvSpPr>
        <p:spPr>
          <a:xfrm>
            <a:off x="496570" y="4047490"/>
            <a:ext cx="8018780" cy="45085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30. 이 글의 내용과 같은 것을 고르십시오.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6" name="텍스트 개체 틀 5"/>
          <p:cNvSpPr txBox="1">
            <a:spLocks/>
          </p:cNvSpPr>
          <p:nvPr>
            <p:ph type="body" sz="quarter" idx="15"/>
          </p:nvPr>
        </p:nvSpPr>
        <p:spPr>
          <a:xfrm rot="0">
            <a:off x="729615" y="4590415"/>
            <a:ext cx="7774940" cy="189674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저는 날마다 춤 연습을 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저는 공연 보는 것을 좋아합니다.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저는 요즘 춤에 관심이 생겼습니다.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저는 혼자 공원에서 공연을 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4" name="타원 13"/>
          <p:cNvSpPr>
            <a:spLocks/>
          </p:cNvSpPr>
          <p:nvPr/>
        </p:nvSpPr>
        <p:spPr>
          <a:xfrm rot="0">
            <a:off x="2710180" y="3368675"/>
            <a:ext cx="264160" cy="26416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864870" y="4639310"/>
            <a:ext cx="262890" cy="2628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6" name="텍스트 개체 틀 15"/>
          <p:cNvSpPr txBox="1">
            <a:spLocks/>
          </p:cNvSpPr>
          <p:nvPr>
            <p:ph type="body" idx="16"/>
          </p:nvPr>
        </p:nvSpPr>
        <p:spPr>
          <a:xfrm rot="0">
            <a:off x="7039610" y="967740"/>
            <a:ext cx="4938395" cy="3352165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저는 어릴 때부터 춤추는 것을 좋아했습니다. ( ㉠ )요즘도 매일 혼자 거울을 보면서 춤 연습을 합니다. ( ㉡ )주말에는 가끔 친구들과 같이 지하철역이나 공원에서 공연도 합니다. ( ㉢ )사람들의 박수 소리를 들으면 기분이 좋아져서 더 열심히 춤을 춥니다. ( ㉣ )</a:t>
            </a:r>
            <a:endParaRPr lang="ko-KR" altLang="en-US" sz="18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530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33-34. 다음을 읽고 물음에 답하십시오.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72360"/>
            <a:ext cx="7406005" cy="394208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우리 집에는 나무가 하나 있습니다. 제가 태어났을 때 우리 아버지가 심으신 것입니다. 그래서 저하고 나이가 같습니다. 어릴 때는 그 나무가 저보다 작았는데</a:t>
            </a: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 </a:t>
            </a: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지금은 저보다 큽니다. 제가 물을 주고 키워서 나무와 정이 많이 들었습니다. 그러나 이제 그 나무와 헤어져야 합니다. 다음 주에 우리 가족이 이사를 하기 때문입니다. 저는 그 나무가 무척 ( ㉠ ).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8244840" y="970914"/>
            <a:ext cx="3475355" cy="438213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나무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Cái cây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태어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나다: Sinh ra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심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다: Gieo, trồng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나이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Tuổi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V + 는데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Adj + (으)ㄴ데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QK + 았/었는데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키우다:Chăm sóc, nuôi lớn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정(이) 들다: Có tình cảm, nảy sinh tình cảm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 그러나: Thế nhưng 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이제: Bây giờ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헤어지다: Chia tay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이사하다: Chuyển nhà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무척: Rất, quá, lắm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07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33.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quarter" idx="12"/>
          </p:nvPr>
        </p:nvSpPr>
        <p:spPr>
          <a:xfrm rot="0">
            <a:off x="647065" y="2160905"/>
            <a:ext cx="9025890" cy="76327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보고 싶을 겁니다 	② 보고 싶었습니다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좋아지고 있습니다 	④ 좋아지려고 합니다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 txBox="1">
            <a:spLocks/>
          </p:cNvSpPr>
          <p:nvPr>
            <p:ph type="body" sz="quarter" idx="13"/>
          </p:nvPr>
        </p:nvSpPr>
        <p:spPr>
          <a:xfrm rot="0">
            <a:off x="496569" y="3424555"/>
            <a:ext cx="8019415" cy="45148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34. 이 글의 내용으로 알 수 있는 것을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8" name="텍스트 개체 틀 7"/>
          <p:cNvSpPr txBox="1">
            <a:spLocks/>
          </p:cNvSpPr>
          <p:nvPr>
            <p:ph type="body" sz="quarter" idx="15"/>
          </p:nvPr>
        </p:nvSpPr>
        <p:spPr>
          <a:xfrm rot="0">
            <a:off x="619760" y="4246245"/>
            <a:ext cx="7774940" cy="189674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저는 이사를 가서 나무를 심을 겁니다.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저는 나무와 헤어지게 되어서 슬픕니다.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저는 나무 때문에 이사를 갈 수 없습니다.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저는 나무가 보고 싶을 때 그 집에 갈 겁니다.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5" name="타원 14"/>
          <p:cNvSpPr>
            <a:spLocks/>
          </p:cNvSpPr>
          <p:nvPr/>
        </p:nvSpPr>
        <p:spPr>
          <a:xfrm rot="0">
            <a:off x="715645" y="2159000"/>
            <a:ext cx="263525" cy="263525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6" name="타원 15"/>
          <p:cNvSpPr>
            <a:spLocks/>
          </p:cNvSpPr>
          <p:nvPr/>
        </p:nvSpPr>
        <p:spPr>
          <a:xfrm rot="0">
            <a:off x="715645" y="4830445"/>
            <a:ext cx="263525" cy="263525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7" name="텍스트 개체 틀 16"/>
          <p:cNvSpPr txBox="1">
            <a:spLocks/>
          </p:cNvSpPr>
          <p:nvPr>
            <p:ph type="body" idx="16"/>
          </p:nvPr>
        </p:nvSpPr>
        <p:spPr>
          <a:xfrm rot="0">
            <a:off x="7513955" y="1059815"/>
            <a:ext cx="4327525" cy="4593590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7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우리 집에는 나무가 하나 있습니다. 제가 태어났을 때 우리 아버지가 심으신 것입니다. 그래서 저하고 나이가 같습니다. 어릴 때는 그 나무가 저보다 작았는데 지금은 저보다 큽니다. 제가 물을 주고 키워서 나무와 정이 많이 들었습니다. 그러나 이제 그 나무와 헤어져야 합니다. 다음 주에 우리 가족이 이사를 하기 때문입니다. 저는 그 나무가 무척 ( ㉠ ).</a:t>
            </a:r>
            <a:endParaRPr lang="ko-KR" altLang="en-US" sz="17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62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1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Văn phòng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10</Pages>
  <Paragraphs>0</Paragraphs>
  <Words>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cp:lastModifiedBy>hathupham98</cp:lastModifiedBy>
  <dc:title>Bản trình bày PowerPoint</dc:title>
  <dcterms:modified xsi:type="dcterms:W3CDTF">2020-08-10T01:04:55Z</dcterms:modified>
</cp:coreProperties>
</file>