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Masters/slideMaster2.xml" ContentType="application/vnd.openxmlformats-officedocument.presentationml.slide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</Types>
</file>

<file path=_rels/.rels><?xml version="1.0" encoding="UTF-8"?>
<Relationships xmlns="http://schemas.openxmlformats.org/package/2006/relationships"><Relationship Id="rId1" Type="http://schemas.openxmlformats.org/officeDocument/2006/relationships/officeDocument" Target="ppt/presentation.xml"></Relationship><Relationship Id="rId2" Type="http://schemas.openxmlformats.org/package/2006/relationships/metadata/core-properties" Target="docProps/core.xml"></Relationship><Relationship Id="rId3" Type="http://schemas.openxmlformats.org/officeDocument/2006/relationships/extended-properties" Target="docProps/app.xml"></Relationship><Relationship Id="rId4" Type="http://schemas.openxmlformats.org/package/2006/relationships/metadata/thumbnail" Target="docProps/thumbnail.jpeg"></Relationship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saveSubsetFonts="1">
  <p:sldMasterIdLst>
    <p:sldMasterId id="2147485799" r:id="rId26"/>
    <p:sldMasterId id="2147485800" r:id="rId28"/>
  </p:sldMasterIdLst>
  <p:sldIdLst>
    <p:sldId id="269" r:id="rId30"/>
    <p:sldId id="267" r:id="rId31"/>
    <p:sldId id="266" r:id="rId32"/>
    <p:sldId id="265" r:id="rId33"/>
    <p:sldId id="264" r:id="rId34"/>
    <p:sldId id="263" r:id="rId35"/>
    <p:sldId id="262" r:id="rId36"/>
    <p:sldId id="259" r:id="rId37"/>
    <p:sldId id="258" r:id="rId38"/>
    <p:sldId id="257" r:id="rId39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</p:extLst>
  </p:showPr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D37D5A-D19B-4BCC-AFE9-843CA9F92126}" v="13" dt="2020-08-10T01:04:53.6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View">
  <p:normalViewPr horzBarState="maximized">
    <p:restoredLeft sz="15969" autoAdjust="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3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
<Relationships xmlns="http://schemas.openxmlformats.org/package/2006/relationships"><Relationship Id="rId1" Type="http://schemas.microsoft.com/office/2016/11/relationships/changesInfo" Target="changesInfos/changesInfo1.xml"></Relationship><Relationship Id="rId2" Type="http://schemas.openxmlformats.org/officeDocument/2006/relationships/tableStyles" Target="tableStyles.xml"></Relationship><Relationship Id="rId3" Type="http://schemas.microsoft.com/office/2015/10/relationships/revisionInfo" Target="revisionInfo.xml"></Relationship><Relationship Id="rId26" Type="http://schemas.openxmlformats.org/officeDocument/2006/relationships/slideMaster" Target="slideMasters/slideMaster1.xml"></Relationship><Relationship Id="rId27" Type="http://schemas.openxmlformats.org/officeDocument/2006/relationships/theme" Target="theme/theme1.xml"></Relationship><Relationship Id="rId28" Type="http://schemas.openxmlformats.org/officeDocument/2006/relationships/slideMaster" Target="slideMasters/slideMaster2.xml"></Relationship><Relationship Id="rId30" Type="http://schemas.openxmlformats.org/officeDocument/2006/relationships/slide" Target="slides/slide1.xml"></Relationship><Relationship Id="rId31" Type="http://schemas.openxmlformats.org/officeDocument/2006/relationships/slide" Target="slides/slide2.xml"></Relationship><Relationship Id="rId32" Type="http://schemas.openxmlformats.org/officeDocument/2006/relationships/slide" Target="slides/slide3.xml"></Relationship><Relationship Id="rId33" Type="http://schemas.openxmlformats.org/officeDocument/2006/relationships/slide" Target="slides/slide4.xml"></Relationship><Relationship Id="rId34" Type="http://schemas.openxmlformats.org/officeDocument/2006/relationships/slide" Target="slides/slide5.xml"></Relationship><Relationship Id="rId35" Type="http://schemas.openxmlformats.org/officeDocument/2006/relationships/slide" Target="slides/slide6.xml"></Relationship><Relationship Id="rId36" Type="http://schemas.openxmlformats.org/officeDocument/2006/relationships/slide" Target="slides/slide7.xml"></Relationship><Relationship Id="rId37" Type="http://schemas.openxmlformats.org/officeDocument/2006/relationships/slide" Target="slides/slide8.xml"></Relationship><Relationship Id="rId38" Type="http://schemas.openxmlformats.org/officeDocument/2006/relationships/slide" Target="slides/slide9.xml"></Relationship><Relationship Id="rId39" Type="http://schemas.openxmlformats.org/officeDocument/2006/relationships/slide" Target="slides/slide10.xml"></Relationship><Relationship Id="rId40" Type="http://schemas.openxmlformats.org/officeDocument/2006/relationships/viewProps" Target="viewProps.xml"></Relationship><Relationship Id="rId41" Type="http://schemas.openxmlformats.org/officeDocument/2006/relationships/presProps" Target="presProps.xml"></Relationship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ười dùng Khách" userId="8dcdadf05936922c" providerId="Windows Live" clId="Web-{E1D37D5A-D19B-4BCC-AFE9-843CA9F92126}"/>
    <pc:docChg chg="addSld addMainMaster">
      <pc:chgData name="Người dùng Khách" userId="8dcdadf05936922c" providerId="Windows Live" clId="Web-{E1D37D5A-D19B-4BCC-AFE9-843CA9F92126}" dt="2020-08-10T01:04:53.695" v="12"/>
      <pc:docMkLst>
        <pc:docMk/>
      </pc:docMkLst>
      <pc:sldChg chg="add">
        <pc:chgData name="Người dùng Khách" userId="8dcdadf05936922c" providerId="Windows Live" clId="Web-{E1D37D5A-D19B-4BCC-AFE9-843CA9F92126}" dt="2020-08-10T01:04:52.289" v="0"/>
        <pc:sldMkLst>
          <pc:docMk/>
          <pc:sldMk cId="973059868" sldId="257"/>
        </pc:sldMkLst>
      </pc:sldChg>
      <pc:sldChg chg="add">
        <pc:chgData name="Người dùng Khách" userId="8dcdadf05936922c" providerId="Windows Live" clId="Web-{E1D37D5A-D19B-4BCC-AFE9-843CA9F92126}" dt="2020-08-10T01:04:52.445" v="1"/>
        <pc:sldMkLst>
          <pc:docMk/>
          <pc:sldMk cId="37262615" sldId="258"/>
        </pc:sldMkLst>
      </pc:sldChg>
      <pc:sldChg chg="add">
        <pc:chgData name="Người dùng Khách" userId="8dcdadf05936922c" providerId="Windows Live" clId="Web-{E1D37D5A-D19B-4BCC-AFE9-843CA9F92126}" dt="2020-08-10T01:04:52.585" v="2"/>
        <pc:sldMkLst>
          <pc:docMk/>
          <pc:sldMk cId="2405907167" sldId="259"/>
        </pc:sldMkLst>
      </pc:sldChg>
      <pc:sldChg chg="add">
        <pc:chgData name="Người dùng Khách" userId="8dcdadf05936922c" providerId="Windows Live" clId="Web-{E1D37D5A-D19B-4BCC-AFE9-843CA9F92126}" dt="2020-08-10T01:04:52.742" v="3"/>
        <pc:sldMkLst>
          <pc:docMk/>
          <pc:sldMk cId="4186072466" sldId="260"/>
        </pc:sldMkLst>
      </pc:sldChg>
      <pc:sldChg chg="add">
        <pc:chgData name="Người dùng Khách" userId="8dcdadf05936922c" providerId="Windows Live" clId="Web-{E1D37D5A-D19B-4BCC-AFE9-843CA9F92126}" dt="2020-08-10T01:04:52.820" v="4"/>
        <pc:sldMkLst>
          <pc:docMk/>
          <pc:sldMk cId="3024862577" sldId="261"/>
        </pc:sldMkLst>
      </pc:sldChg>
      <pc:sldChg chg="add">
        <pc:chgData name="Người dùng Khách" userId="8dcdadf05936922c" providerId="Windows Live" clId="Web-{E1D37D5A-D19B-4BCC-AFE9-843CA9F92126}" dt="2020-08-10T01:04:52.945" v="5"/>
        <pc:sldMkLst>
          <pc:docMk/>
          <pc:sldMk cId="1350530014" sldId="262"/>
        </pc:sldMkLst>
      </pc:sldChg>
      <pc:sldChg chg="add">
        <pc:chgData name="Người dùng Khách" userId="8dcdadf05936922c" providerId="Windows Live" clId="Web-{E1D37D5A-D19B-4BCC-AFE9-843CA9F92126}" dt="2020-08-10T01:04:53.039" v="6"/>
        <pc:sldMkLst>
          <pc:docMk/>
          <pc:sldMk cId="2838894235" sldId="263"/>
        </pc:sldMkLst>
      </pc:sldChg>
      <pc:sldChg chg="add">
        <pc:chgData name="Người dùng Khách" userId="8dcdadf05936922c" providerId="Windows Live" clId="Web-{E1D37D5A-D19B-4BCC-AFE9-843CA9F92126}" dt="2020-08-10T01:04:53.179" v="7"/>
        <pc:sldMkLst>
          <pc:docMk/>
          <pc:sldMk cId="2861658284" sldId="264"/>
        </pc:sldMkLst>
      </pc:sldChg>
      <pc:sldChg chg="add">
        <pc:chgData name="Người dùng Khách" userId="8dcdadf05936922c" providerId="Windows Live" clId="Web-{E1D37D5A-D19B-4BCC-AFE9-843CA9F92126}" dt="2020-08-10T01:04:53.335" v="8"/>
        <pc:sldMkLst>
          <pc:docMk/>
          <pc:sldMk cId="767683089" sldId="265"/>
        </pc:sldMkLst>
      </pc:sldChg>
      <pc:sldChg chg="add">
        <pc:chgData name="Người dùng Khách" userId="8dcdadf05936922c" providerId="Windows Live" clId="Web-{E1D37D5A-D19B-4BCC-AFE9-843CA9F92126}" dt="2020-08-10T01:04:53.476" v="9"/>
        <pc:sldMkLst>
          <pc:docMk/>
          <pc:sldMk cId="2933244086" sldId="266"/>
        </pc:sldMkLst>
      </pc:sldChg>
      <pc:sldChg chg="add">
        <pc:chgData name="Người dùng Khách" userId="8dcdadf05936922c" providerId="Windows Live" clId="Web-{E1D37D5A-D19B-4BCC-AFE9-843CA9F92126}" dt="2020-08-10T01:04:53.570" v="10"/>
        <pc:sldMkLst>
          <pc:docMk/>
          <pc:sldMk cId="988382585" sldId="267"/>
        </pc:sldMkLst>
      </pc:sldChg>
      <pc:sldChg chg="add">
        <pc:chgData name="Người dùng Khách" userId="8dcdadf05936922c" providerId="Windows Live" clId="Web-{E1D37D5A-D19B-4BCC-AFE9-843CA9F92126}" dt="2020-08-10T01:04:53.664" v="11"/>
        <pc:sldMkLst>
          <pc:docMk/>
          <pc:sldMk cId="2829534890" sldId="268"/>
        </pc:sldMkLst>
      </pc:sldChg>
      <pc:sldChg chg="add">
        <pc:chgData name="Người dùng Khách" userId="8dcdadf05936922c" providerId="Windows Live" clId="Web-{E1D37D5A-D19B-4BCC-AFE9-843CA9F92126}" dt="2020-08-10T01:04:53.695" v="12"/>
        <pc:sldMkLst>
          <pc:docMk/>
          <pc:sldMk cId="3963447337" sldId="269"/>
        </pc:sldMkLst>
      </pc:sldChg>
      <pc:sldMasterChg chg="add addSldLayout">
        <pc:chgData name="Người dùng Khách" userId="8dcdadf05936922c" providerId="Windows Live" clId="Web-{E1D37D5A-D19B-4BCC-AFE9-843CA9F92126}" dt="2020-08-10T01:04:52.289" v="0"/>
        <pc:sldMasterMkLst>
          <pc:docMk/>
          <pc:sldMasterMk cId="0" sldId="2147485792"/>
        </pc:sldMasterMkLst>
        <pc:sldLayoutChg chg="add">
          <pc:chgData name="Người dùng Khách" userId="8dcdadf05936922c" providerId="Windows Live" clId="Web-{E1D37D5A-D19B-4BCC-AFE9-843CA9F92126}" dt="2020-08-10T01:04:52.289" v="0"/>
          <pc:sldLayoutMkLst>
            <pc:docMk/>
            <pc:sldMasterMk cId="0" sldId="2147485792"/>
            <pc:sldLayoutMk cId="823612862" sldId="2147485775"/>
          </pc:sldLayoutMkLst>
        </pc:sldLayoutChg>
        <pc:sldLayoutChg chg="add">
          <pc:chgData name="Người dùng Khách" userId="8dcdadf05936922c" providerId="Windows Live" clId="Web-{E1D37D5A-D19B-4BCC-AFE9-843CA9F92126}" dt="2020-08-10T01:04:52.289" v="0"/>
          <pc:sldLayoutMkLst>
            <pc:docMk/>
            <pc:sldMasterMk cId="0" sldId="2147485792"/>
            <pc:sldLayoutMk cId="667835442" sldId="2147485777"/>
          </pc:sldLayoutMkLst>
        </pc:sldLayoutChg>
        <pc:sldLayoutChg chg="add">
          <pc:chgData name="Người dùng Khách" userId="8dcdadf05936922c" providerId="Windows Live" clId="Web-{E1D37D5A-D19B-4BCC-AFE9-843CA9F92126}" dt="2020-08-10T01:04:52.289" v="0"/>
          <pc:sldLayoutMkLst>
            <pc:docMk/>
            <pc:sldMasterMk cId="0" sldId="2147485792"/>
            <pc:sldLayoutMk cId="2731879296" sldId="2147485779"/>
          </pc:sldLayoutMkLst>
        </pc:sldLayoutChg>
        <pc:sldLayoutChg chg="add">
          <pc:chgData name="Người dùng Khách" userId="8dcdadf05936922c" providerId="Windows Live" clId="Web-{E1D37D5A-D19B-4BCC-AFE9-843CA9F92126}" dt="2020-08-10T01:04:52.289" v="0"/>
          <pc:sldLayoutMkLst>
            <pc:docMk/>
            <pc:sldMasterMk cId="0" sldId="2147485792"/>
            <pc:sldLayoutMk cId="3075349478" sldId="2147485780"/>
          </pc:sldLayoutMkLst>
        </pc:sldLayoutChg>
        <pc:sldLayoutChg chg="add">
          <pc:chgData name="Người dùng Khách" userId="8dcdadf05936922c" providerId="Windows Live" clId="Web-{E1D37D5A-D19B-4BCC-AFE9-843CA9F92126}" dt="2020-08-10T01:04:52.289" v="0"/>
          <pc:sldLayoutMkLst>
            <pc:docMk/>
            <pc:sldMasterMk cId="0" sldId="2147485792"/>
            <pc:sldLayoutMk cId="3683205536" sldId="2147485781"/>
          </pc:sldLayoutMkLst>
        </pc:sldLayoutChg>
        <pc:sldLayoutChg chg="add">
          <pc:chgData name="Người dùng Khách" userId="8dcdadf05936922c" providerId="Windows Live" clId="Web-{E1D37D5A-D19B-4BCC-AFE9-843CA9F92126}" dt="2020-08-10T01:04:52.289" v="0"/>
          <pc:sldLayoutMkLst>
            <pc:docMk/>
            <pc:sldMasterMk cId="0" sldId="2147485792"/>
            <pc:sldLayoutMk cId="140315601" sldId="2147485782"/>
          </pc:sldLayoutMkLst>
        </pc:sldLayoutChg>
        <pc:sldLayoutChg chg="add">
          <pc:chgData name="Người dùng Khách" userId="8dcdadf05936922c" providerId="Windows Live" clId="Web-{E1D37D5A-D19B-4BCC-AFE9-843CA9F92126}" dt="2020-08-10T01:04:52.289" v="0"/>
          <pc:sldLayoutMkLst>
            <pc:docMk/>
            <pc:sldMasterMk cId="0" sldId="2147485792"/>
            <pc:sldLayoutMk cId="3947789561" sldId="2147485783"/>
          </pc:sldLayoutMkLst>
        </pc:sldLayoutChg>
        <pc:sldLayoutChg chg="add">
          <pc:chgData name="Người dùng Khách" userId="8dcdadf05936922c" providerId="Windows Live" clId="Web-{E1D37D5A-D19B-4BCC-AFE9-843CA9F92126}" dt="2020-08-10T01:04:52.289" v="0"/>
          <pc:sldLayoutMkLst>
            <pc:docMk/>
            <pc:sldMasterMk cId="0" sldId="2147485792"/>
            <pc:sldLayoutMk cId="3072776913" sldId="2147485788"/>
          </pc:sldLayoutMkLst>
        </pc:sldLayoutChg>
        <pc:sldLayoutChg chg="add">
          <pc:chgData name="Người dùng Khách" userId="8dcdadf05936922c" providerId="Windows Live" clId="Web-{E1D37D5A-D19B-4BCC-AFE9-843CA9F92126}" dt="2020-08-10T01:04:52.289" v="0"/>
          <pc:sldLayoutMkLst>
            <pc:docMk/>
            <pc:sldMasterMk cId="0" sldId="2147485792"/>
            <pc:sldLayoutMk cId="3099671475" sldId="2147485789"/>
          </pc:sldLayoutMkLst>
        </pc:sldLayoutChg>
        <pc:sldLayoutChg chg="add">
          <pc:chgData name="Người dùng Khách" userId="8dcdadf05936922c" providerId="Windows Live" clId="Web-{E1D37D5A-D19B-4BCC-AFE9-843CA9F92126}" dt="2020-08-10T01:04:52.289" v="0"/>
          <pc:sldLayoutMkLst>
            <pc:docMk/>
            <pc:sldMasterMk cId="0" sldId="2147485792"/>
            <pc:sldLayoutMk cId="742399563" sldId="2147485790"/>
          </pc:sldLayoutMkLst>
        </pc:sldLayoutChg>
        <pc:sldLayoutChg chg="add">
          <pc:chgData name="Người dùng Khách" userId="8dcdadf05936922c" providerId="Windows Live" clId="Web-{E1D37D5A-D19B-4BCC-AFE9-843CA9F92126}" dt="2020-08-10T01:04:52.289" v="0"/>
          <pc:sldLayoutMkLst>
            <pc:docMk/>
            <pc:sldMasterMk cId="0" sldId="2147485792"/>
            <pc:sldLayoutMk cId="0" sldId="214748579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?>
<Relationships xmlns="http://schemas.openxmlformats.org/package/2006/relationships"><Relationship Id="rId1" Type="http://schemas.openxmlformats.org/officeDocument/2006/relationships/slideMaster" Target="../slideMasters/slideMaster2.xml"></Relationship><Relationship Id="rId2" Type="http://schemas.openxmlformats.org/officeDocument/2006/relationships/image" Target="../media/image4.png"></Relationship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Tiêu đề phụ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Bấm &amp; sửa kiểu phụ đề của Bản chính</a:t>
            </a:r>
          </a:p>
        </p:txBody>
      </p:sp>
      <p:sp>
        <p:nvSpPr>
          <p:cNvPr id="4" name="Chỗ dành sẵn cho Ngày thá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77509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ề và Văn bản Dọ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thá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47484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ề Dọc và Văn bả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thá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5000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메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13" descr="전등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567" y="2025651"/>
            <a:ext cx="973667" cy="1115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1" y="1411818"/>
            <a:ext cx="2402417" cy="1068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모서리가 둥근 직사각형 6"/>
          <p:cNvSpPr/>
          <p:nvPr/>
        </p:nvSpPr>
        <p:spPr>
          <a:xfrm>
            <a:off x="2965451" y="2777067"/>
            <a:ext cx="6261100" cy="869951"/>
          </a:xfrm>
          <a:prstGeom prst="roundRect">
            <a:avLst>
              <a:gd name="adj" fmla="val 12067"/>
            </a:avLst>
          </a:prstGeom>
          <a:solidFill>
            <a:srgbClr val="17375E"/>
          </a:solidFill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81479" tIns="40739" rIns="81479" bIns="40739" anchor="ctr"/>
          <a:lstStyle/>
          <a:p>
            <a:pPr algn="ctr" eaLnBrk="1" latinLnBrk="1" hangingPunct="1">
              <a:defRPr/>
            </a:pPr>
            <a:endParaRPr lang="ko-KR" altLang="en-US" sz="3200" dirty="0">
              <a:solidFill>
                <a:srgbClr val="FFFF00"/>
              </a:solidFill>
            </a:endParaRPr>
          </a:p>
        </p:txBody>
      </p:sp>
      <p:sp>
        <p:nvSpPr>
          <p:cNvPr id="17" name="제목 1"/>
          <p:cNvSpPr>
            <a:spLocks noGrp="1"/>
          </p:cNvSpPr>
          <p:nvPr>
            <p:ph type="ctrTitle"/>
          </p:nvPr>
        </p:nvSpPr>
        <p:spPr>
          <a:xfrm>
            <a:off x="3071664" y="2996954"/>
            <a:ext cx="6048673" cy="4320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8" name="모서리가 둥근 직사각형 7"/>
          <p:cNvSpPr/>
          <p:nvPr/>
        </p:nvSpPr>
        <p:spPr>
          <a:xfrm>
            <a:off x="2159001" y="4485218"/>
            <a:ext cx="2400300" cy="690033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Aft>
                <a:spcPts val="0"/>
              </a:spcAft>
              <a:defRPr/>
            </a:pPr>
            <a:endParaRPr kumimoji="0" lang="en-US" altLang="ko-KR" sz="16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0" hasCustomPrompt="1"/>
          </p:nvPr>
        </p:nvSpPr>
        <p:spPr>
          <a:xfrm>
            <a:off x="2077508" y="1616198"/>
            <a:ext cx="1219200" cy="5884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lvl="0"/>
            <a:r>
              <a:rPr lang="en-US" altLang="ko-KR"/>
              <a:t>1</a:t>
            </a:r>
            <a:endParaRPr lang="ko-KR" altLang="en-US"/>
          </a:p>
        </p:txBody>
      </p:sp>
      <p:sp>
        <p:nvSpPr>
          <p:cNvPr id="14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2351585" y="4536017"/>
            <a:ext cx="2016224" cy="5884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lvl="0"/>
            <a:r>
              <a:rPr lang="ko-KR" altLang="en-US"/>
              <a:t>이 름</a:t>
            </a:r>
          </a:p>
        </p:txBody>
      </p:sp>
    </p:spTree>
    <p:extLst>
      <p:ext uri="{BB962C8B-B14F-4D97-AF65-F5344CB8AC3E}">
        <p14:creationId xmlns:p14="http://schemas.microsoft.com/office/powerpoint/2010/main" val="8236128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문, 선택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126952" y="274406"/>
            <a:ext cx="8640000" cy="695788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35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67" y="505885"/>
            <a:ext cx="260351" cy="23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97216" y="1519346"/>
            <a:ext cx="8018421" cy="45013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  <a:lvl2pPr>
              <a:defRPr sz="2100">
                <a:solidFill>
                  <a:schemeClr val="bg1"/>
                </a:solidFill>
              </a:defRPr>
            </a:lvl2pPr>
            <a:lvl3pPr>
              <a:defRPr sz="2100">
                <a:solidFill>
                  <a:schemeClr val="bg1"/>
                </a:solidFill>
              </a:defRPr>
            </a:lvl3pPr>
            <a:lvl4pPr>
              <a:defRPr sz="2100">
                <a:solidFill>
                  <a:schemeClr val="bg1"/>
                </a:solidFill>
              </a:defRPr>
            </a:lvl4pPr>
            <a:lvl5pPr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726270" y="2370549"/>
            <a:ext cx="6999129" cy="797523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21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742951" y="2369895"/>
            <a:ext cx="6982448" cy="79798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21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21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21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21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742527" y="3570147"/>
            <a:ext cx="6479540" cy="2434699"/>
          </a:xfrm>
          <a:prstGeom prst="rect">
            <a:avLst/>
          </a:prstGeom>
        </p:spPr>
        <p:txBody>
          <a:bodyPr anchor="ctr"/>
          <a:lstStyle>
            <a:lvl1pPr marL="45718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1pPr>
            <a:lvl2pPr marL="910144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2pPr>
            <a:lvl3pPr marL="136309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3pPr>
            <a:lvl4pPr marL="1816055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4pPr>
            <a:lvl5pPr marL="2269010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6678354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지문, 선택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126954" y="274406"/>
            <a:ext cx="8064897" cy="695788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35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67" y="505885"/>
            <a:ext cx="260351" cy="23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97216" y="1519346"/>
            <a:ext cx="8018421" cy="45013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  <a:lvl2pPr>
              <a:defRPr sz="2100">
                <a:solidFill>
                  <a:schemeClr val="bg1"/>
                </a:solidFill>
              </a:defRPr>
            </a:lvl2pPr>
            <a:lvl3pPr>
              <a:defRPr sz="2100">
                <a:solidFill>
                  <a:schemeClr val="bg1"/>
                </a:solidFill>
              </a:defRPr>
            </a:lvl3pPr>
            <a:lvl4pPr>
              <a:defRPr sz="2100">
                <a:solidFill>
                  <a:schemeClr val="bg1"/>
                </a:solidFill>
              </a:defRPr>
            </a:lvl4pPr>
            <a:lvl5pPr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742526" y="2370549"/>
            <a:ext cx="6983401" cy="1516224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21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742951" y="2369895"/>
            <a:ext cx="6982448" cy="151687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21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21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21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21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742527" y="4156813"/>
            <a:ext cx="6479540" cy="2434699"/>
          </a:xfrm>
          <a:prstGeom prst="rect">
            <a:avLst/>
          </a:prstGeom>
        </p:spPr>
        <p:txBody>
          <a:bodyPr anchor="ctr"/>
          <a:lstStyle>
            <a:lvl1pPr marL="45718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1pPr>
            <a:lvl2pPr marL="910144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2pPr>
            <a:lvl3pPr marL="136309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3pPr>
            <a:lvl4pPr marL="1816055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4pPr>
            <a:lvl5pPr marL="2269010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0727769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테두리 없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126952" y="274406"/>
            <a:ext cx="8640000" cy="695788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35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67" y="505885"/>
            <a:ext cx="260351" cy="23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97216" y="1519346"/>
            <a:ext cx="7182605" cy="45013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  <a:lvl2pPr>
              <a:defRPr sz="2100">
                <a:solidFill>
                  <a:schemeClr val="bg1"/>
                </a:solidFill>
              </a:defRPr>
            </a:lvl2pPr>
            <a:lvl3pPr>
              <a:defRPr sz="2100">
                <a:solidFill>
                  <a:schemeClr val="bg1"/>
                </a:solidFill>
              </a:defRPr>
            </a:lvl3pPr>
            <a:lvl4pPr>
              <a:defRPr sz="2100">
                <a:solidFill>
                  <a:schemeClr val="bg1"/>
                </a:solidFill>
              </a:defRPr>
            </a:lvl4pPr>
            <a:lvl5pPr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1015991" y="4319580"/>
            <a:ext cx="6479540" cy="2433600"/>
          </a:xfrm>
          <a:prstGeom prst="rect">
            <a:avLst/>
          </a:prstGeom>
        </p:spPr>
        <p:txBody>
          <a:bodyPr anchor="ctr"/>
          <a:lstStyle>
            <a:lvl1pPr marL="45718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1pPr>
            <a:lvl2pPr marL="910144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2pPr>
            <a:lvl3pPr marL="136309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3pPr>
            <a:lvl4pPr marL="1816055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4pPr>
            <a:lvl5pPr marL="2269010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0753494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문, 선택지 2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126954" y="274406"/>
            <a:ext cx="8064897" cy="695788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35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67" y="505885"/>
            <a:ext cx="260351" cy="23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97216" y="1519346"/>
            <a:ext cx="8018421" cy="45013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  <a:lvl2pPr>
              <a:defRPr sz="2100">
                <a:solidFill>
                  <a:schemeClr val="bg1"/>
                </a:solidFill>
              </a:defRPr>
            </a:lvl2pPr>
            <a:lvl3pPr>
              <a:defRPr sz="2100">
                <a:solidFill>
                  <a:schemeClr val="bg1"/>
                </a:solidFill>
              </a:defRPr>
            </a:lvl3pPr>
            <a:lvl4pPr>
              <a:defRPr sz="2100">
                <a:solidFill>
                  <a:schemeClr val="bg1"/>
                </a:solidFill>
              </a:defRPr>
            </a:lvl4pPr>
            <a:lvl5pPr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742525" y="2370549"/>
            <a:ext cx="9076912" cy="2652064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21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742950" y="2369896"/>
            <a:ext cx="9075673" cy="2653209"/>
          </a:xfrm>
          <a:prstGeom prst="rect">
            <a:avLst/>
          </a:prstGeom>
        </p:spPr>
        <p:txBody>
          <a:bodyPr anchor="ctr"/>
          <a:lstStyle>
            <a:lvl1pPr marL="457189" indent="-457189">
              <a:lnSpc>
                <a:spcPct val="150000"/>
              </a:lnSpc>
              <a:buFont typeface="+mj-lt"/>
              <a:buAutoNum type="alphaUcPeriod"/>
              <a:defRPr sz="2100">
                <a:solidFill>
                  <a:schemeClr val="bg1"/>
                </a:solidFill>
              </a:defRPr>
            </a:lvl1pPr>
            <a:lvl2pPr marL="910144" indent="-457189">
              <a:lnSpc>
                <a:spcPct val="150000"/>
              </a:lnSpc>
              <a:buFont typeface="+mj-lt"/>
              <a:buAutoNum type="alphaUcPeriod"/>
              <a:defRPr sz="2100">
                <a:solidFill>
                  <a:schemeClr val="bg1"/>
                </a:solidFill>
              </a:defRPr>
            </a:lvl2pPr>
            <a:lvl3pPr marL="1363099" indent="-457189">
              <a:lnSpc>
                <a:spcPct val="150000"/>
              </a:lnSpc>
              <a:buFont typeface="+mj-lt"/>
              <a:buAutoNum type="alphaUcPeriod"/>
              <a:defRPr sz="2100">
                <a:solidFill>
                  <a:schemeClr val="bg1"/>
                </a:solidFill>
              </a:defRPr>
            </a:lvl3pPr>
            <a:lvl4pPr marL="1816055" indent="-457189">
              <a:lnSpc>
                <a:spcPct val="150000"/>
              </a:lnSpc>
              <a:buFont typeface="+mj-lt"/>
              <a:buAutoNum type="alphaUcPeriod"/>
              <a:defRPr sz="2100">
                <a:solidFill>
                  <a:schemeClr val="bg1"/>
                </a:solidFill>
              </a:defRPr>
            </a:lvl4pPr>
            <a:lvl5pPr marL="2269010" indent="-457189">
              <a:lnSpc>
                <a:spcPct val="150000"/>
              </a:lnSpc>
              <a:buFont typeface="+mj-lt"/>
              <a:buAutoNum type="alphaUcPeriod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742528" y="5266944"/>
            <a:ext cx="4166785" cy="132456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Font typeface="+mj-ea"/>
              <a:buNone/>
              <a:defRPr sz="2100">
                <a:solidFill>
                  <a:schemeClr val="bg1"/>
                </a:solidFill>
              </a:defRPr>
            </a:lvl1pPr>
            <a:lvl2pPr marL="452955" indent="0">
              <a:lnSpc>
                <a:spcPct val="150000"/>
              </a:lnSpc>
              <a:buFont typeface="+mj-ea"/>
              <a:buNone/>
              <a:defRPr sz="2100">
                <a:solidFill>
                  <a:schemeClr val="bg1"/>
                </a:solidFill>
              </a:defRPr>
            </a:lvl2pPr>
            <a:lvl3pPr marL="905911" indent="0">
              <a:lnSpc>
                <a:spcPct val="150000"/>
              </a:lnSpc>
              <a:buFont typeface="+mj-ea"/>
              <a:buNone/>
              <a:defRPr sz="2100">
                <a:solidFill>
                  <a:schemeClr val="bg1"/>
                </a:solidFill>
              </a:defRPr>
            </a:lvl3pPr>
            <a:lvl4pPr marL="1358866" indent="0">
              <a:lnSpc>
                <a:spcPct val="150000"/>
              </a:lnSpc>
              <a:buFont typeface="+mj-ea"/>
              <a:buNone/>
              <a:defRPr sz="2100">
                <a:solidFill>
                  <a:schemeClr val="bg1"/>
                </a:solidFill>
              </a:defRPr>
            </a:lvl4pPr>
            <a:lvl5pPr marL="2269010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3" name="텍스트 개체 틀 10"/>
          <p:cNvSpPr>
            <a:spLocks noGrp="1"/>
          </p:cNvSpPr>
          <p:nvPr>
            <p:ph type="body" sz="quarter" idx="13"/>
          </p:nvPr>
        </p:nvSpPr>
        <p:spPr>
          <a:xfrm>
            <a:off x="4909313" y="5266944"/>
            <a:ext cx="4166785" cy="132456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Font typeface="+mj-ea"/>
              <a:buNone/>
              <a:defRPr sz="2100">
                <a:solidFill>
                  <a:schemeClr val="bg1"/>
                </a:solidFill>
              </a:defRPr>
            </a:lvl1pPr>
            <a:lvl2pPr marL="452955" indent="0">
              <a:lnSpc>
                <a:spcPct val="150000"/>
              </a:lnSpc>
              <a:buFont typeface="+mj-ea"/>
              <a:buNone/>
              <a:defRPr sz="2100">
                <a:solidFill>
                  <a:schemeClr val="bg1"/>
                </a:solidFill>
              </a:defRPr>
            </a:lvl2pPr>
            <a:lvl3pPr marL="905911" indent="0">
              <a:lnSpc>
                <a:spcPct val="150000"/>
              </a:lnSpc>
              <a:buFont typeface="+mj-ea"/>
              <a:buNone/>
              <a:defRPr sz="2100">
                <a:solidFill>
                  <a:schemeClr val="bg1"/>
                </a:solidFill>
              </a:defRPr>
            </a:lvl3pPr>
            <a:lvl4pPr marL="1358866" indent="0">
              <a:lnSpc>
                <a:spcPct val="150000"/>
              </a:lnSpc>
              <a:buFont typeface="+mj-ea"/>
              <a:buNone/>
              <a:defRPr sz="2100">
                <a:solidFill>
                  <a:schemeClr val="bg1"/>
                </a:solidFill>
              </a:defRPr>
            </a:lvl4pPr>
            <a:lvl5pPr marL="2269010" indent="-457189">
              <a:lnSpc>
                <a:spcPct val="150000"/>
              </a:lnSpc>
              <a:buFont typeface="+mj-ea"/>
              <a:buAutoNum type="circleNumDbPlain" startAt="3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0996714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이미지_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126952" y="274406"/>
            <a:ext cx="8640000" cy="695788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35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67" y="505885"/>
            <a:ext cx="260351" cy="23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97215" y="1519346"/>
            <a:ext cx="8150307" cy="45013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  <a:lvl2pPr>
              <a:defRPr sz="2100">
                <a:solidFill>
                  <a:schemeClr val="bg1"/>
                </a:solidFill>
              </a:defRPr>
            </a:lvl2pPr>
            <a:lvl3pPr>
              <a:defRPr sz="2100">
                <a:solidFill>
                  <a:schemeClr val="bg1"/>
                </a:solidFill>
              </a:defRPr>
            </a:lvl3pPr>
            <a:lvl4pPr>
              <a:defRPr sz="2100">
                <a:solidFill>
                  <a:schemeClr val="bg1"/>
                </a:solidFill>
              </a:defRPr>
            </a:lvl4pPr>
            <a:lvl5pPr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4290130" y="2107736"/>
            <a:ext cx="6479540" cy="2433600"/>
          </a:xfrm>
          <a:prstGeom prst="rect">
            <a:avLst/>
          </a:prstGeom>
        </p:spPr>
        <p:txBody>
          <a:bodyPr anchor="ctr"/>
          <a:lstStyle>
            <a:lvl1pPr marL="45718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1pPr>
            <a:lvl2pPr marL="910144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2pPr>
            <a:lvl3pPr marL="136309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3pPr>
            <a:lvl4pPr marL="1816055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4pPr>
            <a:lvl5pPr marL="2269010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6832055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preserve="1" userDrawn="1">
  <p:cSld name="지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127125" y="274320"/>
            <a:ext cx="8639810" cy="695960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35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55" y="506095"/>
            <a:ext cx="260350" cy="23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97205" y="1519555"/>
            <a:ext cx="8018145" cy="45021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  <a:lvl2pPr>
              <a:defRPr sz="2100">
                <a:solidFill>
                  <a:schemeClr val="bg1"/>
                </a:solidFill>
              </a:defRPr>
            </a:lvl2pPr>
            <a:lvl3pPr>
              <a:defRPr sz="2100">
                <a:solidFill>
                  <a:schemeClr val="bg1"/>
                </a:solidFill>
              </a:defRPr>
            </a:lvl3pPr>
            <a:lvl4pPr>
              <a:defRPr sz="2100">
                <a:solidFill>
                  <a:schemeClr val="bg1"/>
                </a:solidFill>
              </a:defRPr>
            </a:lvl4pPr>
            <a:lvl5pPr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742315" y="2370455"/>
            <a:ext cx="8054340" cy="3940175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21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742950" y="2369820"/>
            <a:ext cx="8053705" cy="3942715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21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21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21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21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140315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가지 문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126952" y="274406"/>
            <a:ext cx="8640000" cy="695788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35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67" y="505885"/>
            <a:ext cx="260351" cy="23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97216" y="1519346"/>
            <a:ext cx="8018421" cy="45013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  <a:lvl2pPr>
              <a:defRPr sz="2100">
                <a:solidFill>
                  <a:schemeClr val="bg1"/>
                </a:solidFill>
              </a:defRPr>
            </a:lvl2pPr>
            <a:lvl3pPr>
              <a:defRPr sz="2100">
                <a:solidFill>
                  <a:schemeClr val="bg1"/>
                </a:solidFill>
              </a:defRPr>
            </a:lvl3pPr>
            <a:lvl4pPr>
              <a:defRPr sz="2100">
                <a:solidFill>
                  <a:schemeClr val="bg1"/>
                </a:solidFill>
              </a:defRPr>
            </a:lvl4pPr>
            <a:lvl5pPr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742527" y="2074288"/>
            <a:ext cx="7773747" cy="933945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21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742951" y="2073634"/>
            <a:ext cx="7772687" cy="93448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21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21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21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21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742527" y="3112274"/>
            <a:ext cx="6479540" cy="761820"/>
          </a:xfrm>
          <a:prstGeom prst="rect">
            <a:avLst/>
          </a:prstGeom>
        </p:spPr>
        <p:txBody>
          <a:bodyPr anchor="ctr"/>
          <a:lstStyle>
            <a:lvl1pPr marL="457189" indent="-457189"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1pPr>
            <a:lvl2pPr marL="910144" indent="-457189"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2pPr>
            <a:lvl3pPr marL="1363099" indent="-457189"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3pPr>
            <a:lvl4pPr marL="1816055" indent="-457189"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4pPr>
            <a:lvl5pPr marL="2269010" indent="-457189"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0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496580" y="4110955"/>
            <a:ext cx="8018421" cy="450132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21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21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21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21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4" name="텍스트 개체 틀 10"/>
          <p:cNvSpPr>
            <a:spLocks noGrp="1"/>
          </p:cNvSpPr>
          <p:nvPr>
            <p:ph type="body" sz="quarter" idx="15"/>
          </p:nvPr>
        </p:nvSpPr>
        <p:spPr>
          <a:xfrm>
            <a:off x="742527" y="4768683"/>
            <a:ext cx="7773747" cy="1895667"/>
          </a:xfrm>
          <a:prstGeom prst="rect">
            <a:avLst/>
          </a:prstGeom>
        </p:spPr>
        <p:txBody>
          <a:bodyPr anchor="ctr"/>
          <a:lstStyle>
            <a:lvl1pPr marL="45718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1pPr>
            <a:lvl2pPr marL="910144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2pPr>
            <a:lvl3pPr marL="136309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3pPr>
            <a:lvl4pPr marL="1816055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4pPr>
            <a:lvl5pPr marL="2269010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947789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thá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739312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가지 문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126952" y="274406"/>
            <a:ext cx="8640000" cy="695788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35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67" y="505885"/>
            <a:ext cx="260351" cy="23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97216" y="1519346"/>
            <a:ext cx="8018421" cy="45013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  <a:lvl2pPr>
              <a:defRPr sz="2100">
                <a:solidFill>
                  <a:schemeClr val="bg1"/>
                </a:solidFill>
              </a:defRPr>
            </a:lvl2pPr>
            <a:lvl3pPr>
              <a:defRPr sz="2100">
                <a:solidFill>
                  <a:schemeClr val="bg1"/>
                </a:solidFill>
              </a:defRPr>
            </a:lvl3pPr>
            <a:lvl4pPr>
              <a:defRPr sz="2100">
                <a:solidFill>
                  <a:schemeClr val="bg1"/>
                </a:solidFill>
              </a:defRPr>
            </a:lvl4pPr>
            <a:lvl5pPr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742527" y="2342274"/>
            <a:ext cx="6479540" cy="761820"/>
          </a:xfrm>
          <a:prstGeom prst="rect">
            <a:avLst/>
          </a:prstGeom>
        </p:spPr>
        <p:txBody>
          <a:bodyPr anchor="ctr"/>
          <a:lstStyle>
            <a:lvl1pPr marL="45718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1pPr>
            <a:lvl2pPr marL="910144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2pPr>
            <a:lvl3pPr marL="136309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3pPr>
            <a:lvl4pPr marL="1816055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4pPr>
            <a:lvl5pPr marL="2269010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0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496580" y="3762622"/>
            <a:ext cx="8018421" cy="45013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  <a:lvl2pPr>
              <a:defRPr sz="2100">
                <a:solidFill>
                  <a:schemeClr val="bg1"/>
                </a:solidFill>
              </a:defRPr>
            </a:lvl2pPr>
            <a:lvl3pPr>
              <a:defRPr sz="2100">
                <a:solidFill>
                  <a:schemeClr val="bg1"/>
                </a:solidFill>
              </a:defRPr>
            </a:lvl3pPr>
            <a:lvl4pPr>
              <a:defRPr sz="2100">
                <a:solidFill>
                  <a:schemeClr val="bg1"/>
                </a:solidFill>
              </a:defRPr>
            </a:lvl4pPr>
            <a:lvl5pPr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4" name="텍스트 개체 틀 10"/>
          <p:cNvSpPr>
            <a:spLocks noGrp="1"/>
          </p:cNvSpPr>
          <p:nvPr>
            <p:ph type="body" sz="quarter" idx="15"/>
          </p:nvPr>
        </p:nvSpPr>
        <p:spPr>
          <a:xfrm>
            <a:off x="742527" y="4475349"/>
            <a:ext cx="7773747" cy="1895667"/>
          </a:xfrm>
          <a:prstGeom prst="rect">
            <a:avLst/>
          </a:prstGeom>
        </p:spPr>
        <p:txBody>
          <a:bodyPr anchor="ctr"/>
          <a:lstStyle>
            <a:lvl1pPr marL="45718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1pPr>
            <a:lvl2pPr marL="910144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2pPr>
            <a:lvl3pPr marL="136309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3pPr>
            <a:lvl4pPr marL="1816055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4pPr>
            <a:lvl5pPr marL="2269010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7423995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623392" y="2084852"/>
            <a:ext cx="10515600" cy="1325033"/>
          </a:xfrm>
          <a:prstGeom prst="rect">
            <a:avLst/>
          </a:prstGeom>
        </p:spPr>
        <p:txBody>
          <a:bodyPr/>
          <a:lstStyle>
            <a:lvl1pPr>
              <a:defRPr sz="53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/>
              <a:t>수고하셨습니다</a:t>
            </a:r>
            <a:r>
              <a:rPr lang="en-US" altLang="ko-KR"/>
              <a:t>.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18792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중단원 소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내용 개체 틀 2"/>
          <p:cNvSpPr>
            <a:spLocks noGrp="1"/>
          </p:cNvSpPr>
          <p:nvPr>
            <p:ph idx="1"/>
          </p:nvPr>
        </p:nvSpPr>
        <p:spPr>
          <a:xfrm>
            <a:off x="2111456" y="2396596"/>
            <a:ext cx="8305024" cy="284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899" tIns="33949" rIns="67899" bIns="33949">
            <a:spAutoFit/>
          </a:bodyPr>
          <a:lstStyle>
            <a:lvl1pPr marL="452659" indent="-452659"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 kumimoji="1" lang="ko-KR" altLang="en-US" sz="3200" b="1" kern="12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n-cs"/>
              </a:defRPr>
            </a:lvl1pPr>
            <a:lvl2pPr marL="792155" indent="-339493"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arenR"/>
              <a:defRPr kumimoji="1" lang="ko-KR" altLang="en-US" sz="3200" b="1" kern="12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n-cs"/>
              </a:defRPr>
            </a:lvl2pPr>
            <a:lvl3pPr marL="1244814" indent="-339493"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ea"/>
              <a:buAutoNum type="circleNumDbPlain"/>
              <a:defRPr kumimoji="1" lang="ko-KR" altLang="en-US" sz="3200" b="1" kern="12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n-cs"/>
              </a:defRPr>
            </a:lvl3pPr>
            <a:lvl4pPr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 kumimoji="1" lang="ko-KR" altLang="en-US" sz="3200" b="1" kern="12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 kumimoji="1" lang="ko-KR" altLang="en-US" sz="3200" b="1" kern="120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919434" y="1412777"/>
            <a:ext cx="8064897" cy="695788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3700" b="1" kern="1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4" name="Chỗ dành sẵn cho Ngày thá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39344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5" name="Chỗ dành sẵn cho Ngày thá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1434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5" name="Chỗ dành sẵn cho Văn bản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6" name="Chỗ dành sẵn cho Nội dung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7" name="Chỗ dành sẵn cho Ngày tháng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8" name="Chỗ dành sẵn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Chỗ dành sẵn cho Số hiệu Bản chiế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95300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4" name="Chỗ dành sẵn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Chỗ dành sẵn cho Số hiệu Bản chiế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13401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3" name="Chỗ dành sẵn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38579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Phụ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5" name="Chỗ dành sẵn cho Ngày thá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38026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Phụ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Hình ảnh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5" name="Chỗ dành sẵn cho Ngày thá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60145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tháng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Chỗ dành sẵn cho Số hiệu Bản chiế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36428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775" r:id="rId1"/>
    <p:sldLayoutId id="2147485777" r:id="rId2"/>
    <p:sldLayoutId id="2147485788" r:id="rId3"/>
    <p:sldLayoutId id="2147485780" r:id="rId4"/>
    <p:sldLayoutId id="2147485789" r:id="rId5"/>
    <p:sldLayoutId id="2147485781" r:id="rId6"/>
    <p:sldLayoutId id="2147485782" r:id="rId7"/>
    <p:sldLayoutId id="2147485783" r:id="rId8"/>
    <p:sldLayoutId id="2147485790" r:id="rId9"/>
    <p:sldLayoutId id="2147485779" r:id="rId10"/>
    <p:sldLayoutId id="2147485791" r:id="rId11"/>
  </p:sldLayoutIdLst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HY견고딕" panose="02030600000101010101" pitchFamily="18" charset="-127"/>
          <a:ea typeface="HY견고딕" panose="02030600000101010101" pitchFamily="18" charset="-127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HY견고딕" pitchFamily="18" charset="-127"/>
          <a:ea typeface="HY견고딕" pitchFamily="18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HY견고딕" pitchFamily="18" charset="-127"/>
          <a:ea typeface="HY견고딕" pitchFamily="18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HY견고딕" pitchFamily="18" charset="-127"/>
          <a:ea typeface="HY견고딕" pitchFamily="18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HY견고딕" pitchFamily="18" charset="-127"/>
          <a:ea typeface="HY견고딕" pitchFamily="18" charset="-127"/>
        </a:defRPr>
      </a:lvl5pPr>
      <a:lvl6pPr marL="452629" algn="l" rtl="0" eaLnBrk="1" fontAlgn="base" latinLnBrk="1" hangingPunct="1">
        <a:spcBef>
          <a:spcPct val="0"/>
        </a:spcBef>
        <a:spcAft>
          <a:spcPct val="0"/>
        </a:spcAft>
        <a:defRPr sz="3300">
          <a:solidFill>
            <a:schemeClr val="bg1"/>
          </a:solidFill>
          <a:latin typeface="-윤고딕340" pitchFamily="18" charset="-127"/>
          <a:ea typeface="-윤고딕340" pitchFamily="18" charset="-127"/>
        </a:defRPr>
      </a:lvl6pPr>
      <a:lvl7pPr marL="905259" algn="l" rtl="0" eaLnBrk="1" fontAlgn="base" latinLnBrk="1" hangingPunct="1">
        <a:spcBef>
          <a:spcPct val="0"/>
        </a:spcBef>
        <a:spcAft>
          <a:spcPct val="0"/>
        </a:spcAft>
        <a:defRPr sz="3300">
          <a:solidFill>
            <a:schemeClr val="bg1"/>
          </a:solidFill>
          <a:latin typeface="-윤고딕340" pitchFamily="18" charset="-127"/>
          <a:ea typeface="-윤고딕340" pitchFamily="18" charset="-127"/>
        </a:defRPr>
      </a:lvl7pPr>
      <a:lvl8pPr marL="1357889" algn="l" rtl="0" eaLnBrk="1" fontAlgn="base" latinLnBrk="1" hangingPunct="1">
        <a:spcBef>
          <a:spcPct val="0"/>
        </a:spcBef>
        <a:spcAft>
          <a:spcPct val="0"/>
        </a:spcAft>
        <a:defRPr sz="3300">
          <a:solidFill>
            <a:schemeClr val="bg1"/>
          </a:solidFill>
          <a:latin typeface="-윤고딕340" pitchFamily="18" charset="-127"/>
          <a:ea typeface="-윤고딕340" pitchFamily="18" charset="-127"/>
        </a:defRPr>
      </a:lvl8pPr>
      <a:lvl9pPr marL="1810519" algn="l" rtl="0" eaLnBrk="1" fontAlgn="base" latinLnBrk="1" hangingPunct="1">
        <a:spcBef>
          <a:spcPct val="0"/>
        </a:spcBef>
        <a:spcAft>
          <a:spcPct val="0"/>
        </a:spcAft>
        <a:defRPr sz="3300">
          <a:solidFill>
            <a:schemeClr val="bg1"/>
          </a:solidFill>
          <a:latin typeface="-윤고딕340" pitchFamily="18" charset="-127"/>
          <a:ea typeface="-윤고딕340" pitchFamily="18" charset="-127"/>
        </a:defRPr>
      </a:lvl9pPr>
    </p:titleStyle>
    <p:bodyStyle>
      <a:lvl1pPr marL="336542" indent="-336542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1pPr>
      <a:lvl2pPr marL="732348" indent="-279393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2pPr>
      <a:lvl3pPr marL="1128156" indent="-222245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3pPr>
      <a:lvl4pPr marL="1581111" indent="-222245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4pPr>
      <a:lvl5pPr marL="2034066" indent="-222245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5pPr>
      <a:lvl6pPr marL="2489462" indent="-226316" algn="l" defTabSz="905259" rtl="0" eaLnBrk="1" latinLnBrk="1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42092" indent="-226316" algn="l" defTabSz="905259" rtl="0" eaLnBrk="1" latinLnBrk="1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394722" indent="-226316" algn="l" defTabSz="905259" rtl="0" eaLnBrk="1" latinLnBrk="1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47353" indent="-226316" algn="l" defTabSz="905259" rtl="0" eaLnBrk="1" latinLnBrk="1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0525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2629" algn="l" defTabSz="90525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05259" algn="l" defTabSz="90525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57889" algn="l" defTabSz="90525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10519" algn="l" defTabSz="90525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7" algn="l" defTabSz="90525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15779" algn="l" defTabSz="90525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68406" algn="l" defTabSz="90525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21037" algn="l" defTabSz="90525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21.xml"></Relationship></Relationships>
</file>

<file path=ppt/slides/_rels/slide2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8.xml"></Relationship></Relationships>
</file>

<file path=ppt/slides/_rels/slide3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20.xml"></Relationship></Relationships>
</file>

<file path=ppt/slides/_rels/slide4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8.xml"></Relationship></Relationships>
</file>

<file path=ppt/slides/_rels/slide5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20.xml"></Relationship></Relationships>
</file>

<file path=ppt/slides/_rels/slide6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8.xml"></Relationship></Relationships>
</file>

<file path=ppt/slides/_rels/slide7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9.xml"></Relationship></Relationships>
</file>

<file path=ppt/slides/_rels/slide8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8.xml"></Relationship></Relationships>
</file>

<file path=ppt/slides/_rels/slide9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20.xml"></Relationship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TOPIK </a:t>
            </a:r>
            <a:r>
              <a:rPr lang="ko-KR" altLang="en-US" dirty="0"/>
              <a:t>읽기 유형</a:t>
            </a:r>
            <a:r>
              <a:rPr lang="en-US" altLang="ko-KR" dirty="0"/>
              <a:t>7 </a:t>
            </a:r>
            <a:r>
              <a:rPr lang="ko-KR" altLang="en-US" dirty="0"/>
              <a:t>통합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16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유형</a:t>
            </a:r>
            <a:r>
              <a:rPr lang="en-US" altLang="ko-KR" dirty="0"/>
              <a:t>7-④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3447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623570" y="2084704"/>
            <a:ext cx="10516235" cy="1325880"/>
          </a:xfrm>
        </p:spPr>
        <p:txBody>
          <a:bodyPr wrap="square" lIns="91440" tIns="45720" rIns="91440" bIns="45720" numCol="1" vert="horz" anchor="t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5300">
                <a:solidFill>
                  <a:srgbClr val="000000"/>
                </a:solidFill>
                <a:latin typeface="나눔고딕 ExtraBold" charset="0"/>
                <a:ea typeface="나눔고딕 ExtraBold" charset="0"/>
              </a:rPr>
              <a:t>감사합니다.</a:t>
            </a:r>
            <a:endParaRPr lang="ko-KR" altLang="en-US" sz="5300">
              <a:solidFill>
                <a:srgbClr val="000000"/>
              </a:solidFill>
              <a:latin typeface="나눔고딕 ExtraBold" charset="0"/>
              <a:ea typeface="나눔고딕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059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1127125" y="274320"/>
            <a:ext cx="8640445" cy="696595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0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b="1">
                <a:solidFill>
                  <a:schemeClr val="tx1"/>
                </a:solidFill>
                <a:effectLst>
                  <a:outerShdw sx="100000" sy="100000" blurRad="38100" dist="38100" dir="2700000" rotWithShape="1" algn="tl">
                    <a:srgbClr val="000000">
                      <a:alpha val="42745"/>
                    </a:srgbClr>
                  </a:outerShdw>
                </a:effectLst>
                <a:latin typeface="나눔고딕 ExtraBold" charset="0"/>
                <a:ea typeface="나눔고딕 ExtraBold" charset="0"/>
                <a:cs typeface="+mj-cs"/>
              </a:rPr>
              <a:t>유형 7(49~56, 59~70): 빈칸 채우기</a:t>
            </a:r>
            <a:endParaRPr lang="ko-KR" altLang="en-US" sz="3500" b="1">
              <a:solidFill>
                <a:schemeClr val="tx1"/>
              </a:solidFill>
              <a:latin typeface="나눔고딕 ExtraBold" charset="0"/>
              <a:ea typeface="나눔고딕 ExtraBold" charset="0"/>
              <a:cs typeface="+mj-cs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chemeClr val="tx1"/>
                </a:solidFill>
                <a:latin typeface="HY견고딕" charset="0"/>
                <a:ea typeface="HY견고딕" charset="0"/>
                <a:cs typeface="+mn-cs"/>
              </a:rPr>
              <a:t>25-26. </a:t>
            </a:r>
            <a:r>
              <a:rPr sz="2400" b="1">
                <a:solidFill>
                  <a:schemeClr val="tx1"/>
                </a:solidFill>
                <a:latin typeface="HY견고딕" charset="0"/>
                <a:ea typeface="HY견고딕" charset="0"/>
                <a:cs typeface="+mn-cs"/>
              </a:rPr>
              <a:t>다음을 읽고 물음에 답하십시오.</a:t>
            </a:r>
            <a:endParaRPr lang="ko-KR" altLang="en-US" sz="2400" b="1">
              <a:solidFill>
                <a:schemeClr val="tx1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1" name="텍스트 개체 틀 10"/>
          <p:cNvSpPr txBox="1">
            <a:spLocks/>
          </p:cNvSpPr>
          <p:nvPr>
            <p:ph type="body" sz="quarter" idx="11"/>
          </p:nvPr>
        </p:nvSpPr>
        <p:spPr>
          <a:xfrm rot="0">
            <a:off x="742950" y="2369820"/>
            <a:ext cx="6993255" cy="3943984"/>
          </a:xfrm>
          <a:prstGeom prst="rect"/>
          <a:ln w="0" cap="flat" cmpd="sng">
            <a:solidFill>
              <a:schemeClr val="tx1">
                <a:alpha val="100000"/>
              </a:schemeClr>
            </a:solidFill>
            <a:prstDash val="solid"/>
          </a:ln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20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chemeClr val="tx1"/>
                </a:solidFill>
                <a:latin typeface="HY견고딕" charset="0"/>
                <a:ea typeface="HY견고딕" charset="0"/>
                <a:cs typeface="+mn-cs"/>
              </a:rPr>
              <a:t>저와 제 남동생은 쌍둥이입니다. 우리는 아주 닮았습니다. 생김새와 머리 색, 머리 모양도 같습니다. 또 청바지와 흰색 티셔츠를 좋아하는 것도 똑같습니다. 그리고 둘 다 작은 일에도 잘 웃습니다. 그래서 많은 사람들이 ( ㉠ ) 동생으로 생각합니다.</a:t>
            </a:r>
            <a:endParaRPr lang="ko-KR" altLang="en-US" sz="2100">
              <a:solidFill>
                <a:schemeClr val="tx1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4" name="TextBox 13"/>
          <p:cNvSpPr txBox="1">
            <a:spLocks/>
          </p:cNvSpPr>
          <p:nvPr/>
        </p:nvSpPr>
        <p:spPr>
          <a:xfrm rot="0">
            <a:off x="7820659" y="1153795"/>
            <a:ext cx="4170680" cy="3582035"/>
          </a:xfrm>
          <a:prstGeom prst="rect"/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쌍둥이: Sinh đôi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생김새: Diện mạo, tướng mạo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청바지: Quần bò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흰색: Màu trắng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티셔츠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: Áo phông, áo thun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작다: Nhỏ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웃다: Cười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닮다 : 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giống (thường để so sánh giữa người với người )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똑같다 : 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giống nhau (thường để so sánh một tính chất, sụ vật nào đó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.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)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1">
              <a:solidFill>
                <a:srgbClr val="D04D02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382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1127125" y="274320"/>
            <a:ext cx="8640445" cy="696595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0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b="1">
                <a:solidFill>
                  <a:srgbClr val="000000"/>
                </a:solidFill>
                <a:effectLst>
                  <a:outerShdw sx="100000" sy="100000" blurRad="38100" dist="38100" dir="2700000" rotWithShape="1" algn="tl">
                    <a:srgbClr val="000000">
                      <a:alpha val="42745"/>
                    </a:srgbClr>
                  </a:outerShdw>
                </a:effectLst>
                <a:latin typeface="나눔고딕 ExtraBold" charset="0"/>
                <a:ea typeface="나눔고딕 ExtraBold" charset="0"/>
                <a:cs typeface="+mj-cs"/>
              </a:rPr>
              <a:t>유형 7(49~56, 59~70): 빈칸 채우기</a:t>
            </a:r>
            <a:endParaRPr lang="ko-KR" altLang="en-US" sz="3500" b="1">
              <a:solidFill>
                <a:srgbClr val="000000"/>
              </a:solidFill>
              <a:latin typeface="나눔고딕 ExtraBold" charset="0"/>
              <a:ea typeface="나눔고딕 ExtraBold" charset="0"/>
              <a:cs typeface="+mj-cs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25. ㉠에 들어갈 알맞은 말을 고르십시오.</a:t>
            </a:r>
            <a:endParaRPr lang="ko-KR" altLang="en-US" sz="24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4" name="텍스트 개체 틀 3"/>
          <p:cNvSpPr txBox="1">
            <a:spLocks/>
          </p:cNvSpPr>
          <p:nvPr>
            <p:ph type="body" sz="quarter" idx="12"/>
          </p:nvPr>
        </p:nvSpPr>
        <p:spPr>
          <a:xfrm rot="0">
            <a:off x="742315" y="2245995"/>
            <a:ext cx="8326754" cy="763270"/>
          </a:xfrm>
          <a:prstGeom prst="rect"/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① 저를 봐서 	② 저를 보니까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③ 저를 보거나 	④ 저를 보면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5" name="텍스트 개체 틀 4"/>
          <p:cNvSpPr txBox="1">
            <a:spLocks/>
          </p:cNvSpPr>
          <p:nvPr>
            <p:ph type="body" sz="quarter" idx="13"/>
          </p:nvPr>
        </p:nvSpPr>
        <p:spPr>
          <a:xfrm rot="0">
            <a:off x="496569" y="3499485"/>
            <a:ext cx="8019415" cy="451485"/>
          </a:xfrm>
          <a:prstGeom prst="rect"/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26. 이 글의 내용과 같은 것을 고르십시오.</a:t>
            </a:r>
            <a:endParaRPr lang="ko-KR" altLang="en-US" sz="24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2" name="텍스트 개체 틀 11"/>
          <p:cNvSpPr txBox="1">
            <a:spLocks/>
          </p:cNvSpPr>
          <p:nvPr>
            <p:ph type="body" sz="quarter" idx="15"/>
          </p:nvPr>
        </p:nvSpPr>
        <p:spPr>
          <a:xfrm rot="0">
            <a:off x="729615" y="4292600"/>
            <a:ext cx="7774940" cy="1896745"/>
          </a:xfrm>
          <a:prstGeom prst="rect"/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① 저와 남동생은 잘 웃지 않습니다.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② 저와 남동생은 청바지를 잘 입지 않습니다.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③ 저와 남동생은 태어난 날이 같습니다.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④ 저와 남동생은 머리 색깔이 다릅니다.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7" name="타원 16"/>
          <p:cNvSpPr>
            <a:spLocks/>
          </p:cNvSpPr>
          <p:nvPr/>
        </p:nvSpPr>
        <p:spPr>
          <a:xfrm rot="0">
            <a:off x="3574415" y="2814955"/>
            <a:ext cx="263525" cy="263525"/>
          </a:xfrm>
          <a:prstGeom prst="ellipse"/>
          <a:noFill/>
          <a:ln w="381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solidFill>
                <a:srgbClr val="000000"/>
              </a:solidFill>
              <a:latin typeface="Calibri" charset="0"/>
              <a:ea typeface="Arial" charset="0"/>
              <a:cs typeface="+mn-cs"/>
            </a:endParaRPr>
          </a:p>
        </p:txBody>
      </p:sp>
      <p:sp>
        <p:nvSpPr>
          <p:cNvPr id="18" name="타원 17"/>
          <p:cNvSpPr>
            <a:spLocks/>
          </p:cNvSpPr>
          <p:nvPr/>
        </p:nvSpPr>
        <p:spPr>
          <a:xfrm rot="0">
            <a:off x="864870" y="5434330"/>
            <a:ext cx="263525" cy="263525"/>
          </a:xfrm>
          <a:prstGeom prst="ellipse"/>
          <a:noFill/>
          <a:ln w="381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solidFill>
                <a:srgbClr val="000000"/>
              </a:solidFill>
              <a:latin typeface="Calibri" charset="0"/>
              <a:ea typeface="Arial" charset="0"/>
              <a:cs typeface="+mn-cs"/>
            </a:endParaRPr>
          </a:p>
        </p:txBody>
      </p:sp>
      <p:sp>
        <p:nvSpPr>
          <p:cNvPr id="19" name="텍스트 개체 틀 18"/>
          <p:cNvSpPr txBox="1">
            <a:spLocks/>
          </p:cNvSpPr>
          <p:nvPr>
            <p:ph type="body" idx="16"/>
          </p:nvPr>
        </p:nvSpPr>
        <p:spPr>
          <a:xfrm rot="0">
            <a:off x="6480175" y="967104"/>
            <a:ext cx="5368925" cy="3004185"/>
          </a:xfrm>
          <a:prstGeom prst="rect"/>
          <a:solidFill>
            <a:schemeClr val="bg1"/>
          </a:solidFill>
          <a:ln w="0" cap="flat" cmpd="sng">
            <a:solidFill>
              <a:schemeClr val="tx1">
                <a:alpha val="100000"/>
              </a:schemeClr>
            </a:solidFill>
            <a:prstDash val="solid"/>
          </a:ln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20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1800">
                <a:solidFill>
                  <a:schemeClr val="tx1"/>
                </a:solidFill>
                <a:latin typeface="HY견고딕" charset="0"/>
                <a:ea typeface="HY견고딕" charset="0"/>
                <a:cs typeface="+mn-cs"/>
              </a:rPr>
              <a:t>저와 제 남동생은 쌍둥이입니다. 우리는 아주 닮았습니다. 생김새와 머리 색, 머리 모양도 같습니다. 또 청바지와 흰색 티셔츠를 좋아하는 것도 똑같습니다. 그리고 둘 다 작은 일에도 잘 웃습니다. 그래서 많은 사람들이 ( ㉠ ) 동생으로 생각합니다.</a:t>
            </a:r>
            <a:endParaRPr lang="ko-KR" altLang="en-US" sz="1800">
              <a:solidFill>
                <a:schemeClr val="tx1"/>
              </a:solidFill>
              <a:latin typeface="HY견고딕" charset="0"/>
              <a:ea typeface="HY견고딕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244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1127125" y="274320"/>
            <a:ext cx="8640445" cy="696595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0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b="1">
                <a:solidFill>
                  <a:srgbClr val="000000"/>
                </a:solidFill>
                <a:effectLst>
                  <a:outerShdw sx="100000" sy="100000" blurRad="38100" dist="38100" dir="2700000" rotWithShape="1" algn="tl">
                    <a:srgbClr val="000000">
                      <a:alpha val="42745"/>
                    </a:srgbClr>
                  </a:outerShdw>
                </a:effectLst>
                <a:latin typeface="나눔고딕 ExtraBold" charset="0"/>
                <a:ea typeface="나눔고딕 ExtraBold" charset="0"/>
                <a:cs typeface="+mj-cs"/>
              </a:rPr>
              <a:t>유형 7(49~56, 59~70): 빈칸 채우기</a:t>
            </a:r>
            <a:endParaRPr lang="ko-KR" altLang="en-US" sz="3500" b="1">
              <a:solidFill>
                <a:srgbClr val="000000"/>
              </a:solidFill>
              <a:latin typeface="나눔고딕 ExtraBold" charset="0"/>
              <a:ea typeface="나눔고딕 ExtraBold" charset="0"/>
              <a:cs typeface="+mj-cs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27-28. </a:t>
            </a:r>
            <a:r>
              <a:rPr sz="2400" b="1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다음을 읽고 물음에 답하십시오.</a:t>
            </a:r>
            <a:endParaRPr lang="ko-KR" altLang="en-US" sz="2400" b="1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1" name="텍스트 개체 틀 10"/>
          <p:cNvSpPr txBox="1">
            <a:spLocks/>
          </p:cNvSpPr>
          <p:nvPr>
            <p:ph type="body" sz="quarter" idx="11"/>
          </p:nvPr>
        </p:nvSpPr>
        <p:spPr>
          <a:xfrm rot="0">
            <a:off x="742950" y="2333625"/>
            <a:ext cx="7096760" cy="3980180"/>
          </a:xfrm>
          <a:prstGeom prst="rect"/>
          <a:ln w="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20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떡볶이는 종류가 많습니다. 보통 우리가 먹는 떡볶이는 맵지만 전통 떡볶이는 맵지 않습니다. 고추장을 넣지 않고 간장으로 만들기 때문입니다. ( ㉠ ) 매운 것을 못 먹는 아이들이나 외국인도 먹을 수 있습니다. 또 소고기와 여러 가지 채소가 들어 있기 때문에 맛도 좋고 건강에도 좋습니다.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2" name="TextBox 11"/>
          <p:cNvSpPr txBox="1">
            <a:spLocks/>
          </p:cNvSpPr>
          <p:nvPr/>
        </p:nvSpPr>
        <p:spPr>
          <a:xfrm rot="0">
            <a:off x="7820659" y="1153795"/>
            <a:ext cx="4170680" cy="3414395"/>
          </a:xfrm>
          <a:prstGeom prst="rect"/>
          <a:noFill/>
        </p:spPr>
        <p:txBody>
          <a:bodyPr wrap="square" lIns="91440" tIns="45720" rIns="91440" bIns="45720" numCol="1" vert="horz" anchor="t">
            <a:spAutoFit/>
          </a:bodyPr>
          <a:lstStyle/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떡볶이</a:t>
            </a: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: Bánh gạo</a:t>
            </a:r>
            <a:endParaRPr lang="ko-KR" altLang="en-US" sz="18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종류</a:t>
            </a: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: Chủng loại</a:t>
            </a:r>
            <a:endParaRPr lang="ko-KR" altLang="en-US" sz="18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보통</a:t>
            </a: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: Bình thường, thông thường</a:t>
            </a:r>
            <a:endParaRPr lang="ko-KR" altLang="en-US" sz="18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맵</a:t>
            </a: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다:Cay</a:t>
            </a:r>
            <a:endParaRPr lang="ko-KR" altLang="en-US" sz="18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고추장</a:t>
            </a: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: Tương ớt</a:t>
            </a:r>
            <a:endParaRPr lang="ko-KR" altLang="en-US" sz="18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넣</a:t>
            </a: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다:Bỏ vào</a:t>
            </a:r>
            <a:endParaRPr lang="ko-KR" altLang="en-US" sz="18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간장</a:t>
            </a: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: Nước tương</a:t>
            </a:r>
            <a:endParaRPr lang="ko-KR" altLang="en-US" sz="18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소고기</a:t>
            </a: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: Thịt bò</a:t>
            </a:r>
            <a:endParaRPr lang="ko-KR" altLang="en-US" sz="18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채소</a:t>
            </a: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: Rau củ</a:t>
            </a:r>
            <a:endParaRPr lang="ko-KR" altLang="en-US" sz="18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맛</a:t>
            </a: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: Vị</a:t>
            </a:r>
            <a:endParaRPr lang="ko-KR" altLang="en-US" sz="18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건강</a:t>
            </a:r>
            <a:r>
              <a:rPr sz="1800" b="1">
                <a:solidFill>
                  <a:srgbClr val="D04D02"/>
                </a:solidFill>
                <a:latin typeface="Arial" charset="0"/>
                <a:ea typeface="Arial" charset="0"/>
              </a:rPr>
              <a:t>: Sức khoẻ</a:t>
            </a:r>
            <a:endParaRPr lang="ko-KR" altLang="en-US" sz="18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just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1">
              <a:solidFill>
                <a:srgbClr val="D04D02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683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1127125" y="274320"/>
            <a:ext cx="8640445" cy="696595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0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b="1">
                <a:solidFill>
                  <a:srgbClr val="000000"/>
                </a:solidFill>
                <a:effectLst>
                  <a:outerShdw sx="100000" sy="100000" blurRad="38100" dist="38100" dir="2700000" rotWithShape="1" algn="tl">
                    <a:srgbClr val="000000">
                      <a:alpha val="42745"/>
                    </a:srgbClr>
                  </a:outerShdw>
                </a:effectLst>
                <a:latin typeface="나눔고딕 ExtraBold" charset="0"/>
                <a:ea typeface="나눔고딕 ExtraBold" charset="0"/>
                <a:cs typeface="+mj-cs"/>
              </a:rPr>
              <a:t>유형 7(49~56, 59~70): 빈칸 채우기</a:t>
            </a:r>
            <a:endParaRPr lang="ko-KR" altLang="en-US" sz="3500" b="1">
              <a:solidFill>
                <a:srgbClr val="000000"/>
              </a:solidFill>
              <a:latin typeface="나눔고딕 ExtraBold" charset="0"/>
              <a:ea typeface="나눔고딕 ExtraBold" charset="0"/>
              <a:cs typeface="+mj-cs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27. ㉠에 들어갈 알맞은 말을 고르십시오.</a:t>
            </a:r>
            <a:endParaRPr lang="ko-KR" altLang="en-US" sz="24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4" name="텍스트 개체 틀 3"/>
          <p:cNvSpPr txBox="1">
            <a:spLocks/>
          </p:cNvSpPr>
          <p:nvPr>
            <p:ph type="body" sz="quarter" idx="12"/>
          </p:nvPr>
        </p:nvSpPr>
        <p:spPr>
          <a:xfrm rot="0">
            <a:off x="742315" y="2240280"/>
            <a:ext cx="8326754" cy="763270"/>
          </a:xfrm>
          <a:prstGeom prst="rect"/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① 그래서 		② 그리고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③ 하지만 		④ 그런데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5" name="텍스트 개체 틀 4"/>
          <p:cNvSpPr txBox="1">
            <a:spLocks/>
          </p:cNvSpPr>
          <p:nvPr>
            <p:ph type="body" sz="quarter" idx="13"/>
          </p:nvPr>
        </p:nvSpPr>
        <p:spPr>
          <a:xfrm rot="0">
            <a:off x="496569" y="3295015"/>
            <a:ext cx="8019415" cy="451485"/>
          </a:xfrm>
          <a:prstGeom prst="rect"/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28. 이 글의 내용과 같은 것을 고르십시오.</a:t>
            </a:r>
            <a:endParaRPr lang="ko-KR" altLang="en-US" sz="24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2" name="텍스트 개체 틀 11"/>
          <p:cNvSpPr txBox="1">
            <a:spLocks/>
          </p:cNvSpPr>
          <p:nvPr>
            <p:ph type="body" sz="quarter" idx="15"/>
          </p:nvPr>
        </p:nvSpPr>
        <p:spPr>
          <a:xfrm rot="0">
            <a:off x="729615" y="4074160"/>
            <a:ext cx="7774940" cy="1896745"/>
          </a:xfrm>
          <a:prstGeom prst="rect"/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① 떡볶이는 맛이 모두 같습니다.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② 전통 떡볶이에는 소고기를 넣습니다.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③ 전통 떡볶이는 맵지만 건강에 좋습니다.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④ 전통 떡볶이는 외국인이 먹기 어렵습니다.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9" name="타원 18"/>
          <p:cNvSpPr>
            <a:spLocks/>
          </p:cNvSpPr>
          <p:nvPr/>
        </p:nvSpPr>
        <p:spPr>
          <a:xfrm rot="0">
            <a:off x="864870" y="2225040"/>
            <a:ext cx="263525" cy="263525"/>
          </a:xfrm>
          <a:prstGeom prst="ellipse"/>
          <a:noFill/>
          <a:ln w="381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solidFill>
                <a:srgbClr val="000000"/>
              </a:solidFill>
              <a:latin typeface="Calibri" charset="0"/>
              <a:ea typeface="Arial" charset="0"/>
              <a:cs typeface="+mn-cs"/>
            </a:endParaRPr>
          </a:p>
        </p:txBody>
      </p:sp>
      <p:sp>
        <p:nvSpPr>
          <p:cNvPr id="20" name="타원 19"/>
          <p:cNvSpPr>
            <a:spLocks/>
          </p:cNvSpPr>
          <p:nvPr/>
        </p:nvSpPr>
        <p:spPr>
          <a:xfrm rot="0">
            <a:off x="864870" y="4669790"/>
            <a:ext cx="263525" cy="263525"/>
          </a:xfrm>
          <a:prstGeom prst="ellipse"/>
          <a:noFill/>
          <a:ln w="381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solidFill>
                <a:srgbClr val="000000"/>
              </a:solidFill>
              <a:latin typeface="Calibri" charset="0"/>
              <a:ea typeface="Arial" charset="0"/>
              <a:cs typeface="+mn-cs"/>
            </a:endParaRPr>
          </a:p>
        </p:txBody>
      </p:sp>
      <p:sp>
        <p:nvSpPr>
          <p:cNvPr id="21" name="텍스트 개체 틀 20"/>
          <p:cNvSpPr txBox="1">
            <a:spLocks/>
          </p:cNvSpPr>
          <p:nvPr>
            <p:ph type="body" idx="16"/>
          </p:nvPr>
        </p:nvSpPr>
        <p:spPr>
          <a:xfrm rot="0">
            <a:off x="6505575" y="966470"/>
            <a:ext cx="5459095" cy="3404870"/>
          </a:xfrm>
          <a:prstGeom prst="rect"/>
          <a:solidFill>
            <a:srgbClr val="FFFFFF"/>
          </a:solidFill>
          <a:ln w="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20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18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떡볶이는 종류가 많습니다. 보통 우리가 먹는 떡볶이는 맵지만 전통 떡볶이는 맵지 않습니다. 고추장을 넣지 않고 간장으로 만들기 때문입니다. ( ㉠ ) 매운 것을 못 먹는 아이들이나 외국인도 먹을 수 있습니다. 또 소고기와 여러 가지 채소가 들어 있기 때문에 맛도 좋고 건강에도 좋습니다.</a:t>
            </a:r>
            <a:endParaRPr lang="ko-KR" altLang="en-US" sz="18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1658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1127125" y="274320"/>
            <a:ext cx="8640445" cy="696595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0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b="1">
                <a:solidFill>
                  <a:srgbClr val="000000"/>
                </a:solidFill>
                <a:effectLst>
                  <a:outerShdw sx="100000" sy="100000" blurRad="38100" dist="38100" dir="2700000" rotWithShape="1" algn="tl">
                    <a:srgbClr val="000000">
                      <a:alpha val="42745"/>
                    </a:srgbClr>
                  </a:outerShdw>
                </a:effectLst>
                <a:latin typeface="나눔고딕 ExtraBold" charset="0"/>
                <a:ea typeface="나눔고딕 ExtraBold" charset="0"/>
                <a:cs typeface="+mj-cs"/>
              </a:rPr>
              <a:t>유형 7(49~56, 59~70): 빈칸 채우기</a:t>
            </a:r>
            <a:endParaRPr lang="ko-KR" altLang="en-US" sz="3500" b="1">
              <a:solidFill>
                <a:srgbClr val="000000"/>
              </a:solidFill>
              <a:latin typeface="나눔고딕 ExtraBold" charset="0"/>
              <a:ea typeface="나눔고딕 ExtraBold" charset="0"/>
              <a:cs typeface="+mj-cs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29-30. 다음을 읽고 물음에 답하십시오.</a:t>
            </a:r>
            <a:endParaRPr lang="ko-KR" altLang="en-US" sz="24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1" name="텍스트 개체 틀 10"/>
          <p:cNvSpPr txBox="1">
            <a:spLocks/>
          </p:cNvSpPr>
          <p:nvPr>
            <p:ph type="body" sz="quarter" idx="11"/>
          </p:nvPr>
        </p:nvSpPr>
        <p:spPr>
          <a:xfrm rot="0">
            <a:off x="742950" y="2436495"/>
            <a:ext cx="6709410" cy="3877310"/>
          </a:xfrm>
          <a:prstGeom prst="rect"/>
          <a:ln w="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20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저는 어릴 때부터 춤추는 것을 좋아했습니다. ( ㉠ )요즘도 매일 혼자 거울을 보면서 춤 연습을 합니다. ( ㉡ )주말에는 가끔 친구들과 같이 지하철역이나 공원에서 공연도 합니다. ( ㉢ )사람들의 박수 소리를 들으면 기분이 좋아져서 더 열심히 춤을 춥니다. ( ㉣ )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2" name="텍스트 상자 11"/>
          <p:cNvSpPr txBox="1">
            <a:spLocks/>
          </p:cNvSpPr>
          <p:nvPr/>
        </p:nvSpPr>
        <p:spPr>
          <a:xfrm rot="0">
            <a:off x="7548880" y="1525270"/>
            <a:ext cx="4572635" cy="3074035"/>
          </a:xfrm>
          <a:prstGeom prst="rect"/>
          <a:noFill/>
        </p:spPr>
        <p:txBody>
          <a:bodyPr wrap="square" lIns="0" tIns="0" rIns="0" bIns="0" vert="horz" anchor="t">
            <a:noAutofit/>
          </a:bodyPr>
          <a:lstStyle/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춤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(을) 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추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다: Nhảy múa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거울: Gương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연습: Luyện tập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가끔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: Thỉnh thoảng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지하철역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:Ga tàu điện ngầm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공원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: Công viên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공연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: Công diễn, biểu diễn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박수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: Vỗ tay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소리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: Âm thanh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894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1127125" y="274320"/>
            <a:ext cx="8640445" cy="696595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0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b="1">
                <a:solidFill>
                  <a:srgbClr val="000000"/>
                </a:solidFill>
                <a:effectLst>
                  <a:outerShdw sx="100000" sy="100000" blurRad="38100" dist="38100" dir="2700000" rotWithShape="1" algn="tl">
                    <a:srgbClr val="000000">
                      <a:alpha val="42745"/>
                    </a:srgbClr>
                  </a:outerShdw>
                </a:effectLst>
                <a:latin typeface="나눔고딕 ExtraBold" charset="0"/>
                <a:ea typeface="나눔고딕 ExtraBold" charset="0"/>
                <a:cs typeface="+mj-cs"/>
              </a:rPr>
              <a:t>유형 7(49~56, 59~70): 빈칸 채우기</a:t>
            </a:r>
            <a:endParaRPr lang="ko-KR" altLang="en-US" sz="3500" b="1">
              <a:solidFill>
                <a:srgbClr val="000000"/>
              </a:solidFill>
              <a:latin typeface="나눔고딕 ExtraBold" charset="0"/>
              <a:ea typeface="나눔고딕 ExtraBold" charset="0"/>
              <a:cs typeface="+mj-cs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29. 다음 문장이 들어갈 곳을 고르십시오.</a:t>
            </a:r>
            <a:endParaRPr lang="ko-KR" altLang="en-US" sz="24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4" name="텍스트 개체 틀 3"/>
          <p:cNvSpPr txBox="1">
            <a:spLocks/>
          </p:cNvSpPr>
          <p:nvPr>
            <p:ph type="body" sz="quarter" idx="11"/>
          </p:nvPr>
        </p:nvSpPr>
        <p:spPr>
          <a:xfrm rot="0">
            <a:off x="497840" y="2086610"/>
            <a:ext cx="6400165" cy="935990"/>
          </a:xfrm>
          <a:prstGeom prst="rect"/>
          <a:ln w="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18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사람들은 우리의 춤을 보고 박수를 치면서 소리를 지릅니다.</a:t>
            </a:r>
            <a:endParaRPr lang="ko-KR" altLang="en-US" sz="18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742315" y="3112135"/>
            <a:ext cx="6480175" cy="762635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① ㉠	② ㉡	③ ㉢	④ ㉣</a:t>
            </a:r>
            <a:endParaRPr lang="ko-KR" altLang="en-US" sz="24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3"/>
          </p:nvPr>
        </p:nvSpPr>
        <p:spPr>
          <a:xfrm>
            <a:off x="496570" y="4047490"/>
            <a:ext cx="8018780" cy="450850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30. 이 글의 내용과 같은 것을 고르십시오.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6" name="텍스트 개체 틀 5"/>
          <p:cNvSpPr txBox="1">
            <a:spLocks/>
          </p:cNvSpPr>
          <p:nvPr>
            <p:ph type="body" sz="quarter" idx="15"/>
          </p:nvPr>
        </p:nvSpPr>
        <p:spPr>
          <a:xfrm rot="0">
            <a:off x="729615" y="4590415"/>
            <a:ext cx="7774940" cy="1896745"/>
          </a:xfrm>
          <a:prstGeom prst="rect"/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① 저는 날마다 춤 연습을 합니다.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② 저는 공연 보는 것을 좋아합니다.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③ 저는 요즘 춤에 관심이 생겼습니다.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④ 저는 혼자 공원에서 공연을 합니다.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4" name="타원 13"/>
          <p:cNvSpPr>
            <a:spLocks/>
          </p:cNvSpPr>
          <p:nvPr/>
        </p:nvSpPr>
        <p:spPr>
          <a:xfrm rot="0">
            <a:off x="2710180" y="3368675"/>
            <a:ext cx="264160" cy="264160"/>
          </a:xfrm>
          <a:prstGeom prst="ellipse"/>
          <a:noFill/>
          <a:ln w="381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solidFill>
                <a:srgbClr val="000000"/>
              </a:solidFill>
              <a:latin typeface="Calibri" charset="0"/>
              <a:ea typeface="Arial" charset="0"/>
              <a:cs typeface="+mn-cs"/>
            </a:endParaRPr>
          </a:p>
        </p:txBody>
      </p:sp>
      <p:sp>
        <p:nvSpPr>
          <p:cNvPr id="15" name="타원 14"/>
          <p:cNvSpPr/>
          <p:nvPr/>
        </p:nvSpPr>
        <p:spPr>
          <a:xfrm>
            <a:off x="864870" y="4639310"/>
            <a:ext cx="262890" cy="2628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solidFill>
                <a:srgbClr val="000000"/>
              </a:solidFill>
              <a:latin typeface="Calibri" charset="0"/>
              <a:ea typeface="Arial" charset="0"/>
              <a:cs typeface="+mn-cs"/>
            </a:endParaRPr>
          </a:p>
        </p:txBody>
      </p:sp>
      <p:sp>
        <p:nvSpPr>
          <p:cNvPr id="16" name="텍스트 개체 틀 15"/>
          <p:cNvSpPr txBox="1">
            <a:spLocks/>
          </p:cNvSpPr>
          <p:nvPr>
            <p:ph type="body" idx="16"/>
          </p:nvPr>
        </p:nvSpPr>
        <p:spPr>
          <a:xfrm rot="0">
            <a:off x="7039610" y="967740"/>
            <a:ext cx="4938395" cy="3352165"/>
          </a:xfrm>
          <a:prstGeom prst="rect"/>
          <a:solidFill>
            <a:srgbClr val="FFFFFF"/>
          </a:solidFill>
          <a:ln w="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20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18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저는 어릴 때부터 춤추는 것을 좋아했습니다. ( ㉠ )요즘도 매일 혼자 거울을 보면서 춤 연습을 합니다. ( ㉡ )주말에는 가끔 친구들과 같이 지하철역이나 공원에서 공연도 합니다. ( ㉢ )사람들의 박수 소리를 들으면 기분이 좋아져서 더 열심히 춤을 춥니다. ( ㉣ )</a:t>
            </a:r>
            <a:endParaRPr lang="ko-KR" altLang="en-US" sz="18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0530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1127125" y="274320"/>
            <a:ext cx="8640445" cy="696595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0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b="1">
                <a:solidFill>
                  <a:srgbClr val="000000"/>
                </a:solidFill>
                <a:effectLst>
                  <a:outerShdw sx="100000" sy="100000" blurRad="38100" dist="38100" dir="2700000" rotWithShape="1" algn="tl">
                    <a:srgbClr val="000000">
                      <a:alpha val="42745"/>
                    </a:srgbClr>
                  </a:outerShdw>
                </a:effectLst>
                <a:latin typeface="나눔고딕 ExtraBold" charset="0"/>
                <a:ea typeface="나눔고딕 ExtraBold" charset="0"/>
                <a:cs typeface="+mj-cs"/>
              </a:rPr>
              <a:t>유형 7(49~56, 59~70): 빈칸 채우기</a:t>
            </a:r>
            <a:endParaRPr lang="ko-KR" altLang="en-US" sz="3500" b="1">
              <a:solidFill>
                <a:srgbClr val="000000"/>
              </a:solidFill>
              <a:latin typeface="나눔고딕 ExtraBold" charset="0"/>
              <a:ea typeface="나눔고딕 ExtraBold" charset="0"/>
              <a:cs typeface="+mj-cs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33-34. 다음을 읽고 물음에 답하십시오.</a:t>
            </a:r>
            <a:endParaRPr lang="ko-KR" altLang="en-US" sz="24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1" name="텍스트 개체 틀 10"/>
          <p:cNvSpPr txBox="1">
            <a:spLocks/>
          </p:cNvSpPr>
          <p:nvPr>
            <p:ph type="body" sz="quarter" idx="11"/>
          </p:nvPr>
        </p:nvSpPr>
        <p:spPr>
          <a:xfrm rot="0">
            <a:off x="742950" y="2372360"/>
            <a:ext cx="7406005" cy="3942080"/>
          </a:xfrm>
          <a:prstGeom prst="rect"/>
          <a:ln w="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20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우리 집에는 나무가 하나 있습니다. 제가 태어났을 때 우리 아버지가 심으신 것입니다. 그래서 저하고 나이가 같습니다. 어릴 때는 그 나무가 저보다 작았는데</a:t>
            </a: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 </a:t>
            </a: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지금은 저보다 큽니다. 제가 물을 주고 키워서 나무와 정이 많이 들었습니다. 그러나 이제 그 나무와 헤어져야 합니다. 다음 주에 우리 가족이 이사를 하기 때문입니다. 저는 그 나무가 무척 ( ㉠ ).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2" name="텍스트 상자 11"/>
          <p:cNvSpPr txBox="1">
            <a:spLocks/>
          </p:cNvSpPr>
          <p:nvPr/>
        </p:nvSpPr>
        <p:spPr>
          <a:xfrm rot="0">
            <a:off x="8244840" y="970914"/>
            <a:ext cx="3475355" cy="4382135"/>
          </a:xfrm>
          <a:prstGeom prst="rect"/>
          <a:noFill/>
        </p:spPr>
        <p:txBody>
          <a:bodyPr wrap="square" lIns="0" tIns="0" rIns="0" bIns="0" vert="horz" anchor="t">
            <a:noAutofit/>
          </a:bodyPr>
          <a:lstStyle/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나무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: Cái cây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태어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나다: Sinh ra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심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다: Gieo, trồng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나이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: Tuổi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V + 는데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Adj + (으)ㄴ데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QK + 았/었는데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키우다:Chăm sóc, nuôi lớn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정(이) 들다: Có tình cảm, nảy sinh tình cảm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 그러나: Thế nhưng 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이제: Bây giờ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헤어지다: Chia tay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이사하다: Chuyển nhà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무척: Rất, quá, lắm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907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1127125" y="274320"/>
            <a:ext cx="8640445" cy="696595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0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b="1">
                <a:solidFill>
                  <a:srgbClr val="000000"/>
                </a:solidFill>
                <a:effectLst>
                  <a:outerShdw sx="100000" sy="100000" blurRad="38100" dist="38100" dir="2700000" rotWithShape="1" algn="tl">
                    <a:srgbClr val="000000">
                      <a:alpha val="42745"/>
                    </a:srgbClr>
                  </a:outerShdw>
                </a:effectLst>
                <a:latin typeface="나눔고딕 ExtraBold" charset="0"/>
                <a:ea typeface="나눔고딕 ExtraBold" charset="0"/>
                <a:cs typeface="+mj-cs"/>
              </a:rPr>
              <a:t>유형 7(49~56, 59~70): 빈칸 채우기</a:t>
            </a:r>
            <a:endParaRPr lang="ko-KR" altLang="en-US" sz="3500" b="1">
              <a:solidFill>
                <a:srgbClr val="000000"/>
              </a:solidFill>
              <a:latin typeface="나눔고딕 ExtraBold" charset="0"/>
              <a:ea typeface="나눔고딕 ExtraBold" charset="0"/>
              <a:cs typeface="+mj-cs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33. ㉠에 들어갈 알맞은 말을 고르십시오.</a:t>
            </a:r>
            <a:endParaRPr lang="ko-KR" altLang="en-US" sz="24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4" name="텍스트 개체 틀 3"/>
          <p:cNvSpPr txBox="1">
            <a:spLocks/>
          </p:cNvSpPr>
          <p:nvPr>
            <p:ph type="body" sz="quarter" idx="12"/>
          </p:nvPr>
        </p:nvSpPr>
        <p:spPr>
          <a:xfrm rot="0">
            <a:off x="647065" y="2160905"/>
            <a:ext cx="9025890" cy="763270"/>
          </a:xfrm>
          <a:prstGeom prst="rect"/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① 보고 싶을 겁니다 	② 보고 싶었습니다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③ 좋아지고 있습니다 	④ 좋아지려고 합니다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5" name="텍스트 개체 틀 4"/>
          <p:cNvSpPr txBox="1">
            <a:spLocks/>
          </p:cNvSpPr>
          <p:nvPr>
            <p:ph type="body" sz="quarter" idx="13"/>
          </p:nvPr>
        </p:nvSpPr>
        <p:spPr>
          <a:xfrm rot="0">
            <a:off x="496569" y="3424555"/>
            <a:ext cx="8019415" cy="451485"/>
          </a:xfrm>
          <a:prstGeom prst="rect"/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34. 이 글의 내용으로 알 수 있는 것을 고르십시오.</a:t>
            </a:r>
            <a:endParaRPr lang="ko-KR" altLang="en-US" sz="24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8" name="텍스트 개체 틀 7"/>
          <p:cNvSpPr txBox="1">
            <a:spLocks/>
          </p:cNvSpPr>
          <p:nvPr>
            <p:ph type="body" sz="quarter" idx="15"/>
          </p:nvPr>
        </p:nvSpPr>
        <p:spPr>
          <a:xfrm rot="0">
            <a:off x="619760" y="4246245"/>
            <a:ext cx="7774940" cy="1896745"/>
          </a:xfrm>
          <a:prstGeom prst="rect"/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① 저는 이사를 가서 나무를 심을 겁니다.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② 저는 나무와 헤어지게 되어서 슬픕니다.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③ 저는 나무 때문에 이사를 갈 수 없습니다.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④ 저는 나무가 보고 싶을 때 그 집에 갈 겁니다.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5" name="타원 14"/>
          <p:cNvSpPr>
            <a:spLocks/>
          </p:cNvSpPr>
          <p:nvPr/>
        </p:nvSpPr>
        <p:spPr>
          <a:xfrm rot="0">
            <a:off x="715645" y="2159000"/>
            <a:ext cx="263525" cy="263525"/>
          </a:xfrm>
          <a:prstGeom prst="ellipse"/>
          <a:noFill/>
          <a:ln w="381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solidFill>
                <a:srgbClr val="000000"/>
              </a:solidFill>
              <a:latin typeface="Calibri" charset="0"/>
              <a:ea typeface="Arial" charset="0"/>
              <a:cs typeface="+mn-cs"/>
            </a:endParaRPr>
          </a:p>
        </p:txBody>
      </p:sp>
      <p:sp>
        <p:nvSpPr>
          <p:cNvPr id="16" name="타원 15"/>
          <p:cNvSpPr>
            <a:spLocks/>
          </p:cNvSpPr>
          <p:nvPr/>
        </p:nvSpPr>
        <p:spPr>
          <a:xfrm rot="0">
            <a:off x="715645" y="4830445"/>
            <a:ext cx="263525" cy="263525"/>
          </a:xfrm>
          <a:prstGeom prst="ellipse"/>
          <a:noFill/>
          <a:ln w="381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solidFill>
                <a:srgbClr val="000000"/>
              </a:solidFill>
              <a:latin typeface="Calibri" charset="0"/>
              <a:ea typeface="Arial" charset="0"/>
              <a:cs typeface="+mn-cs"/>
            </a:endParaRPr>
          </a:p>
        </p:txBody>
      </p:sp>
      <p:sp>
        <p:nvSpPr>
          <p:cNvPr id="17" name="텍스트 개체 틀 16"/>
          <p:cNvSpPr txBox="1">
            <a:spLocks/>
          </p:cNvSpPr>
          <p:nvPr>
            <p:ph type="body" idx="16"/>
          </p:nvPr>
        </p:nvSpPr>
        <p:spPr>
          <a:xfrm rot="0">
            <a:off x="7513955" y="1059815"/>
            <a:ext cx="4327525" cy="4593590"/>
          </a:xfrm>
          <a:prstGeom prst="rect"/>
          <a:solidFill>
            <a:srgbClr val="FFFFFF"/>
          </a:solidFill>
          <a:ln w="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20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17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우리 집에는 나무가 하나 있습니다. 제가 태어났을 때 우리 아버지가 심으신 것입니다. 그래서 저하고 나이가 같습니다. 어릴 때는 그 나무가 저보다 작았는데 지금은 저보다 큽니다. 제가 물을 주고 키워서 나무와 정이 많이 들었습니다. 그러나 이제 그 나무와 헤어져야 합니다. 다음 주에 우리 가족이 이사를 하기 때문입니다. 저는 그 나무가 무척 ( ㉠ ).</a:t>
            </a:r>
            <a:endParaRPr lang="ko-KR" altLang="en-US" sz="17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2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1" animBg="1"/>
    </p:bldLst>
  </p:timing>
</p:sld>
</file>

<file path=ppt/theme/theme1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Văn phòng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칠판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칠판 테마" id="{79B717BB-EDF7-4CE2-B1FF-CC9C47730053}" vid="{D3F7E5C9-0125-4529-BE1C-98214DB34E2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AppVersion>12.000</AppVersion>
  <Characters>0</Characters>
  <CharactersWithSpaces>0</CharactersWithSpaces>
  <DocSecurity>0</DocSecurity>
  <HyperlinksChanged>false</HyperlinksChanged>
  <Lines>0</Lines>
  <LinksUpToDate>false</LinksUpToDate>
  <Pages>10</Pages>
  <Paragraphs>0</Paragraphs>
  <Words>0</Words>
  <TotalTime>0</TotalTime>
  <MMClips>0</MMClips>
  <ScaleCrop>false</ScaleCrop>
  <HeadingPairs>
    <vt:vector size="2" baseType="variant">
      <vt:variant>
        <vt:lpstr>제목</vt:lpstr>
      </vt:variant>
      <vt:variant>
        <vt:i4>1</vt:i4>
      </vt:variant>
    </vt:vector>
  </HeadingPairs>
  <TitlesOfParts>
    <vt:vector size="1" baseType="lpstr">
      <vt:lpstr>Title text</vt:lpstr>
    </vt:vector>
  </TitlesOfParts>
  <SharedDoc>false</SharedDoc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3</cp:revision>
  <cp:lastModifiedBy>hathupham98</cp:lastModifiedBy>
  <dc:title>Bản trình bày PowerPoint</dc:title>
  <dcterms:modified xsi:type="dcterms:W3CDTF">2020-08-10T01:04:55Z</dcterms:modified>
</cp:coreProperties>
</file>