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85" r:id="rId2"/>
    <p:sldId id="349" r:id="rId3"/>
    <p:sldId id="343" r:id="rId4"/>
    <p:sldId id="333" r:id="rId5"/>
    <p:sldId id="334" r:id="rId6"/>
    <p:sldId id="337" r:id="rId7"/>
    <p:sldId id="338" r:id="rId8"/>
    <p:sldId id="339" r:id="rId9"/>
    <p:sldId id="346" r:id="rId10"/>
    <p:sldId id="344" r:id="rId11"/>
    <p:sldId id="350" r:id="rId12"/>
    <p:sldId id="348" r:id="rId13"/>
    <p:sldId id="340" r:id="rId14"/>
    <p:sldId id="341" r:id="rId15"/>
    <p:sldId id="342" r:id="rId16"/>
    <p:sldId id="331" r:id="rId17"/>
    <p:sldId id="332" r:id="rId18"/>
    <p:sldId id="327" r:id="rId19"/>
  </p:sldIdLst>
  <p:sldSz cx="9144000" cy="5143500" type="screen16x9"/>
  <p:notesSz cx="6662738" cy="9906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40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12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684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56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09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375E"/>
    <a:srgbClr val="032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F43DA5-058A-4CC6-9A84-A45F12EF21BB}" v="2528" dt="2020-07-22T07:51:14.6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08" y="1026"/>
      </p:cViewPr>
      <p:guideLst>
        <p:guide orient="horz" pos="1621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2430" y="114"/>
      </p:cViewPr>
      <p:guideLst>
        <p:guide orient="horz" pos="3120"/>
        <p:guide pos="209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ành nè" userId="a7d7547b2d80ee51" providerId="Windows Live" clId="Web-{77F43DA5-058A-4CC6-9A84-A45F12EF21BB}"/>
    <pc:docChg chg="addSld delSld modSld">
      <pc:chgData name="Thành nè" userId="a7d7547b2d80ee51" providerId="Windows Live" clId="Web-{77F43DA5-058A-4CC6-9A84-A45F12EF21BB}" dt="2020-07-22T07:51:14.654" v="2461" actId="1076"/>
      <pc:docMkLst>
        <pc:docMk/>
      </pc:docMkLst>
      <pc:sldChg chg="delSp modSp delAnim">
        <pc:chgData name="Thành nè" userId="a7d7547b2d80ee51" providerId="Windows Live" clId="Web-{77F43DA5-058A-4CC6-9A84-A45F12EF21BB}" dt="2020-07-22T07:35:34.553" v="2128" actId="20577"/>
        <pc:sldMkLst>
          <pc:docMk/>
          <pc:sldMk cId="492513377" sldId="331"/>
        </pc:sldMkLst>
        <pc:spChg chg="mod">
          <ac:chgData name="Thành nè" userId="a7d7547b2d80ee51" providerId="Windows Live" clId="Web-{77F43DA5-058A-4CC6-9A84-A45F12EF21BB}" dt="2020-07-22T07:33:29.894" v="1905"/>
          <ac:spMkLst>
            <pc:docMk/>
            <pc:sldMk cId="492513377" sldId="331"/>
            <ac:spMk id="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29.878" v="1904"/>
          <ac:spMkLst>
            <pc:docMk/>
            <pc:sldMk cId="492513377" sldId="331"/>
            <ac:spMk id="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30.003" v="1909"/>
          <ac:spMkLst>
            <pc:docMk/>
            <pc:sldMk cId="492513377" sldId="331"/>
            <ac:spMk id="7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33:09.425" v="1900"/>
          <ac:spMkLst>
            <pc:docMk/>
            <pc:sldMk cId="492513377" sldId="331"/>
            <ac:spMk id="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29.925" v="1906"/>
          <ac:spMkLst>
            <pc:docMk/>
            <pc:sldMk cId="492513377" sldId="331"/>
            <ac:spMk id="11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33:18.347" v="1903"/>
          <ac:spMkLst>
            <pc:docMk/>
            <pc:sldMk cId="492513377" sldId="331"/>
            <ac:spMk id="12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33:11.534" v="1901"/>
          <ac:spMkLst>
            <pc:docMk/>
            <pc:sldMk cId="492513377" sldId="331"/>
            <ac:spMk id="1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29.957" v="1907"/>
          <ac:spMkLst>
            <pc:docMk/>
            <pc:sldMk cId="492513377" sldId="331"/>
            <ac:spMk id="1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29.972" v="1908"/>
          <ac:spMkLst>
            <pc:docMk/>
            <pc:sldMk cId="492513377" sldId="331"/>
            <ac:spMk id="15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33:15.941" v="1902"/>
          <ac:spMkLst>
            <pc:docMk/>
            <pc:sldMk cId="492513377" sldId="331"/>
            <ac:spMk id="16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33:06.284" v="1899"/>
          <ac:spMkLst>
            <pc:docMk/>
            <pc:sldMk cId="492513377" sldId="331"/>
            <ac:spMk id="1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39.613" v="1940" actId="20577"/>
          <ac:spMkLst>
            <pc:docMk/>
            <pc:sldMk cId="492513377" sldId="331"/>
            <ac:spMk id="1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4:39.489" v="1986" actId="14100"/>
          <ac:spMkLst>
            <pc:docMk/>
            <pc:sldMk cId="492513377" sldId="331"/>
            <ac:spMk id="1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4:59.443" v="2031" actId="20577"/>
          <ac:spMkLst>
            <pc:docMk/>
            <pc:sldMk cId="492513377" sldId="331"/>
            <ac:spMk id="2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34.553" v="2128" actId="20577"/>
          <ac:spMkLst>
            <pc:docMk/>
            <pc:sldMk cId="492513377" sldId="331"/>
            <ac:spMk id="21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45.535" v="1947" actId="20577"/>
          <ac:spMkLst>
            <pc:docMk/>
            <pc:sldMk cId="492513377" sldId="331"/>
            <ac:spMk id="2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58.660" v="1961" actId="20577"/>
          <ac:spMkLst>
            <pc:docMk/>
            <pc:sldMk cId="492513377" sldId="331"/>
            <ac:spMk id="2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4:52.365" v="2007" actId="1076"/>
          <ac:spMkLst>
            <pc:docMk/>
            <pc:sldMk cId="492513377" sldId="331"/>
            <ac:spMk id="2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14.209" v="2075" actId="20577"/>
          <ac:spMkLst>
            <pc:docMk/>
            <pc:sldMk cId="492513377" sldId="331"/>
            <ac:spMk id="2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23.194" v="2095" actId="1076"/>
          <ac:spMkLst>
            <pc:docMk/>
            <pc:sldMk cId="492513377" sldId="331"/>
            <ac:spMk id="26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30.191" v="1919"/>
          <ac:spMkLst>
            <pc:docMk/>
            <pc:sldMk cId="492513377" sldId="331"/>
            <ac:spMk id="2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30.207" v="1920"/>
          <ac:spMkLst>
            <pc:docMk/>
            <pc:sldMk cId="492513377" sldId="331"/>
            <ac:spMk id="2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30.238" v="1921"/>
          <ac:spMkLst>
            <pc:docMk/>
            <pc:sldMk cId="492513377" sldId="331"/>
            <ac:spMk id="2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3:30.253" v="1922"/>
          <ac:spMkLst>
            <pc:docMk/>
            <pc:sldMk cId="492513377" sldId="331"/>
            <ac:spMk id="30" creationId="{00000000-0000-0000-0000-000000000000}"/>
          </ac:spMkLst>
        </pc:spChg>
      </pc:sldChg>
      <pc:sldChg chg="delSp modSp delAnim">
        <pc:chgData name="Thành nè" userId="a7d7547b2d80ee51" providerId="Windows Live" clId="Web-{77F43DA5-058A-4CC6-9A84-A45F12EF21BB}" dt="2020-07-22T07:38:46.152" v="2376" actId="20577"/>
        <pc:sldMkLst>
          <pc:docMk/>
          <pc:sldMk cId="149969466" sldId="332"/>
        </pc:sldMkLst>
        <pc:spChg chg="mod">
          <ac:chgData name="Thành nè" userId="a7d7547b2d80ee51" providerId="Windows Live" clId="Web-{77F43DA5-058A-4CC6-9A84-A45F12EF21BB}" dt="2020-07-22T07:35:42.350" v="2131"/>
          <ac:spMkLst>
            <pc:docMk/>
            <pc:sldMk cId="149969466" sldId="332"/>
            <ac:spMk id="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42.319" v="2130"/>
          <ac:spMkLst>
            <pc:docMk/>
            <pc:sldMk cId="149969466" sldId="332"/>
            <ac:spMk id="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42.491" v="2135"/>
          <ac:spMkLst>
            <pc:docMk/>
            <pc:sldMk cId="149969466" sldId="332"/>
            <ac:spMk id="7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36:13.273" v="2153"/>
          <ac:spMkLst>
            <pc:docMk/>
            <pc:sldMk cId="149969466" sldId="332"/>
            <ac:spMk id="8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36:17.554" v="2154"/>
          <ac:spMkLst>
            <pc:docMk/>
            <pc:sldMk cId="149969466" sldId="332"/>
            <ac:spMk id="9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36:26.429" v="2155"/>
          <ac:spMkLst>
            <pc:docMk/>
            <pc:sldMk cId="149969466" sldId="332"/>
            <ac:spMk id="1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42.397" v="2132"/>
          <ac:spMkLst>
            <pc:docMk/>
            <pc:sldMk cId="149969466" sldId="332"/>
            <ac:spMk id="11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36:35.820" v="2156"/>
          <ac:spMkLst>
            <pc:docMk/>
            <pc:sldMk cId="149969466" sldId="332"/>
            <ac:spMk id="12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35:45.272" v="2152"/>
          <ac:spMkLst>
            <pc:docMk/>
            <pc:sldMk cId="149969466" sldId="332"/>
            <ac:spMk id="1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42.428" v="2133"/>
          <ac:spMkLst>
            <pc:docMk/>
            <pc:sldMk cId="149969466" sldId="332"/>
            <ac:spMk id="1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42.460" v="2134"/>
          <ac:spMkLst>
            <pc:docMk/>
            <pc:sldMk cId="149969466" sldId="332"/>
            <ac:spMk id="1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6:54.727" v="2171" actId="20577"/>
          <ac:spMkLst>
            <pc:docMk/>
            <pc:sldMk cId="149969466" sldId="332"/>
            <ac:spMk id="16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7:59.541" v="2257" actId="20577"/>
          <ac:spMkLst>
            <pc:docMk/>
            <pc:sldMk cId="149969466" sldId="332"/>
            <ac:spMk id="1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8:14.620" v="2326" actId="20577"/>
          <ac:spMkLst>
            <pc:docMk/>
            <pc:sldMk cId="149969466" sldId="332"/>
            <ac:spMk id="1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8:33.917" v="2352" actId="14100"/>
          <ac:spMkLst>
            <pc:docMk/>
            <pc:sldMk cId="149969466" sldId="332"/>
            <ac:spMk id="1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7:22.462" v="2226" actId="14100"/>
          <ac:spMkLst>
            <pc:docMk/>
            <pc:sldMk cId="149969466" sldId="332"/>
            <ac:spMk id="2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8:03.510" v="2271" actId="20577"/>
          <ac:spMkLst>
            <pc:docMk/>
            <pc:sldMk cId="149969466" sldId="332"/>
            <ac:spMk id="21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8:46.152" v="2376" actId="20577"/>
          <ac:spMkLst>
            <pc:docMk/>
            <pc:sldMk cId="149969466" sldId="332"/>
            <ac:spMk id="2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42.788" v="2148"/>
          <ac:spMkLst>
            <pc:docMk/>
            <pc:sldMk cId="149969466" sldId="332"/>
            <ac:spMk id="2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42.819" v="2149"/>
          <ac:spMkLst>
            <pc:docMk/>
            <pc:sldMk cId="149969466" sldId="332"/>
            <ac:spMk id="2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42.835" v="2150"/>
          <ac:spMkLst>
            <pc:docMk/>
            <pc:sldMk cId="149969466" sldId="332"/>
            <ac:spMk id="2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35:42.850" v="2151"/>
          <ac:spMkLst>
            <pc:docMk/>
            <pc:sldMk cId="149969466" sldId="332"/>
            <ac:spMk id="26" creationId="{00000000-0000-0000-0000-000000000000}"/>
          </ac:spMkLst>
        </pc:spChg>
      </pc:sldChg>
      <pc:sldChg chg="delSp modSp add del delAnim">
        <pc:chgData name="Thành nè" userId="a7d7547b2d80ee51" providerId="Windows Live" clId="Web-{77F43DA5-058A-4CC6-9A84-A45F12EF21BB}" dt="2020-07-22T07:40:08.232" v="2393" actId="20577"/>
        <pc:sldMkLst>
          <pc:docMk/>
          <pc:sldMk cId="1790474731" sldId="333"/>
        </pc:sldMkLst>
        <pc:spChg chg="mod">
          <ac:chgData name="Thành nè" userId="a7d7547b2d80ee51" providerId="Windows Live" clId="Web-{77F43DA5-058A-4CC6-9A84-A45F12EF21BB}" dt="2020-07-22T07:07:32.159" v="316"/>
          <ac:spMkLst>
            <pc:docMk/>
            <pc:sldMk cId="1790474731" sldId="333"/>
            <ac:spMk id="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143" v="315"/>
          <ac:spMkLst>
            <pc:docMk/>
            <pc:sldMk cId="1790474731" sldId="333"/>
            <ac:spMk id="3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39:16.137" v="2381"/>
          <ac:spMkLst>
            <pc:docMk/>
            <pc:sldMk cId="1790474731" sldId="333"/>
            <ac:spMk id="4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39:12.387" v="2380"/>
          <ac:spMkLst>
            <pc:docMk/>
            <pc:sldMk cId="1790474731" sldId="333"/>
            <ac:spMk id="5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00:27.274" v="195"/>
          <ac:spMkLst>
            <pc:docMk/>
            <pc:sldMk cId="1790474731" sldId="333"/>
            <ac:spMk id="6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268" v="320"/>
          <ac:spMkLst>
            <pc:docMk/>
            <pc:sldMk cId="1790474731" sldId="333"/>
            <ac:spMk id="7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02:25.073" v="202"/>
          <ac:spMkLst>
            <pc:docMk/>
            <pc:sldMk cId="1790474731" sldId="333"/>
            <ac:spMk id="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0:08.232" v="2393" actId="20577"/>
          <ac:spMkLst>
            <pc:docMk/>
            <pc:sldMk cId="1790474731" sldId="333"/>
            <ac:spMk id="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315" v="322"/>
          <ac:spMkLst>
            <pc:docMk/>
            <pc:sldMk cId="1790474731" sldId="333"/>
            <ac:spMk id="1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205" v="317"/>
          <ac:spMkLst>
            <pc:docMk/>
            <pc:sldMk cId="1790474731" sldId="333"/>
            <ac:spMk id="11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346" v="323"/>
          <ac:spMkLst>
            <pc:docMk/>
            <pc:sldMk cId="1790474731" sldId="333"/>
            <ac:spMk id="1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362" v="324"/>
          <ac:spMkLst>
            <pc:docMk/>
            <pc:sldMk cId="1790474731" sldId="333"/>
            <ac:spMk id="1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221" v="318"/>
          <ac:spMkLst>
            <pc:docMk/>
            <pc:sldMk cId="1790474731" sldId="333"/>
            <ac:spMk id="1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252" v="319"/>
          <ac:spMkLst>
            <pc:docMk/>
            <pc:sldMk cId="1790474731" sldId="333"/>
            <ac:spMk id="15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39:18.434" v="2382"/>
          <ac:spMkLst>
            <pc:docMk/>
            <pc:sldMk cId="1790474731" sldId="333"/>
            <ac:spMk id="16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00:33.086" v="197"/>
          <ac:spMkLst>
            <pc:docMk/>
            <pc:sldMk cId="1790474731" sldId="333"/>
            <ac:spMk id="17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00:37.336" v="199"/>
          <ac:spMkLst>
            <pc:docMk/>
            <pc:sldMk cId="1790474731" sldId="333"/>
            <ac:spMk id="18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00:35.555" v="198"/>
          <ac:spMkLst>
            <pc:docMk/>
            <pc:sldMk cId="1790474731" sldId="333"/>
            <ac:spMk id="2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440" v="328"/>
          <ac:spMkLst>
            <pc:docMk/>
            <pc:sldMk cId="1790474731" sldId="333"/>
            <ac:spMk id="2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455" v="329"/>
          <ac:spMkLst>
            <pc:docMk/>
            <pc:sldMk cId="1790474731" sldId="333"/>
            <ac:spMk id="2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487" v="330"/>
          <ac:spMkLst>
            <pc:docMk/>
            <pc:sldMk cId="1790474731" sldId="333"/>
            <ac:spMk id="26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7:32.502" v="331"/>
          <ac:spMkLst>
            <pc:docMk/>
            <pc:sldMk cId="1790474731" sldId="333"/>
            <ac:spMk id="27" creationId="{00000000-0000-0000-0000-000000000000}"/>
          </ac:spMkLst>
        </pc:spChg>
      </pc:sldChg>
      <pc:sldChg chg="delSp modSp delAnim">
        <pc:chgData name="Thành nè" userId="a7d7547b2d80ee51" providerId="Windows Live" clId="Web-{77F43DA5-058A-4CC6-9A84-A45F12EF21BB}" dt="2020-07-22T07:11:11.632" v="584" actId="20577"/>
        <pc:sldMkLst>
          <pc:docMk/>
          <pc:sldMk cId="470693686" sldId="334"/>
        </pc:sldMkLst>
        <pc:spChg chg="mod">
          <ac:chgData name="Thành nè" userId="a7d7547b2d80ee51" providerId="Windows Live" clId="Web-{77F43DA5-058A-4CC6-9A84-A45F12EF21BB}" dt="2020-07-22T07:08:23.910" v="335"/>
          <ac:spMkLst>
            <pc:docMk/>
            <pc:sldMk cId="470693686" sldId="334"/>
            <ac:spMk id="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8:23.894" v="334"/>
          <ac:spMkLst>
            <pc:docMk/>
            <pc:sldMk cId="470693686" sldId="334"/>
            <ac:spMk id="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8:24.019" v="339"/>
          <ac:spMkLst>
            <pc:docMk/>
            <pc:sldMk cId="470693686" sldId="334"/>
            <ac:spMk id="7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08:17.316" v="333"/>
          <ac:spMkLst>
            <pc:docMk/>
            <pc:sldMk cId="470693686" sldId="334"/>
            <ac:spMk id="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8:58.051" v="397" actId="20577"/>
          <ac:spMkLst>
            <pc:docMk/>
            <pc:sldMk cId="470693686" sldId="334"/>
            <ac:spMk id="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9:53.881" v="455" actId="20577"/>
          <ac:spMkLst>
            <pc:docMk/>
            <pc:sldMk cId="470693686" sldId="334"/>
            <ac:spMk id="1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8:23.941" v="336"/>
          <ac:spMkLst>
            <pc:docMk/>
            <pc:sldMk cId="470693686" sldId="334"/>
            <ac:spMk id="11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0:03.365" v="481" actId="20577"/>
          <ac:spMkLst>
            <pc:docMk/>
            <pc:sldMk cId="470693686" sldId="334"/>
            <ac:spMk id="1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1:11.632" v="584" actId="20577"/>
          <ac:spMkLst>
            <pc:docMk/>
            <pc:sldMk cId="470693686" sldId="334"/>
            <ac:spMk id="1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8:23.972" v="337"/>
          <ac:spMkLst>
            <pc:docMk/>
            <pc:sldMk cId="470693686" sldId="334"/>
            <ac:spMk id="1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8:23.988" v="338"/>
          <ac:spMkLst>
            <pc:docMk/>
            <pc:sldMk cId="470693686" sldId="334"/>
            <ac:spMk id="1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8:24.113" v="344"/>
          <ac:spMkLst>
            <pc:docMk/>
            <pc:sldMk cId="470693686" sldId="334"/>
            <ac:spMk id="1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8:24.128" v="345"/>
          <ac:spMkLst>
            <pc:docMk/>
            <pc:sldMk cId="470693686" sldId="334"/>
            <ac:spMk id="1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8:24.144" v="346"/>
          <ac:spMkLst>
            <pc:docMk/>
            <pc:sldMk cId="470693686" sldId="334"/>
            <ac:spMk id="1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8:24.160" v="347"/>
          <ac:spMkLst>
            <pc:docMk/>
            <pc:sldMk cId="470693686" sldId="334"/>
            <ac:spMk id="20" creationId="{00000000-0000-0000-0000-000000000000}"/>
          </ac:spMkLst>
        </pc:spChg>
      </pc:sldChg>
      <pc:sldChg chg="delSp modSp delAnim">
        <pc:chgData name="Thành nè" userId="a7d7547b2d80ee51" providerId="Windows Live" clId="Web-{77F43DA5-058A-4CC6-9A84-A45F12EF21BB}" dt="2020-07-22T07:41:40.765" v="2425" actId="20577"/>
        <pc:sldMkLst>
          <pc:docMk/>
          <pc:sldMk cId="2561788995" sldId="337"/>
        </pc:sldMkLst>
        <pc:spChg chg="mod">
          <ac:chgData name="Thành nè" userId="a7d7547b2d80ee51" providerId="Windows Live" clId="Web-{77F43DA5-058A-4CC6-9A84-A45F12EF21BB}" dt="2020-07-22T07:12:51.166" v="692"/>
          <ac:spMkLst>
            <pc:docMk/>
            <pc:sldMk cId="2561788995" sldId="337"/>
            <ac:spMk id="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2:51.150" v="691"/>
          <ac:spMkLst>
            <pc:docMk/>
            <pc:sldMk cId="2561788995" sldId="337"/>
            <ac:spMk id="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2:51.307" v="696"/>
          <ac:spMkLst>
            <pc:docMk/>
            <pc:sldMk cId="2561788995" sldId="337"/>
            <ac:spMk id="7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11:17.570" v="586"/>
          <ac:spMkLst>
            <pc:docMk/>
            <pc:sldMk cId="2561788995" sldId="337"/>
            <ac:spMk id="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2:51.322" v="697"/>
          <ac:spMkLst>
            <pc:docMk/>
            <pc:sldMk cId="2561788995" sldId="337"/>
            <ac:spMk id="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2:51.213" v="693"/>
          <ac:spMkLst>
            <pc:docMk/>
            <pc:sldMk cId="2561788995" sldId="337"/>
            <ac:spMk id="11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1:40.765" v="2425" actId="20577"/>
          <ac:spMkLst>
            <pc:docMk/>
            <pc:sldMk cId="2561788995" sldId="337"/>
            <ac:spMk id="1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4:03.187" v="750" actId="20577"/>
          <ac:spMkLst>
            <pc:docMk/>
            <pc:sldMk cId="2561788995" sldId="337"/>
            <ac:spMk id="1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2:51.244" v="694"/>
          <ac:spMkLst>
            <pc:docMk/>
            <pc:sldMk cId="2561788995" sldId="337"/>
            <ac:spMk id="1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2:51.275" v="695"/>
          <ac:spMkLst>
            <pc:docMk/>
            <pc:sldMk cId="2561788995" sldId="337"/>
            <ac:spMk id="1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2:51.494" v="704"/>
          <ac:spMkLst>
            <pc:docMk/>
            <pc:sldMk cId="2561788995" sldId="337"/>
            <ac:spMk id="16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2:51.400" v="700"/>
          <ac:spMkLst>
            <pc:docMk/>
            <pc:sldMk cId="2561788995" sldId="337"/>
            <ac:spMk id="1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2:51.432" v="701"/>
          <ac:spMkLst>
            <pc:docMk/>
            <pc:sldMk cId="2561788995" sldId="337"/>
            <ac:spMk id="1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2:51.447" v="702"/>
          <ac:spMkLst>
            <pc:docMk/>
            <pc:sldMk cId="2561788995" sldId="337"/>
            <ac:spMk id="1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2:51.478" v="703"/>
          <ac:spMkLst>
            <pc:docMk/>
            <pc:sldMk cId="2561788995" sldId="337"/>
            <ac:spMk id="20" creationId="{00000000-0000-0000-0000-000000000000}"/>
          </ac:spMkLst>
        </pc:spChg>
      </pc:sldChg>
      <pc:sldChg chg="delSp modSp delAnim">
        <pc:chgData name="Thành nè" userId="a7d7547b2d80ee51" providerId="Windows Live" clId="Web-{77F43DA5-058A-4CC6-9A84-A45F12EF21BB}" dt="2020-07-22T07:41:59.094" v="2427" actId="20577"/>
        <pc:sldMkLst>
          <pc:docMk/>
          <pc:sldMk cId="2718119032" sldId="338"/>
        </pc:sldMkLst>
        <pc:spChg chg="mod">
          <ac:chgData name="Thành nè" userId="a7d7547b2d80ee51" providerId="Windows Live" clId="Web-{77F43DA5-058A-4CC6-9A84-A45F12EF21BB}" dt="2020-07-22T07:14:21.889" v="754"/>
          <ac:spMkLst>
            <pc:docMk/>
            <pc:sldMk cId="2718119032" sldId="338"/>
            <ac:spMk id="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4:21.858" v="753"/>
          <ac:spMkLst>
            <pc:docMk/>
            <pc:sldMk cId="2718119032" sldId="338"/>
            <ac:spMk id="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4:22.017" v="758"/>
          <ac:spMkLst>
            <pc:docMk/>
            <pc:sldMk cId="2718119032" sldId="338"/>
            <ac:spMk id="7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14:14.855" v="752"/>
          <ac:spMkLst>
            <pc:docMk/>
            <pc:sldMk cId="2718119032" sldId="338"/>
            <ac:spMk id="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1:59.094" v="2427" actId="20577"/>
          <ac:spMkLst>
            <pc:docMk/>
            <pc:sldMk cId="2718119032" sldId="338"/>
            <ac:spMk id="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5:14.685" v="832" actId="20577"/>
          <ac:spMkLst>
            <pc:docMk/>
            <pc:sldMk cId="2718119032" sldId="338"/>
            <ac:spMk id="1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4:21.930" v="755"/>
          <ac:spMkLst>
            <pc:docMk/>
            <pc:sldMk cId="2718119032" sldId="338"/>
            <ac:spMk id="11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5:40.323" v="844" actId="20577"/>
          <ac:spMkLst>
            <pc:docMk/>
            <pc:sldMk cId="2718119032" sldId="338"/>
            <ac:spMk id="1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6:27.953" v="886" actId="20577"/>
          <ac:spMkLst>
            <pc:docMk/>
            <pc:sldMk cId="2718119032" sldId="338"/>
            <ac:spMk id="1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4:21.962" v="756"/>
          <ac:spMkLst>
            <pc:docMk/>
            <pc:sldMk cId="2718119032" sldId="338"/>
            <ac:spMk id="1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4:21.991" v="757"/>
          <ac:spMkLst>
            <pc:docMk/>
            <pc:sldMk cId="2718119032" sldId="338"/>
            <ac:spMk id="1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4:22.148" v="763"/>
          <ac:spMkLst>
            <pc:docMk/>
            <pc:sldMk cId="2718119032" sldId="338"/>
            <ac:spMk id="1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4:22.173" v="764"/>
          <ac:spMkLst>
            <pc:docMk/>
            <pc:sldMk cId="2718119032" sldId="338"/>
            <ac:spMk id="1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4:22.196" v="765"/>
          <ac:spMkLst>
            <pc:docMk/>
            <pc:sldMk cId="2718119032" sldId="338"/>
            <ac:spMk id="1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14:22.222" v="766"/>
          <ac:spMkLst>
            <pc:docMk/>
            <pc:sldMk cId="2718119032" sldId="338"/>
            <ac:spMk id="20" creationId="{00000000-0000-0000-0000-000000000000}"/>
          </ac:spMkLst>
        </pc:spChg>
      </pc:sldChg>
      <pc:sldChg chg="delSp modSp delAnim">
        <pc:chgData name="Thành nè" userId="a7d7547b2d80ee51" providerId="Windows Live" clId="Web-{77F43DA5-058A-4CC6-9A84-A45F12EF21BB}" dt="2020-07-22T07:21:04.246" v="1254"/>
        <pc:sldMkLst>
          <pc:docMk/>
          <pc:sldMk cId="2275434028" sldId="339"/>
        </pc:sldMkLst>
        <pc:spChg chg="mod">
          <ac:chgData name="Thành nè" userId="a7d7547b2d80ee51" providerId="Windows Live" clId="Web-{77F43DA5-058A-4CC6-9A84-A45F12EF21BB}" dt="2020-07-22T07:21:03.887" v="1242"/>
          <ac:spMkLst>
            <pc:docMk/>
            <pc:sldMk cId="2275434028" sldId="339"/>
            <ac:spMk id="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3.857" v="1241"/>
          <ac:spMkLst>
            <pc:docMk/>
            <pc:sldMk cId="2275434028" sldId="339"/>
            <ac:spMk id="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4.028" v="1246"/>
          <ac:spMkLst>
            <pc:docMk/>
            <pc:sldMk cId="2275434028" sldId="339"/>
            <ac:spMk id="7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16:32.548" v="888"/>
          <ac:spMkLst>
            <pc:docMk/>
            <pc:sldMk cId="2275434028" sldId="339"/>
            <ac:spMk id="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4.062" v="1247"/>
          <ac:spMkLst>
            <pc:docMk/>
            <pc:sldMk cId="2275434028" sldId="339"/>
            <ac:spMk id="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4.092" v="1248"/>
          <ac:spMkLst>
            <pc:docMk/>
            <pc:sldMk cId="2275434028" sldId="339"/>
            <ac:spMk id="1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3.930" v="1243"/>
          <ac:spMkLst>
            <pc:docMk/>
            <pc:sldMk cId="2275434028" sldId="339"/>
            <ac:spMk id="11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4.119" v="1249"/>
          <ac:spMkLst>
            <pc:docMk/>
            <pc:sldMk cId="2275434028" sldId="339"/>
            <ac:spMk id="1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4.246" v="1254"/>
          <ac:spMkLst>
            <pc:docMk/>
            <pc:sldMk cId="2275434028" sldId="339"/>
            <ac:spMk id="1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3.966" v="1244"/>
          <ac:spMkLst>
            <pc:docMk/>
            <pc:sldMk cId="2275434028" sldId="339"/>
            <ac:spMk id="1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4" v="1245"/>
          <ac:spMkLst>
            <pc:docMk/>
            <pc:sldMk cId="2275434028" sldId="339"/>
            <ac:spMk id="1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4.144" v="1250"/>
          <ac:spMkLst>
            <pc:docMk/>
            <pc:sldMk cId="2275434028" sldId="339"/>
            <ac:spMk id="16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4.169" v="1251"/>
          <ac:spMkLst>
            <pc:docMk/>
            <pc:sldMk cId="2275434028" sldId="339"/>
            <ac:spMk id="1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4.194" v="1252"/>
          <ac:spMkLst>
            <pc:docMk/>
            <pc:sldMk cId="2275434028" sldId="339"/>
            <ac:spMk id="1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1:04.218" v="1253"/>
          <ac:spMkLst>
            <pc:docMk/>
            <pc:sldMk cId="2275434028" sldId="339"/>
            <ac:spMk id="19" creationId="{00000000-0000-0000-0000-000000000000}"/>
          </ac:spMkLst>
        </pc:spChg>
      </pc:sldChg>
      <pc:sldChg chg="delSp modSp delAnim">
        <pc:chgData name="Thành nè" userId="a7d7547b2d80ee51" providerId="Windows Live" clId="Web-{77F43DA5-058A-4CC6-9A84-A45F12EF21BB}" dt="2020-07-22T07:23:59.037" v="1325" actId="1076"/>
        <pc:sldMkLst>
          <pc:docMk/>
          <pc:sldMk cId="14631530" sldId="340"/>
        </pc:sldMkLst>
        <pc:spChg chg="mod">
          <ac:chgData name="Thành nè" userId="a7d7547b2d80ee51" providerId="Windows Live" clId="Web-{77F43DA5-058A-4CC6-9A84-A45F12EF21BB}" dt="2020-07-22T07:22:49.520" v="1269"/>
          <ac:spMkLst>
            <pc:docMk/>
            <pc:sldMk cId="14631530" sldId="340"/>
            <ac:spMk id="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2:49.488" v="1268"/>
          <ac:spMkLst>
            <pc:docMk/>
            <pc:sldMk cId="14631530" sldId="340"/>
            <ac:spMk id="3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3:08.161" v="1293"/>
          <ac:spMkLst>
            <pc:docMk/>
            <pc:sldMk cId="14631530" sldId="340"/>
            <ac:spMk id="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2:49.629" v="1273"/>
          <ac:spMkLst>
            <pc:docMk/>
            <pc:sldMk cId="14631530" sldId="340"/>
            <ac:spMk id="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2:49.551" v="1270"/>
          <ac:spMkLst>
            <pc:docMk/>
            <pc:sldMk cId="14631530" sldId="340"/>
            <ac:spMk id="11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3:21.052" v="1300"/>
          <ac:spMkLst>
            <pc:docMk/>
            <pc:sldMk cId="14631530" sldId="340"/>
            <ac:spMk id="1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2:49.582" v="1271"/>
          <ac:spMkLst>
            <pc:docMk/>
            <pc:sldMk cId="14631530" sldId="340"/>
            <ac:spMk id="1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2:49.613" v="1272"/>
          <ac:spMkLst>
            <pc:docMk/>
            <pc:sldMk cId="14631530" sldId="340"/>
            <ac:spMk id="15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3:17.395" v="1299"/>
          <ac:spMkLst>
            <pc:docMk/>
            <pc:sldMk cId="14631530" sldId="340"/>
            <ac:spMk id="16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3:34.974" v="1316"/>
          <ac:spMkLst>
            <pc:docMk/>
            <pc:sldMk cId="14631530" sldId="340"/>
            <ac:spMk id="17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3:37.005" v="1317"/>
          <ac:spMkLst>
            <pc:docMk/>
            <pc:sldMk cId="14631530" sldId="340"/>
            <ac:spMk id="18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3:38.927" v="1318"/>
          <ac:spMkLst>
            <pc:docMk/>
            <pc:sldMk cId="14631530" sldId="340"/>
            <ac:spMk id="19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2:27.910" v="1258"/>
          <ac:spMkLst>
            <pc:docMk/>
            <pc:sldMk cId="14631530" sldId="340"/>
            <ac:spMk id="2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2:50.004" v="1289"/>
          <ac:spMkLst>
            <pc:docMk/>
            <pc:sldMk cId="14631530" sldId="340"/>
            <ac:spMk id="21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3:31.771" v="1315" actId="14100"/>
          <ac:spMkLst>
            <pc:docMk/>
            <pc:sldMk cId="14631530" sldId="340"/>
            <ac:spMk id="2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3:59.037" v="1325" actId="1076"/>
          <ac:spMkLst>
            <pc:docMk/>
            <pc:sldMk cId="14631530" sldId="340"/>
            <ac:spMk id="2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3:14.020" v="1296" actId="20577"/>
          <ac:spMkLst>
            <pc:docMk/>
            <pc:sldMk cId="14631530" sldId="340"/>
            <ac:spMk id="25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22:32.379" v="1259"/>
          <ac:spMkLst>
            <pc:docMk/>
            <pc:sldMk cId="14631530" sldId="340"/>
            <ac:spMk id="2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2:49.863" v="1283"/>
          <ac:spMkLst>
            <pc:docMk/>
            <pc:sldMk cId="14631530" sldId="340"/>
            <ac:spMk id="2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2:49.895" v="1284"/>
          <ac:spMkLst>
            <pc:docMk/>
            <pc:sldMk cId="14631530" sldId="340"/>
            <ac:spMk id="2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2:49.910" v="1285"/>
          <ac:spMkLst>
            <pc:docMk/>
            <pc:sldMk cId="14631530" sldId="340"/>
            <ac:spMk id="3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2:49.942" v="1286"/>
          <ac:spMkLst>
            <pc:docMk/>
            <pc:sldMk cId="14631530" sldId="340"/>
            <ac:spMk id="31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3:06.192" v="1292"/>
          <ac:spMkLst>
            <pc:docMk/>
            <pc:sldMk cId="14631530" sldId="340"/>
            <ac:spMk id="32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3:41.802" v="1319"/>
          <ac:spMkLst>
            <pc:docMk/>
            <pc:sldMk cId="14631530" sldId="340"/>
            <ac:spMk id="33" creationId="{00000000-0000-0000-0000-000000000000}"/>
          </ac:spMkLst>
        </pc:spChg>
      </pc:sldChg>
      <pc:sldChg chg="delSp modSp delAnim">
        <pc:chgData name="Thành nè" userId="a7d7547b2d80ee51" providerId="Windows Live" clId="Web-{77F43DA5-058A-4CC6-9A84-A45F12EF21BB}" dt="2020-07-22T07:50:36.950" v="2459" actId="1076"/>
        <pc:sldMkLst>
          <pc:docMk/>
          <pc:sldMk cId="1299480635" sldId="341"/>
        </pc:sldMkLst>
        <pc:spChg chg="mod">
          <ac:chgData name="Thành nè" userId="a7d7547b2d80ee51" providerId="Windows Live" clId="Web-{77F43DA5-058A-4CC6-9A84-A45F12EF21BB}" dt="2020-07-22T07:24:34.319" v="1330"/>
          <ac:spMkLst>
            <pc:docMk/>
            <pc:sldMk cId="1299480635" sldId="341"/>
            <ac:spMk id="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4:34.303" v="1329"/>
          <ac:spMkLst>
            <pc:docMk/>
            <pc:sldMk cId="1299480635" sldId="341"/>
            <ac:spMk id="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4:34.460" v="1334"/>
          <ac:spMkLst>
            <pc:docMk/>
            <pc:sldMk cId="1299480635" sldId="341"/>
            <ac:spMk id="7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7:26.542" v="1564"/>
          <ac:spMkLst>
            <pc:docMk/>
            <pc:sldMk cId="1299480635" sldId="341"/>
            <ac:spMk id="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4:34.366" v="1331"/>
          <ac:spMkLst>
            <pc:docMk/>
            <pc:sldMk cId="1299480635" sldId="341"/>
            <ac:spMk id="11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4:57.038" v="1388"/>
          <ac:spMkLst>
            <pc:docMk/>
            <pc:sldMk cId="1299480635" sldId="341"/>
            <ac:spMk id="12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6:34.072" v="1519"/>
          <ac:spMkLst>
            <pc:docMk/>
            <pc:sldMk cId="1299480635" sldId="341"/>
            <ac:spMk id="1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4:34.397" v="1332"/>
          <ac:spMkLst>
            <pc:docMk/>
            <pc:sldMk cId="1299480635" sldId="341"/>
            <ac:spMk id="1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4:34.444" v="1333"/>
          <ac:spMkLst>
            <pc:docMk/>
            <pc:sldMk cId="1299480635" sldId="341"/>
            <ac:spMk id="15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7:29.401" v="1565"/>
          <ac:spMkLst>
            <pc:docMk/>
            <pc:sldMk cId="1299480635" sldId="341"/>
            <ac:spMk id="16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6:05.805" v="1481"/>
          <ac:spMkLst>
            <pc:docMk/>
            <pc:sldMk cId="1299480635" sldId="341"/>
            <ac:spMk id="1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50:17.246" v="2456" actId="1076"/>
          <ac:spMkLst>
            <pc:docMk/>
            <pc:sldMk cId="1299480635" sldId="341"/>
            <ac:spMk id="1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50:36.950" v="2459" actId="1076"/>
          <ac:spMkLst>
            <pc:docMk/>
            <pc:sldMk cId="1299480635" sldId="341"/>
            <ac:spMk id="20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7:24.432" v="1563"/>
          <ac:spMkLst>
            <pc:docMk/>
            <pc:sldMk cId="1299480635" sldId="341"/>
            <ac:spMk id="21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7:21.417" v="1561" actId="20577"/>
          <ac:spMkLst>
            <pc:docMk/>
            <pc:sldMk cId="1299480635" sldId="341"/>
            <ac:spMk id="2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9:44.417" v="2454" actId="1076"/>
          <ac:spMkLst>
            <pc:docMk/>
            <pc:sldMk cId="1299480635" sldId="341"/>
            <ac:spMk id="23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7:33.620" v="1566"/>
          <ac:spMkLst>
            <pc:docMk/>
            <pc:sldMk cId="1299480635" sldId="341"/>
            <ac:spMk id="2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9:49.417" v="2455" actId="1076"/>
          <ac:spMkLst>
            <pc:docMk/>
            <pc:sldMk cId="1299480635" sldId="341"/>
            <ac:spMk id="2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50:24.434" v="2457" actId="1076"/>
          <ac:spMkLst>
            <pc:docMk/>
            <pc:sldMk cId="1299480635" sldId="341"/>
            <ac:spMk id="2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50:29.434" v="2458" actId="1076"/>
          <ac:spMkLst>
            <pc:docMk/>
            <pc:sldMk cId="1299480635" sldId="341"/>
            <ac:spMk id="2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6:10.852" v="1482" actId="688"/>
          <ac:spMkLst>
            <pc:docMk/>
            <pc:sldMk cId="1299480635" sldId="341"/>
            <ac:spMk id="3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4:34.866" v="1350"/>
          <ac:spMkLst>
            <pc:docMk/>
            <pc:sldMk cId="1299480635" sldId="341"/>
            <ac:spMk id="3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4:34.897" v="1351"/>
          <ac:spMkLst>
            <pc:docMk/>
            <pc:sldMk cId="1299480635" sldId="341"/>
            <ac:spMk id="36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4:34.913" v="1352"/>
          <ac:spMkLst>
            <pc:docMk/>
            <pc:sldMk cId="1299480635" sldId="341"/>
            <ac:spMk id="3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24:34.944" v="1353"/>
          <ac:spMkLst>
            <pc:docMk/>
            <pc:sldMk cId="1299480635" sldId="341"/>
            <ac:spMk id="38" creationId="{00000000-0000-0000-0000-000000000000}"/>
          </ac:spMkLst>
        </pc:spChg>
        <pc:spChg chg="del mod">
          <ac:chgData name="Thành nè" userId="a7d7547b2d80ee51" providerId="Windows Live" clId="Web-{77F43DA5-058A-4CC6-9A84-A45F12EF21BB}" dt="2020-07-22T07:24:10.272" v="1328"/>
          <ac:spMkLst>
            <pc:docMk/>
            <pc:sldMk cId="1299480635" sldId="341"/>
            <ac:spMk id="40" creationId="{00000000-0000-0000-0000-000000000000}"/>
          </ac:spMkLst>
        </pc:spChg>
      </pc:sldChg>
      <pc:sldChg chg="delSp modSp delAnim">
        <pc:chgData name="Thành nè" userId="a7d7547b2d80ee51" providerId="Windows Live" clId="Web-{77F43DA5-058A-4CC6-9A84-A45F12EF21BB}" dt="2020-07-22T07:51:14.654" v="2461" actId="1076"/>
        <pc:sldMkLst>
          <pc:docMk/>
          <pc:sldMk cId="369281160" sldId="342"/>
        </pc:sldMkLst>
        <pc:spChg chg="mod">
          <ac:chgData name="Thành nè" userId="a7d7547b2d80ee51" providerId="Windows Live" clId="Web-{77F43DA5-058A-4CC6-9A84-A45F12EF21BB}" dt="2020-07-22T07:48:57.260" v="2437"/>
          <ac:spMkLst>
            <pc:docMk/>
            <pc:sldMk cId="369281160" sldId="342"/>
            <ac:spMk id="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229" v="2436"/>
          <ac:spMkLst>
            <pc:docMk/>
            <pc:sldMk cId="369281160" sldId="342"/>
            <ac:spMk id="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401" v="2441"/>
          <ac:spMkLst>
            <pc:docMk/>
            <pc:sldMk cId="369281160" sldId="342"/>
            <ac:spMk id="7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28:10.465" v="1614"/>
          <ac:spMkLst>
            <pc:docMk/>
            <pc:sldMk cId="369281160" sldId="342"/>
            <ac:spMk id="8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31:31.876" v="1788"/>
          <ac:spMkLst>
            <pc:docMk/>
            <pc:sldMk cId="369281160" sldId="342"/>
            <ac:spMk id="9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31:10.391" v="1732"/>
          <ac:spMkLst>
            <pc:docMk/>
            <pc:sldMk cId="369281160" sldId="342"/>
            <ac:spMk id="1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307" v="2438"/>
          <ac:spMkLst>
            <pc:docMk/>
            <pc:sldMk cId="369281160" sldId="342"/>
            <ac:spMk id="11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31:34.610" v="1789"/>
          <ac:spMkLst>
            <pc:docMk/>
            <pc:sldMk cId="369281160" sldId="342"/>
            <ac:spMk id="12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31:59.939" v="1836"/>
          <ac:spMkLst>
            <pc:docMk/>
            <pc:sldMk cId="369281160" sldId="342"/>
            <ac:spMk id="1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338" v="2439"/>
          <ac:spMkLst>
            <pc:docMk/>
            <pc:sldMk cId="369281160" sldId="342"/>
            <ac:spMk id="1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369" v="2440"/>
          <ac:spMkLst>
            <pc:docMk/>
            <pc:sldMk cId="369281160" sldId="342"/>
            <ac:spMk id="15" creationId="{00000000-0000-0000-0000-000000000000}"/>
          </ac:spMkLst>
        </pc:spChg>
        <pc:spChg chg="del">
          <ac:chgData name="Thành nè" userId="a7d7547b2d80ee51" providerId="Windows Live" clId="Web-{77F43DA5-058A-4CC6-9A84-A45F12EF21BB}" dt="2020-07-22T07:28:07.511" v="1613"/>
          <ac:spMkLst>
            <pc:docMk/>
            <pc:sldMk cId="369281160" sldId="342"/>
            <ac:spMk id="1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51:14.654" v="2461" actId="1076"/>
          <ac:spMkLst>
            <pc:docMk/>
            <pc:sldMk cId="369281160" sldId="342"/>
            <ac:spMk id="1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463" v="2443"/>
          <ac:spMkLst>
            <pc:docMk/>
            <pc:sldMk cId="369281160" sldId="342"/>
            <ac:spMk id="1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494" v="2444"/>
          <ac:spMkLst>
            <pc:docMk/>
            <pc:sldMk cId="369281160" sldId="342"/>
            <ac:spMk id="2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526" v="2445"/>
          <ac:spMkLst>
            <pc:docMk/>
            <pc:sldMk cId="369281160" sldId="342"/>
            <ac:spMk id="21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557" v="2446"/>
          <ac:spMkLst>
            <pc:docMk/>
            <pc:sldMk cId="369281160" sldId="342"/>
            <ac:spMk id="22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572" v="2447"/>
          <ac:spMkLst>
            <pc:docMk/>
            <pc:sldMk cId="369281160" sldId="342"/>
            <ac:spMk id="2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604" v="2448"/>
          <ac:spMkLst>
            <pc:docMk/>
            <pc:sldMk cId="369281160" sldId="342"/>
            <ac:spMk id="2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635" v="2449"/>
          <ac:spMkLst>
            <pc:docMk/>
            <pc:sldMk cId="369281160" sldId="342"/>
            <ac:spMk id="2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51:09.294" v="2460" actId="1076"/>
          <ac:spMkLst>
            <pc:docMk/>
            <pc:sldMk cId="369281160" sldId="342"/>
            <ac:spMk id="26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697" v="2451"/>
          <ac:spMkLst>
            <pc:docMk/>
            <pc:sldMk cId="369281160" sldId="342"/>
            <ac:spMk id="27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729" v="2452"/>
          <ac:spMkLst>
            <pc:docMk/>
            <pc:sldMk cId="369281160" sldId="342"/>
            <ac:spMk id="2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48:57.760" v="2453"/>
          <ac:spMkLst>
            <pc:docMk/>
            <pc:sldMk cId="369281160" sldId="342"/>
            <ac:spMk id="29" creationId="{00000000-0000-0000-0000-000000000000}"/>
          </ac:spMkLst>
        </pc:spChg>
      </pc:sldChg>
      <pc:sldChg chg="modSp">
        <pc:chgData name="Thành nè" userId="a7d7547b2d80ee51" providerId="Windows Live" clId="Web-{77F43DA5-058A-4CC6-9A84-A45F12EF21BB}" dt="2020-07-22T07:06:27.188" v="314"/>
        <pc:sldMkLst>
          <pc:docMk/>
          <pc:sldMk cId="0" sldId="343"/>
        </pc:sldMkLst>
        <pc:spChg chg="mod">
          <ac:chgData name="Thành nè" userId="a7d7547b2d80ee51" providerId="Windows Live" clId="Web-{77F43DA5-058A-4CC6-9A84-A45F12EF21BB}" dt="2020-07-22T07:06:27.079" v="307"/>
          <ac:spMkLst>
            <pc:docMk/>
            <pc:sldMk cId="0" sldId="343"/>
            <ac:spMk id="3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6:27.094" v="308"/>
          <ac:spMkLst>
            <pc:docMk/>
            <pc:sldMk cId="0" sldId="343"/>
            <ac:spMk id="4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6:27.110" v="309"/>
          <ac:spMkLst>
            <pc:docMk/>
            <pc:sldMk cId="0" sldId="343"/>
            <ac:spMk id="5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6:27.141" v="310"/>
          <ac:spMkLst>
            <pc:docMk/>
            <pc:sldMk cId="0" sldId="343"/>
            <ac:spMk id="6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5:04.796" v="300" actId="20577"/>
          <ac:spMkLst>
            <pc:docMk/>
            <pc:sldMk cId="0" sldId="343"/>
            <ac:spMk id="18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6:27.157" v="311"/>
          <ac:spMkLst>
            <pc:docMk/>
            <pc:sldMk cId="0" sldId="343"/>
            <ac:spMk id="19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6:27.173" v="312"/>
          <ac:spMkLst>
            <pc:docMk/>
            <pc:sldMk cId="0" sldId="343"/>
            <ac:spMk id="20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6:27.173" v="313"/>
          <ac:spMkLst>
            <pc:docMk/>
            <pc:sldMk cId="0" sldId="343"/>
            <ac:spMk id="21" creationId="{00000000-0000-0000-0000-000000000000}"/>
          </ac:spMkLst>
        </pc:spChg>
        <pc:spChg chg="mod">
          <ac:chgData name="Thành nè" userId="a7d7547b2d80ee51" providerId="Windows Live" clId="Web-{77F43DA5-058A-4CC6-9A84-A45F12EF21BB}" dt="2020-07-22T07:06:27.188" v="314"/>
          <ac:spMkLst>
            <pc:docMk/>
            <pc:sldMk cId="0" sldId="343"/>
            <ac:spMk id="22" creationId="{00000000-0000-0000-0000-000000000000}"/>
          </ac:spMkLst>
        </pc:spChg>
      </pc:sldChg>
      <pc:sldChg chg="modSp">
        <pc:chgData name="Thành nè" userId="a7d7547b2d80ee51" providerId="Windows Live" clId="Web-{77F43DA5-058A-4CC6-9A84-A45F12EF21BB}" dt="2020-07-22T07:46:44.288" v="2434" actId="20577"/>
        <pc:sldMkLst>
          <pc:docMk/>
          <pc:sldMk cId="1677417083" sldId="348"/>
        </pc:sldMkLst>
        <pc:spChg chg="mod">
          <ac:chgData name="Thành nè" userId="a7d7547b2d80ee51" providerId="Windows Live" clId="Web-{77F43DA5-058A-4CC6-9A84-A45F12EF21BB}" dt="2020-07-22T07:46:44.288" v="2434" actId="20577"/>
          <ac:spMkLst>
            <pc:docMk/>
            <pc:sldMk cId="1677417083" sldId="348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A2B43-B31F-4667-B0AB-D681CC90D663}" type="datetimeFigureOut">
              <a:rPr lang="ko-KR" altLang="en-US" smtClean="0"/>
              <a:pPr/>
              <a:t>2020-07-21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773488" y="940911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67136-6897-4A8E-B58D-6A3A878533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5253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13" descr="전등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1519238"/>
            <a:ext cx="730250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1058863"/>
            <a:ext cx="1801813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모서리가 둥근 직사각형 6"/>
          <p:cNvSpPr/>
          <p:nvPr/>
        </p:nvSpPr>
        <p:spPr>
          <a:xfrm>
            <a:off x="2224088" y="2082800"/>
            <a:ext cx="4695825" cy="652463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61109" tIns="30554" rIns="61109" bIns="30554" anchor="ctr"/>
          <a:lstStyle/>
          <a:p>
            <a:pPr algn="ctr" eaLnBrk="1" latinLnBrk="1" hangingPunct="1">
              <a:defRPr/>
            </a:pPr>
            <a:endParaRPr lang="ko-KR" altLang="en-US" sz="2400" dirty="0">
              <a:solidFill>
                <a:srgbClr val="FFFF00"/>
              </a:solidFill>
            </a:endParaRPr>
          </a:p>
        </p:txBody>
      </p:sp>
      <p:sp>
        <p:nvSpPr>
          <p:cNvPr id="17" name="제목 1"/>
          <p:cNvSpPr>
            <a:spLocks noGrp="1"/>
          </p:cNvSpPr>
          <p:nvPr>
            <p:ph type="ctrTitle"/>
          </p:nvPr>
        </p:nvSpPr>
        <p:spPr>
          <a:xfrm>
            <a:off x="2303747" y="2247715"/>
            <a:ext cx="4536505" cy="32403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619250" y="3363913"/>
            <a:ext cx="1800225" cy="51752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Aft>
                <a:spcPts val="0"/>
              </a:spcAft>
              <a:defRPr/>
            </a:pPr>
            <a:endParaRPr kumimoji="0" lang="en-US" altLang="ko-KR" sz="12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0" hasCustomPrompt="1"/>
          </p:nvPr>
        </p:nvSpPr>
        <p:spPr>
          <a:xfrm>
            <a:off x="1558131" y="1212148"/>
            <a:ext cx="914400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en-US" altLang="ko-KR"/>
              <a:t>1</a:t>
            </a:r>
            <a:endParaRPr lang="ko-KR" altLang="en-US"/>
          </a:p>
        </p:txBody>
      </p:sp>
      <p:sp>
        <p:nvSpPr>
          <p:cNvPr id="14" name="텍스트 개체 틀 11"/>
          <p:cNvSpPr>
            <a:spLocks noGrp="1"/>
          </p:cNvSpPr>
          <p:nvPr>
            <p:ph type="body" sz="quarter" idx="11" hasCustomPrompt="1"/>
          </p:nvPr>
        </p:nvSpPr>
        <p:spPr>
          <a:xfrm>
            <a:off x="1763689" y="3402012"/>
            <a:ext cx="1512168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ko-KR" altLang="en-US"/>
              <a:t>이 름</a:t>
            </a:r>
          </a:p>
        </p:txBody>
      </p:sp>
    </p:spTree>
    <p:extLst>
      <p:ext uri="{BB962C8B-B14F-4D97-AF65-F5344CB8AC3E}">
        <p14:creationId xmlns:p14="http://schemas.microsoft.com/office/powerpoint/2010/main" val="82361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467544" y="1563638"/>
            <a:ext cx="7886700" cy="993775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수고하셨습니다</a:t>
            </a:r>
            <a:r>
              <a:rPr lang="en-US" altLang="ko-KR"/>
              <a:t>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879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중단원 소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1583592" y="1797447"/>
            <a:ext cx="6228768" cy="2284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>
            <a:lvl1pPr marL="339503" indent="-339503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1pPr>
            <a:lvl2pPr marL="594131" indent="-254626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2pPr>
            <a:lvl3pPr marL="933634" indent="-254626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ea"/>
              <a:buAutoNum type="circleNumDbPlain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3pPr>
            <a:lvl4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2400" b="1" kern="12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2400" b="1" kern="12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439575" y="1059582"/>
            <a:ext cx="6048673" cy="521841"/>
          </a:xfrm>
          <a:prstGeom prst="rect">
            <a:avLst/>
          </a:prstGeom>
        </p:spPr>
        <p:txBody>
          <a:bodyPr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8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44702" y="1777912"/>
            <a:ext cx="5249347" cy="598142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777421"/>
            <a:ext cx="5236836" cy="59848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677610"/>
            <a:ext cx="4859655" cy="1826024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66783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5" y="205804"/>
            <a:ext cx="6048673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4" y="1777912"/>
            <a:ext cx="5237551" cy="1137168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777421"/>
            <a:ext cx="5236836" cy="113765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117610"/>
            <a:ext cx="4859655" cy="1826024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2776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테두리 없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5386954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61993" y="3239685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534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 2열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5" y="205804"/>
            <a:ext cx="6048673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4" y="1777912"/>
            <a:ext cx="6807684" cy="1989048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2" y="1777421"/>
            <a:ext cx="6806755" cy="1989907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3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3681984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 startAt="3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99671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이미지_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1" y="1139509"/>
            <a:ext cx="6112730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3217597" y="1580802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68320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777911"/>
            <a:ext cx="6040964" cy="295524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4" y="1777421"/>
            <a:ext cx="6040140" cy="295694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4031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555715"/>
            <a:ext cx="5830310" cy="700459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555225"/>
            <a:ext cx="5829515" cy="700863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3342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308321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57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947789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17567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282196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35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74239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775" r:id="rId1"/>
    <p:sldLayoutId id="2147485777" r:id="rId2"/>
    <p:sldLayoutId id="2147485788" r:id="rId3"/>
    <p:sldLayoutId id="2147485780" r:id="rId4"/>
    <p:sldLayoutId id="2147485789" r:id="rId5"/>
    <p:sldLayoutId id="2147485781" r:id="rId6"/>
    <p:sldLayoutId id="2147485782" r:id="rId7"/>
    <p:sldLayoutId id="2147485783" r:id="rId8"/>
    <p:sldLayoutId id="2147485790" r:id="rId9"/>
    <p:sldLayoutId id="2147485779" r:id="rId10"/>
    <p:sldLayoutId id="2147485791" r:id="rId11"/>
  </p:sldLayoutIdLst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HY견고딕" panose="02030600000101010101" pitchFamily="18" charset="-127"/>
          <a:ea typeface="HY견고딕" panose="02030600000101010101" pitchFamily="18" charset="-127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5pPr>
      <a:lvl6pPr marL="339480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6pPr>
      <a:lvl7pPr marL="678961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7pPr>
      <a:lvl8pPr marL="1018442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8pPr>
      <a:lvl9pPr marL="1357923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9pPr>
    </p:titleStyle>
    <p:bodyStyle>
      <a:lvl1pPr marL="252413" indent="-252413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1pPr>
      <a:lvl2pPr marL="549275" indent="-209550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2pPr>
      <a:lvl3pPr marL="84613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3pPr>
      <a:lvl4pPr marL="1185863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4pPr>
      <a:lvl5pPr marL="152558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5pPr>
      <a:lvl6pPr marL="1867143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206624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546105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2885587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1pPr>
      <a:lvl2pPr marL="33948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678961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018442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35792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69740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036885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376364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715846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TOPIK </a:t>
            </a:r>
            <a:r>
              <a:rPr lang="ko-KR" altLang="en-US" dirty="0"/>
              <a:t>읽기 유형</a:t>
            </a:r>
            <a:r>
              <a:rPr lang="en-US" altLang="ko-KR" dirty="0"/>
              <a:t>6 </a:t>
            </a:r>
            <a:r>
              <a:rPr lang="ko-KR" altLang="en-US" dirty="0"/>
              <a:t>통합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11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유형</a:t>
            </a:r>
            <a:r>
              <a:rPr lang="en-US" altLang="ko-KR" dirty="0"/>
              <a:t>6-</a:t>
            </a:r>
            <a:r>
              <a:rPr lang="en-US" altLang="ko-KR" dirty="0">
                <a:latin typeface="맑은 고딕"/>
                <a:ea typeface="맑은 고딕"/>
              </a:rPr>
              <a:t>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7153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TOPIK </a:t>
            </a:r>
            <a:r>
              <a:rPr lang="ko-KR" altLang="en-US" dirty="0"/>
              <a:t>읽기 유형</a:t>
            </a:r>
            <a:r>
              <a:rPr lang="en-US" altLang="ko-KR" dirty="0"/>
              <a:t>6 </a:t>
            </a:r>
            <a:r>
              <a:rPr lang="ko-KR" altLang="en-US" dirty="0"/>
              <a:t>통합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12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유형</a:t>
            </a:r>
            <a:r>
              <a:rPr lang="en-US" altLang="ko-KR" dirty="0"/>
              <a:t>6-</a:t>
            </a:r>
            <a:r>
              <a:rPr lang="en-US" altLang="ko-KR" dirty="0">
                <a:latin typeface="맑은 고딕"/>
                <a:ea typeface="맑은 고딕"/>
              </a:rPr>
              <a:t>②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97879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2268538" y="484188"/>
            <a:ext cx="1684337" cy="439737"/>
            <a:chOff x="1819275" y="1450931"/>
            <a:chExt cx="1684338" cy="285794"/>
          </a:xfrm>
        </p:grpSpPr>
        <p:sp>
          <p:nvSpPr>
            <p:cNvPr id="13317" name="TextBox 22"/>
            <p:cNvSpPr txBox="1">
              <a:spLocks noChangeArrowheads="1"/>
            </p:cNvSpPr>
            <p:nvPr/>
          </p:nvSpPr>
          <p:spPr bwMode="auto">
            <a:xfrm>
              <a:off x="2173287" y="1450931"/>
              <a:ext cx="1007556" cy="224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899" tIns="33949" rIns="67899" bIns="33949">
              <a:spAutoFit/>
            </a:bodyPr>
            <a:lstStyle/>
            <a:p>
              <a:pPr eaLnBrk="1" latinLnBrk="1" hangingPunct="1"/>
              <a:r>
                <a:rPr lang="ko-KR" altLang="en-US" b="1" dirty="0">
                  <a:solidFill>
                    <a:srgbClr val="FFFF00"/>
                  </a:solidFill>
                  <a:latin typeface="나눔고딕 ExtraBold" pitchFamily="50" charset="-127"/>
                  <a:ea typeface="나눔고딕 ExtraBold" pitchFamily="50" charset="-127"/>
                </a:rPr>
                <a:t>목     차</a:t>
              </a:r>
            </a:p>
          </p:txBody>
        </p:sp>
        <p:pic>
          <p:nvPicPr>
            <p:cNvPr id="13318" name="그림 40" descr="강사명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19275" y="1570038"/>
              <a:ext cx="1684338" cy="166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5" name="내용 개체 틀 2"/>
          <p:cNvSpPr>
            <a:spLocks noGrp="1"/>
          </p:cNvSpPr>
          <p:nvPr>
            <p:ph idx="1"/>
          </p:nvPr>
        </p:nvSpPr>
        <p:spPr>
          <a:xfrm>
            <a:off x="808038" y="1203325"/>
            <a:ext cx="2611437" cy="3516313"/>
          </a:xfrm>
        </p:spPr>
        <p:txBody>
          <a:bodyPr/>
          <a:lstStyle/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1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1 -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2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1 -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3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2 -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4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2 -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 ② 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5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6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7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4 -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8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4 -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 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6" name="내용 개체 틀 2"/>
          <p:cNvSpPr txBox="1">
            <a:spLocks/>
          </p:cNvSpPr>
          <p:nvPr/>
        </p:nvSpPr>
        <p:spPr bwMode="auto">
          <a:xfrm>
            <a:off x="3471863" y="1131888"/>
            <a:ext cx="25400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/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 9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en-US" altLang="ko-KR" sz="14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10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11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12</a:t>
            </a:r>
            <a:r>
              <a:rPr lang="ko-KR" altLang="en-US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②</a:t>
            </a:r>
            <a:endParaRPr lang="en-US" altLang="ko-KR" sz="1400" b="1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13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14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15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>
                <a:solidFill>
                  <a:schemeClr val="bg1"/>
                </a:solidFill>
                <a:latin typeface="HY중고딕"/>
                <a:ea typeface="HY중고딕"/>
              </a:rPr>
              <a:t>③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16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>
                <a:solidFill>
                  <a:schemeClr val="bg1"/>
                </a:solidFill>
                <a:latin typeface="HY중고딕"/>
                <a:ea typeface="HY중고딕"/>
              </a:rPr>
              <a:t>④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Review 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214" y="1777421"/>
            <a:ext cx="6040140" cy="2956949"/>
          </a:xfrm>
        </p:spPr>
        <p:txBody>
          <a:bodyPr/>
          <a:lstStyle/>
          <a:p>
            <a:r>
              <a:rPr lang="en-US" altLang="ko-KR" dirty="0">
                <a:latin typeface="HY견고딕"/>
                <a:ea typeface="HY견고딕"/>
              </a:rPr>
              <a:t>&lt;</a:t>
            </a:r>
            <a:r>
              <a:rPr lang="en-US" altLang="ko-KR" dirty="0" err="1">
                <a:latin typeface="Arial"/>
                <a:ea typeface="HY견고딕"/>
                <a:cs typeface="Arial"/>
              </a:rPr>
              <a:t>Từ</a:t>
            </a:r>
            <a:r>
              <a:rPr lang="en-US" altLang="ko-KR" dirty="0">
                <a:latin typeface="Arial"/>
                <a:ea typeface="HY견고딕"/>
                <a:cs typeface="Arial"/>
              </a:rPr>
              <a:t> </a:t>
            </a:r>
            <a:r>
              <a:rPr lang="en-US" altLang="ko-KR" dirty="0" err="1">
                <a:latin typeface="Arial"/>
                <a:ea typeface="HY견고딕"/>
                <a:cs typeface="Arial"/>
              </a:rPr>
              <a:t>liên</a:t>
            </a:r>
            <a:r>
              <a:rPr lang="en-US" altLang="ko-KR" dirty="0">
                <a:latin typeface="Arial"/>
                <a:ea typeface="HY견고딕"/>
                <a:cs typeface="Arial"/>
              </a:rPr>
              <a:t> </a:t>
            </a:r>
            <a:r>
              <a:rPr lang="en-US" altLang="ko-KR" dirty="0" err="1">
                <a:latin typeface="Arial"/>
                <a:ea typeface="HY견고딕"/>
                <a:cs typeface="Arial"/>
              </a:rPr>
              <a:t>kết</a:t>
            </a:r>
            <a:r>
              <a:rPr lang="en-US" altLang="ko-KR" dirty="0">
                <a:latin typeface="HY견고딕"/>
                <a:ea typeface="HY견고딕"/>
              </a:rPr>
              <a:t>&gt;</a:t>
            </a:r>
            <a:endParaRPr lang="en-US" altLang="ko-KR" dirty="0"/>
          </a:p>
          <a:p>
            <a:r>
              <a:rPr lang="ko-KR" altLang="en-US" dirty="0"/>
              <a:t>① 하지만</a:t>
            </a:r>
            <a:r>
              <a:rPr lang="en-US" altLang="ko-KR" dirty="0"/>
              <a:t>/ </a:t>
            </a:r>
            <a:r>
              <a:rPr lang="ko-KR" altLang="en-US" dirty="0"/>
              <a:t>그런데</a:t>
            </a:r>
            <a:endParaRPr lang="en-US" altLang="ko-KR" dirty="0"/>
          </a:p>
          <a:p>
            <a:r>
              <a:rPr lang="en-US" altLang="ko-KR" dirty="0"/>
              <a:t> ex) </a:t>
            </a:r>
            <a:r>
              <a:rPr lang="ko-KR" altLang="en-US" dirty="0"/>
              <a:t>나는</a:t>
            </a:r>
            <a:r>
              <a:rPr lang="en-US" altLang="ko-KR" dirty="0"/>
              <a:t> 9</a:t>
            </a:r>
            <a:r>
              <a:rPr lang="ko-KR" altLang="en-US" dirty="0"/>
              <a:t>시에 잠을 잡니다</a:t>
            </a:r>
            <a:r>
              <a:rPr lang="en-US" altLang="ko-KR" dirty="0"/>
              <a:t>. </a:t>
            </a:r>
            <a:r>
              <a:rPr lang="ko-KR" altLang="en-US" dirty="0">
                <a:solidFill>
                  <a:srgbClr val="FFC000"/>
                </a:solidFill>
              </a:rPr>
              <a:t>하지만</a:t>
            </a:r>
            <a:r>
              <a:rPr lang="ko-KR" altLang="en-US" dirty="0"/>
              <a:t> 내 친구는 </a:t>
            </a:r>
            <a:r>
              <a:rPr lang="en-US" altLang="ko-KR" dirty="0"/>
              <a:t>12</a:t>
            </a:r>
            <a:r>
              <a:rPr lang="ko-KR" altLang="en-US" dirty="0"/>
              <a:t>시에 잡니다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② 그래서</a:t>
            </a:r>
            <a:endParaRPr lang="en-US" altLang="ko-KR" dirty="0"/>
          </a:p>
          <a:p>
            <a:r>
              <a:rPr lang="en-US" altLang="ko-KR" dirty="0"/>
              <a:t> ex) </a:t>
            </a:r>
            <a:r>
              <a:rPr lang="ko-KR" altLang="en-US" dirty="0"/>
              <a:t>나는</a:t>
            </a:r>
            <a:r>
              <a:rPr lang="en-US" altLang="ko-KR" dirty="0"/>
              <a:t> </a:t>
            </a:r>
            <a:r>
              <a:rPr lang="ko-KR" altLang="en-US" dirty="0"/>
              <a:t>눈이 나쁩니다</a:t>
            </a:r>
            <a:r>
              <a:rPr lang="en-US" altLang="ko-KR" dirty="0"/>
              <a:t>. </a:t>
            </a:r>
            <a:r>
              <a:rPr lang="ko-KR" altLang="en-US" dirty="0">
                <a:solidFill>
                  <a:srgbClr val="FFC000"/>
                </a:solidFill>
              </a:rPr>
              <a:t>그래서</a:t>
            </a:r>
            <a:r>
              <a:rPr lang="ko-KR" altLang="en-US" dirty="0"/>
              <a:t> 안경을 씁니다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③ 왜냐하면</a:t>
            </a:r>
            <a:endParaRPr lang="en-US" altLang="ko-KR" dirty="0"/>
          </a:p>
          <a:p>
            <a:r>
              <a:rPr lang="en-US" altLang="ko-KR" dirty="0"/>
              <a:t> ex) </a:t>
            </a:r>
            <a:r>
              <a:rPr lang="ko-KR" altLang="en-US" dirty="0"/>
              <a:t>나는</a:t>
            </a:r>
            <a:r>
              <a:rPr lang="en-US" altLang="ko-KR" dirty="0"/>
              <a:t> </a:t>
            </a:r>
            <a:r>
              <a:rPr lang="ko-KR" altLang="en-US" dirty="0"/>
              <a:t>기분이 좋습니다</a:t>
            </a:r>
            <a:r>
              <a:rPr lang="en-US" altLang="ko-KR" dirty="0"/>
              <a:t>. </a:t>
            </a:r>
            <a:r>
              <a:rPr lang="ko-KR" altLang="en-US" dirty="0">
                <a:solidFill>
                  <a:srgbClr val="FFC000"/>
                </a:solidFill>
              </a:rPr>
              <a:t>왜냐하면</a:t>
            </a:r>
            <a:r>
              <a:rPr lang="ko-KR" altLang="en-US" dirty="0"/>
              <a:t> 돈을 주웠기 때문입니다</a:t>
            </a:r>
            <a:r>
              <a:rPr lang="en-US" altLang="ko-KR" dirty="0"/>
              <a:t>.</a:t>
            </a:r>
          </a:p>
        </p:txBody>
      </p:sp>
      <p:sp>
        <p:nvSpPr>
          <p:cNvPr id="5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6(57~58): </a:t>
            </a:r>
            <a:r>
              <a:rPr lang="ko-KR" altLang="en-US" dirty="0"/>
              <a:t>글의 흐름 파악</a:t>
            </a:r>
          </a:p>
        </p:txBody>
      </p:sp>
    </p:spTree>
    <p:extLst>
      <p:ext uri="{BB962C8B-B14F-4D97-AF65-F5344CB8AC3E}">
        <p14:creationId xmlns:p14="http://schemas.microsoft.com/office/powerpoint/2010/main" val="1677417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유형 </a:t>
            </a:r>
            <a:r>
              <a:rPr lang="en-US" altLang="ko-KR" dirty="0">
                <a:latin typeface="Arial"/>
                <a:cs typeface="Arial"/>
              </a:rPr>
              <a:t>6(57~58): </a:t>
            </a:r>
            <a:r>
              <a:rPr lang="ko-KR" altLang="en-US" dirty="0">
                <a:latin typeface="Arial"/>
                <a:cs typeface="Arial"/>
              </a:rPr>
              <a:t>글의 흐름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latin typeface="Arial"/>
                <a:cs typeface="Arial"/>
              </a:rPr>
              <a:t>6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r>
              <a:rPr lang="ko-KR" altLang="en-US" sz="1800" b="0" dirty="0">
                <a:solidFill>
                  <a:schemeClr val="bg1"/>
                </a:solidFill>
                <a:latin typeface="Arial"/>
                <a:cs typeface="Arial"/>
              </a:rPr>
              <a:t>다음을 순서대로 맞게 나열한 것을 고르십시오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그래서 조금 비싸지만 더 인기가 많습니다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요즘 시장에 특별한 색의 키위들이 많습니다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 중에서 특히 황금색 키위가 인기가 있습니다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황금색 키위는 보통 키위보다 맛이 더 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①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en-US" altLang="ko-KR" dirty="0">
                <a:latin typeface="Arial"/>
                <a:cs typeface="Arial"/>
              </a:rPr>
              <a:t>③ 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 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②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en-US" altLang="ko-KR" dirty="0">
                <a:latin typeface="Arial"/>
                <a:cs typeface="Arial"/>
              </a:rPr>
              <a:t>④ 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</p:txBody>
      </p:sp>
      <p:sp>
        <p:nvSpPr>
          <p:cNvPr id="7" name="타원 6"/>
          <p:cNvSpPr/>
          <p:nvPr/>
        </p:nvSpPr>
        <p:spPr>
          <a:xfrm>
            <a:off x="673781" y="4572001"/>
            <a:ext cx="167149" cy="18681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98888" y="2230792"/>
            <a:ext cx="965881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Thế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nên</a:t>
            </a:r>
            <a:endParaRPr lang="ko-KR" altLang="en-US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58208" y="3063584"/>
            <a:ext cx="1088685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Trong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số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đó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38409" y="3487288"/>
            <a:ext cx="1073712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 pitchFamily="18" charset="-127"/>
                <a:cs typeface="Arial"/>
              </a:rPr>
              <a:t>Ngọt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863811" y="2232103"/>
            <a:ext cx="55788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 pitchFamily="18" charset="-127"/>
                <a:cs typeface="Arial"/>
              </a:rPr>
              <a:t>Hơn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94421" y="2292940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①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79334" y="1871700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④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36832" y="3125303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③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40777" y="2715241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②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3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1" grpId="0"/>
      <p:bldP spid="23" grpId="0"/>
      <p:bldP spid="24" grpId="0"/>
      <p:bldP spid="25" grpId="0"/>
      <p:bldP spid="28" grpId="0"/>
      <p:bldP spid="29" grpId="0"/>
      <p:bldP spid="30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유형 </a:t>
            </a:r>
            <a:r>
              <a:rPr lang="en-US" altLang="ko-KR" dirty="0">
                <a:latin typeface="Arial"/>
                <a:cs typeface="Arial"/>
              </a:rPr>
              <a:t>6(57~58): </a:t>
            </a:r>
            <a:r>
              <a:rPr lang="ko-KR" altLang="en-US" dirty="0">
                <a:latin typeface="Arial"/>
                <a:cs typeface="Arial"/>
              </a:rPr>
              <a:t>글의 흐름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latin typeface="Arial"/>
                <a:cs typeface="Arial"/>
              </a:rPr>
              <a:t>7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r>
              <a:rPr lang="ko-KR" altLang="en-US" sz="1800" b="0" dirty="0">
                <a:solidFill>
                  <a:schemeClr val="bg1"/>
                </a:solidFill>
                <a:latin typeface="Arial"/>
                <a:cs typeface="Arial"/>
              </a:rPr>
              <a:t>다음을 순서대로 맞게 나열한 것을 고르십시오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중국이나 일본에 다녀온 후에 동전이 남을 때가 있습니다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공항버스 매표소에서 그것으로 표를 살 수 있기 때문입니다</a:t>
            </a:r>
            <a:r>
              <a:rPr lang="en-US" altLang="ko-KR" dirty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 동전들은 보통 한국에서는 사용할 수 없습니다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그런데 이제 그 동전으로 공항버스를 탈 수 있게 되었습니다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①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en-US" altLang="ko-KR" dirty="0">
                <a:latin typeface="Arial"/>
                <a:cs typeface="Arial"/>
              </a:rPr>
              <a:t>③ 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②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en-US" altLang="ko-KR" dirty="0">
                <a:latin typeface="Arial"/>
                <a:cs typeface="Arial"/>
              </a:rPr>
              <a:t>④ 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</p:txBody>
      </p:sp>
      <p:sp>
        <p:nvSpPr>
          <p:cNvPr id="7" name="타원 6"/>
          <p:cNvSpPr/>
          <p:nvPr/>
        </p:nvSpPr>
        <p:spPr>
          <a:xfrm>
            <a:off x="3795251" y="4151601"/>
            <a:ext cx="167149" cy="18681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99652" y="2227566"/>
            <a:ext cx="1497044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Sau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khi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đến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thăm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55070" y="2632798"/>
            <a:ext cx="2071850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Bởi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vì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thể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mua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được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97167" y="3480144"/>
            <a:ext cx="978282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Thế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nhưng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68404" y="3055503"/>
            <a:ext cx="2071850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thể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sử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dụng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77733" y="3477797"/>
            <a:ext cx="2797062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thể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được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xe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bus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của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sân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bay</a:t>
            </a:r>
            <a:endParaRPr lang="en-US" altLang="ko-KR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59878" y="2225277"/>
            <a:ext cx="689336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Tiền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xu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67715" y="2232827"/>
            <a:ext cx="2081048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Trường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hợp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còn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thừa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xu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32667" y="2624261"/>
            <a:ext cx="109180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Tiền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xu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98008" y="1840997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①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82316" y="2271095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④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61136" y="3093773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③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508937" y="2715241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②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948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/>
      <p:bldP spid="20" grpId="0"/>
      <p:bldP spid="22" grpId="0"/>
      <p:bldP spid="23" grpId="0"/>
      <p:bldP spid="25" grpId="0"/>
      <p:bldP spid="28" grpId="0"/>
      <p:bldP spid="29" grpId="0"/>
      <p:bldP spid="33" grpId="0"/>
      <p:bldP spid="35" grpId="0"/>
      <p:bldP spid="36" grpId="0"/>
      <p:bldP spid="37" grpId="0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유형 </a:t>
            </a:r>
            <a:r>
              <a:rPr lang="en-US" altLang="ko-KR" dirty="0">
                <a:latin typeface="Arial"/>
                <a:cs typeface="Arial"/>
              </a:rPr>
              <a:t>6(57~58): </a:t>
            </a:r>
            <a:r>
              <a:rPr lang="ko-KR" altLang="en-US" dirty="0">
                <a:latin typeface="Arial"/>
                <a:cs typeface="Arial"/>
              </a:rPr>
              <a:t>글의 흐름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latin typeface="Arial"/>
                <a:cs typeface="Arial"/>
              </a:rPr>
              <a:t>8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r>
              <a:rPr lang="ko-KR" altLang="en-US" sz="1800" b="0" dirty="0">
                <a:solidFill>
                  <a:schemeClr val="bg1"/>
                </a:solidFill>
                <a:latin typeface="Arial"/>
                <a:cs typeface="Arial"/>
              </a:rPr>
              <a:t>다음을 순서대로 맞게 나열한 것을 고르십시오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그러면 잘못 쓴 글을 쉽게 지울 수가 있어서 편할 것 같습니다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볼펜으로 글을 쓰면 지우개로 지울 수 없습니다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그런데 지우개로 지울 수 있는 볼펜을 친구한테서 받았습니다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내일 쓰기 시험을 볼 때 이 볼펜을 사용하려고 합니다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①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en-US" altLang="ko-KR" dirty="0">
                <a:latin typeface="Arial"/>
                <a:cs typeface="Arial"/>
              </a:rPr>
              <a:t>③ 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②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en-US" altLang="ko-KR">
                <a:latin typeface="Arial"/>
                <a:cs typeface="Arial"/>
              </a:rPr>
              <a:t>④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</p:txBody>
      </p:sp>
      <p:sp>
        <p:nvSpPr>
          <p:cNvPr id="7" name="타원 6"/>
          <p:cNvSpPr/>
          <p:nvPr/>
        </p:nvSpPr>
        <p:spPr>
          <a:xfrm>
            <a:off x="673781" y="4572001"/>
            <a:ext cx="167149" cy="18681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6249" y="2227158"/>
            <a:ext cx="1311225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Nếu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vậy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/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khi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đó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57909" y="2615144"/>
            <a:ext cx="2427890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Không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thể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xóa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18186" y="3042564"/>
            <a:ext cx="1020817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Thế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nhưng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46380" y="3469634"/>
            <a:ext cx="905202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Bút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này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04618" y="2271919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①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24042" y="1882210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④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62036" y="3083262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③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91499" y="2683710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②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31755" y="2228641"/>
            <a:ext cx="2655096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thể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xóa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được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những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từ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viết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sai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22545" y="2209104"/>
            <a:ext cx="1377937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vẻ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sẽ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dễ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46110" y="3044993"/>
            <a:ext cx="1161394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Từ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bạn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bè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81643" y="3468156"/>
            <a:ext cx="127774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Định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sử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dụng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281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유형 </a:t>
            </a:r>
            <a:r>
              <a:rPr lang="en-US" altLang="ko-KR" dirty="0">
                <a:latin typeface="Arial"/>
                <a:cs typeface="Arial"/>
              </a:rPr>
              <a:t>6(57~58): </a:t>
            </a:r>
            <a:r>
              <a:rPr lang="ko-KR" altLang="en-US" dirty="0">
                <a:latin typeface="Arial"/>
                <a:cs typeface="Arial"/>
              </a:rPr>
              <a:t>글의 흐름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latin typeface="Arial"/>
                <a:cs typeface="Arial"/>
              </a:rPr>
              <a:t>8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r>
              <a:rPr lang="ko-KR" altLang="en-US" sz="1800" b="0" dirty="0">
                <a:solidFill>
                  <a:schemeClr val="bg1"/>
                </a:solidFill>
                <a:latin typeface="Arial"/>
                <a:cs typeface="Arial"/>
              </a:rPr>
              <a:t>다음을 순서대로 맞게 나열한 것을 고르십시오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하지만 지금은 이 일이 아주 재미있습니다</a:t>
            </a:r>
            <a:r>
              <a:rPr lang="en-US" altLang="ko-KR" dirty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처음 이 일을 시작했을 때는 힘들었습니다</a:t>
            </a:r>
            <a:r>
              <a:rPr lang="en-US" altLang="ko-KR" dirty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저는 올해부터 전화기를 파는 일을 하고 있습니다</a:t>
            </a:r>
            <a:r>
              <a:rPr lang="en-US" altLang="ko-KR" dirty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손님들과 이야기 하는 것이 부끄러웠기 때문입니다</a:t>
            </a:r>
            <a:r>
              <a:rPr lang="en-US" altLang="ko-KR" dirty="0">
                <a:latin typeface="Arial"/>
                <a:cs typeface="Arial"/>
              </a:rPr>
              <a:t>.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①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ko-KR" altLang="en-US" dirty="0">
                <a:latin typeface="Arial"/>
                <a:cs typeface="Arial"/>
              </a:rPr>
              <a:t>③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②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ko-KR" altLang="en-US" dirty="0">
                <a:latin typeface="Arial"/>
                <a:cs typeface="Arial"/>
              </a:rPr>
              <a:t>④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3795251" y="4572001"/>
            <a:ext cx="167149" cy="18681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97517" y="2198584"/>
            <a:ext cx="999446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Thế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nhưng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49097" y="2657184"/>
            <a:ext cx="125729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Công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việc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này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12466" y="3032054"/>
            <a:ext cx="1262555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Từ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năm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nay</a:t>
            </a:r>
            <a:endParaRPr lang="en-US" altLang="ko-KR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51181" y="3448613"/>
            <a:ext cx="231358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Bởi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vì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xấu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hổ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37218" y="2231514"/>
            <a:ext cx="80009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Việc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này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56228" y="2194734"/>
            <a:ext cx="1798641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Thú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vị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61488" y="2656524"/>
            <a:ext cx="1798641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Vất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vả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84365" y="3047820"/>
            <a:ext cx="2592132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Công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việc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bán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điện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thoại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21981" y="3450918"/>
            <a:ext cx="1015503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Nói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chuyện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35845" y="2702845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①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37284" y="1882212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④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51836" y="3114792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③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36272" y="2284319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②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251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유형 </a:t>
            </a:r>
            <a:r>
              <a:rPr lang="en-US" altLang="ko-KR" dirty="0">
                <a:latin typeface="Arial"/>
                <a:cs typeface="Arial"/>
              </a:rPr>
              <a:t>6(57~58): </a:t>
            </a:r>
            <a:r>
              <a:rPr lang="ko-KR" altLang="en-US" dirty="0">
                <a:latin typeface="Arial"/>
                <a:cs typeface="Arial"/>
              </a:rPr>
              <a:t>글의 흐름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latin typeface="Arial"/>
                <a:cs typeface="Arial"/>
              </a:rPr>
              <a:t>9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r>
              <a:rPr lang="ko-KR" altLang="en-US" sz="1800" b="0" dirty="0">
                <a:solidFill>
                  <a:schemeClr val="bg1"/>
                </a:solidFill>
                <a:latin typeface="Arial"/>
                <a:cs typeface="Arial"/>
              </a:rPr>
              <a:t>다음을 순서대로 맞게 나열한 것을 고르십시오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우산을 빌려 주는 곳은 모두 열두 곳입니다</a:t>
            </a:r>
            <a:r>
              <a:rPr lang="en-US" altLang="ko-KR" dirty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신분증이 없으면 전화번호를 알려 주면 됩니다</a:t>
            </a:r>
            <a:r>
              <a:rPr lang="en-US" altLang="ko-KR" dirty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한강공원에서는 우산을 빌려서 쓸 수 있습니다</a:t>
            </a:r>
            <a:r>
              <a:rPr lang="en-US" altLang="ko-KR" dirty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이 중 한 곳에 가서 신분증을 내면 우산을 빌릴 수 있습니다</a:t>
            </a:r>
            <a:r>
              <a:rPr lang="en-US" altLang="ko-KR" dirty="0">
                <a:latin typeface="Arial"/>
                <a:cs typeface="Arial"/>
              </a:rPr>
              <a:t>.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①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ko-KR" altLang="en-US" dirty="0">
                <a:latin typeface="Arial"/>
                <a:cs typeface="Arial"/>
              </a:rPr>
              <a:t>③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②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ko-KR" altLang="en-US" dirty="0">
                <a:latin typeface="Arial"/>
                <a:cs typeface="Arial"/>
              </a:rPr>
              <a:t>④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)-(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673781" y="4572001"/>
            <a:ext cx="167149" cy="18681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02926" y="2198584"/>
            <a:ext cx="894343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Cái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ô</a:t>
            </a:r>
            <a:endParaRPr lang="en-US" altLang="ko-KR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81557" y="2615144"/>
            <a:ext cx="232409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Nếu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như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bạn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không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CMND</a:t>
            </a:r>
            <a:endParaRPr lang="en-US" altLang="ko-KR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93833" y="3021543"/>
            <a:ext cx="2324100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thể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mượn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sử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dụng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6967" y="3490654"/>
            <a:ext cx="2537344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Đến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một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trong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những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chỗ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này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70007" y="2196701"/>
            <a:ext cx="1776413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Nơi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cho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thuê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/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mượn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0948" y="2609894"/>
            <a:ext cx="1940556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Cho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biết</a:t>
            </a:r>
            <a:endParaRPr lang="en-US" altLang="ko-KR" sz="1200" dirty="0" err="1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80693" y="3447203"/>
            <a:ext cx="1646228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thể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mượn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.</a:t>
            </a:r>
            <a:endParaRPr lang="en-US" altLang="ko-KR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73089" y="2692336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①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36679" y="2302626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④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19094" y="3114794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③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09846" y="1842888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②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96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감사합니다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242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2268538" y="484188"/>
            <a:ext cx="1684337" cy="439737"/>
            <a:chOff x="1819275" y="1450931"/>
            <a:chExt cx="1684338" cy="285794"/>
          </a:xfrm>
        </p:grpSpPr>
        <p:sp>
          <p:nvSpPr>
            <p:cNvPr id="13317" name="TextBox 22"/>
            <p:cNvSpPr txBox="1">
              <a:spLocks noChangeArrowheads="1"/>
            </p:cNvSpPr>
            <p:nvPr/>
          </p:nvSpPr>
          <p:spPr bwMode="auto">
            <a:xfrm>
              <a:off x="2173287" y="1450931"/>
              <a:ext cx="1007556" cy="224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899" tIns="33949" rIns="67899" bIns="33949">
              <a:spAutoFit/>
            </a:bodyPr>
            <a:lstStyle/>
            <a:p>
              <a:pPr eaLnBrk="1" latinLnBrk="1" hangingPunct="1"/>
              <a:r>
                <a:rPr lang="ko-KR" altLang="en-US" b="1" dirty="0">
                  <a:solidFill>
                    <a:srgbClr val="FFFF00"/>
                  </a:solidFill>
                  <a:latin typeface="나눔고딕 ExtraBold" pitchFamily="50" charset="-127"/>
                  <a:ea typeface="나눔고딕 ExtraBold" pitchFamily="50" charset="-127"/>
                </a:rPr>
                <a:t>목     차</a:t>
              </a:r>
            </a:p>
          </p:txBody>
        </p:sp>
        <p:pic>
          <p:nvPicPr>
            <p:cNvPr id="13318" name="그림 40" descr="강사명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19275" y="1570038"/>
              <a:ext cx="1684338" cy="166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5" name="내용 개체 틀 2"/>
          <p:cNvSpPr>
            <a:spLocks noGrp="1"/>
          </p:cNvSpPr>
          <p:nvPr>
            <p:ph idx="1"/>
          </p:nvPr>
        </p:nvSpPr>
        <p:spPr>
          <a:xfrm>
            <a:off x="808038" y="1203325"/>
            <a:ext cx="2611437" cy="3516313"/>
          </a:xfrm>
        </p:spPr>
        <p:txBody>
          <a:bodyPr/>
          <a:lstStyle/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1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1 -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2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1 -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3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2 -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4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2 -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 ② 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5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6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7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4 -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8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4 -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 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6" name="내용 개체 틀 2"/>
          <p:cNvSpPr txBox="1">
            <a:spLocks/>
          </p:cNvSpPr>
          <p:nvPr/>
        </p:nvSpPr>
        <p:spPr bwMode="auto">
          <a:xfrm>
            <a:off x="3471863" y="1131888"/>
            <a:ext cx="25400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/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 9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en-US" altLang="ko-KR" sz="14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10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11</a:t>
            </a:r>
            <a:r>
              <a:rPr lang="ko-KR" altLang="en-US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b="1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12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13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14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15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>
                <a:solidFill>
                  <a:schemeClr val="bg1"/>
                </a:solidFill>
                <a:latin typeface="HY중고딕"/>
                <a:ea typeface="HY중고딕"/>
              </a:rPr>
              <a:t>③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16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>
                <a:solidFill>
                  <a:schemeClr val="bg1"/>
                </a:solidFill>
                <a:latin typeface="HY중고딕"/>
                <a:ea typeface="HY중고딕"/>
              </a:rPr>
              <a:t>④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latin typeface="Arial"/>
                <a:cs typeface="Arial"/>
              </a:rPr>
              <a:t>Grammar</a:t>
            </a:r>
            <a:r>
              <a:rPr lang="ko-KR" altLang="en-US" dirty="0">
                <a:latin typeface="Arial"/>
                <a:cs typeface="Arial"/>
              </a:rPr>
              <a:t> </a:t>
            </a:r>
            <a:r>
              <a:rPr lang="en-US" altLang="ko-KR" dirty="0">
                <a:latin typeface="Arial"/>
                <a:cs typeface="Arial"/>
              </a:rPr>
              <a:t>Point </a:t>
            </a:r>
            <a:r>
              <a:rPr lang="en-US" altLang="ko-KR">
                <a:latin typeface="Arial"/>
                <a:cs typeface="Arial"/>
              </a:rPr>
              <a:t>: Conjunction</a:t>
            </a:r>
            <a:r>
              <a:rPr lang="ko-KR" altLang="en-US" dirty="0">
                <a:latin typeface="Arial"/>
                <a:cs typeface="Arial"/>
              </a:rPr>
              <a:t> 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하지만                            그리고</a:t>
            </a:r>
            <a:r>
              <a:rPr lang="en-US" altLang="ko-KR" dirty="0">
                <a:latin typeface="Arial"/>
                <a:cs typeface="Arial"/>
              </a:rPr>
              <a:t> </a:t>
            </a:r>
          </a:p>
          <a:p>
            <a:r>
              <a:rPr lang="ko-KR" altLang="en-US" dirty="0">
                <a:latin typeface="Arial"/>
                <a:cs typeface="Arial"/>
              </a:rPr>
              <a:t>그런데                            왜냐하면</a:t>
            </a:r>
            <a:endParaRPr lang="en-US" altLang="ko-KR" dirty="0">
              <a:latin typeface="Arial"/>
              <a:cs typeface="Arial"/>
            </a:endParaRPr>
          </a:p>
          <a:p>
            <a:r>
              <a:rPr lang="ko-KR" altLang="en-US" dirty="0">
                <a:latin typeface="Arial"/>
                <a:cs typeface="Arial"/>
              </a:rPr>
              <a:t>그래서                            그러면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>
                <a:latin typeface="Arial"/>
                <a:ea typeface="HY중고딕"/>
                <a:cs typeface="Arial"/>
              </a:rPr>
              <a:t>★ </a:t>
            </a:r>
            <a:r>
              <a:rPr lang="en-US" altLang="ko-KR" dirty="0">
                <a:latin typeface="Arial"/>
                <a:cs typeface="Arial"/>
              </a:rPr>
              <a:t>Hint words </a:t>
            </a:r>
            <a:r>
              <a:rPr lang="en-US" altLang="ko-KR" dirty="0">
                <a:latin typeface="Arial"/>
                <a:ea typeface="HY중고딕"/>
                <a:cs typeface="Arial"/>
              </a:rPr>
              <a:t>★</a:t>
            </a:r>
            <a:endParaRPr lang="en-US" altLang="ko-KR" dirty="0">
              <a:latin typeface="Arial"/>
              <a:cs typeface="Arial"/>
            </a:endParaRPr>
          </a:p>
          <a:p>
            <a:r>
              <a:rPr lang="ko-KR" altLang="en-US" dirty="0">
                <a:latin typeface="Arial"/>
                <a:ea typeface="HY견고딕"/>
                <a:cs typeface="Arial"/>
              </a:rPr>
              <a:t>이</a:t>
            </a:r>
            <a:r>
              <a:rPr lang="en-US" altLang="ko-KR" dirty="0">
                <a:latin typeface="Arial"/>
                <a:ea typeface="HY견고딕"/>
                <a:cs typeface="Arial"/>
              </a:rPr>
              <a:t>/ </a:t>
            </a:r>
            <a:r>
              <a:rPr lang="ko-KR" altLang="en-US" dirty="0">
                <a:latin typeface="Arial"/>
                <a:ea typeface="HY견고딕"/>
                <a:cs typeface="Arial"/>
              </a:rPr>
              <a:t>그</a:t>
            </a:r>
            <a:r>
              <a:rPr lang="en-US" altLang="ko-KR" dirty="0">
                <a:latin typeface="Arial"/>
                <a:ea typeface="HY견고딕"/>
                <a:cs typeface="Arial"/>
              </a:rPr>
              <a:t>/ </a:t>
            </a:r>
            <a:r>
              <a:rPr lang="ko-KR" altLang="en-US" dirty="0">
                <a:latin typeface="Arial"/>
                <a:ea typeface="HY견고딕"/>
                <a:cs typeface="Arial"/>
              </a:rPr>
              <a:t>저</a:t>
            </a:r>
            <a:r>
              <a:rPr lang="en-US" altLang="ko-KR" dirty="0">
                <a:latin typeface="Arial"/>
                <a:ea typeface="HY견고딕"/>
                <a:cs typeface="Arial"/>
              </a:rPr>
              <a:t> : </a:t>
            </a:r>
            <a:r>
              <a:rPr lang="en-US" altLang="ko-KR" dirty="0" err="1">
                <a:latin typeface="Arial"/>
                <a:ea typeface="HY견고딕"/>
                <a:cs typeface="Arial"/>
              </a:rPr>
              <a:t>Đây</a:t>
            </a:r>
            <a:r>
              <a:rPr lang="en-US" altLang="ko-KR" dirty="0">
                <a:latin typeface="Arial"/>
                <a:ea typeface="HY견고딕"/>
                <a:cs typeface="Arial"/>
              </a:rPr>
              <a:t> / </a:t>
            </a:r>
            <a:r>
              <a:rPr lang="en-US" altLang="ko-KR" dirty="0" err="1">
                <a:latin typeface="Arial"/>
                <a:ea typeface="HY견고딕"/>
                <a:cs typeface="Arial"/>
              </a:rPr>
              <a:t>đó</a:t>
            </a:r>
            <a:r>
              <a:rPr lang="en-US" altLang="ko-KR" dirty="0">
                <a:latin typeface="Arial"/>
                <a:ea typeface="HY견고딕"/>
                <a:cs typeface="Arial"/>
              </a:rPr>
              <a:t> / </a:t>
            </a:r>
            <a:r>
              <a:rPr lang="en-US" altLang="ko-KR" dirty="0" err="1">
                <a:latin typeface="Arial"/>
                <a:ea typeface="HY견고딕"/>
                <a:cs typeface="Arial"/>
              </a:rPr>
              <a:t>kia</a:t>
            </a:r>
            <a:r>
              <a:rPr lang="en-US" altLang="ko-KR" dirty="0">
                <a:latin typeface="Arial"/>
                <a:ea typeface="HY견고딕"/>
                <a:cs typeface="Arial"/>
              </a:rPr>
              <a:t> </a:t>
            </a:r>
          </a:p>
          <a:p>
            <a:r>
              <a:rPr lang="ko-KR" altLang="en-US" dirty="0">
                <a:latin typeface="Arial"/>
                <a:ea typeface="HY견고딕"/>
                <a:cs typeface="Arial"/>
              </a:rPr>
              <a:t>그때</a:t>
            </a:r>
            <a:r>
              <a:rPr lang="en-US" altLang="ko-KR" dirty="0">
                <a:latin typeface="Arial"/>
                <a:ea typeface="HY견고딕"/>
                <a:cs typeface="Arial"/>
              </a:rPr>
              <a:t> : </a:t>
            </a:r>
            <a:r>
              <a:rPr lang="en-US" altLang="ko-KR" dirty="0" err="1">
                <a:latin typeface="Arial"/>
                <a:ea typeface="HY견고딕"/>
                <a:cs typeface="Arial"/>
              </a:rPr>
              <a:t>Lúc</a:t>
            </a:r>
            <a:r>
              <a:rPr lang="en-US" altLang="ko-KR" dirty="0">
                <a:latin typeface="Arial"/>
                <a:ea typeface="HY견고딕"/>
                <a:cs typeface="Arial"/>
              </a:rPr>
              <a:t> </a:t>
            </a:r>
            <a:r>
              <a:rPr lang="en-US" altLang="ko-KR" dirty="0" err="1">
                <a:latin typeface="Arial"/>
                <a:ea typeface="HY견고딕"/>
                <a:cs typeface="Arial"/>
              </a:rPr>
              <a:t>đấy</a:t>
            </a:r>
          </a:p>
          <a:p>
            <a:r>
              <a:rPr lang="ko-KR" altLang="en-US" dirty="0">
                <a:latin typeface="Arial"/>
                <a:ea typeface="HY견고딕"/>
                <a:cs typeface="Arial"/>
              </a:rPr>
              <a:t>그 중에서 </a:t>
            </a:r>
            <a:r>
              <a:rPr lang="en-US" altLang="ko-KR" dirty="0">
                <a:latin typeface="Arial"/>
                <a:ea typeface="HY견고딕"/>
                <a:cs typeface="Arial"/>
              </a:rPr>
              <a:t>: Trong </a:t>
            </a:r>
            <a:r>
              <a:rPr lang="en-US" altLang="ko-KR" dirty="0" err="1">
                <a:latin typeface="Arial"/>
                <a:ea typeface="HY견고딕"/>
                <a:cs typeface="Arial"/>
              </a:rPr>
              <a:t>số</a:t>
            </a:r>
            <a:r>
              <a:rPr lang="en-US" altLang="ko-KR" dirty="0">
                <a:latin typeface="Arial"/>
                <a:ea typeface="HY견고딕"/>
                <a:cs typeface="Arial"/>
              </a:rPr>
              <a:t> </a:t>
            </a:r>
            <a:r>
              <a:rPr lang="en-US" altLang="ko-KR" dirty="0" err="1">
                <a:latin typeface="Arial"/>
                <a:ea typeface="HY견고딕"/>
                <a:cs typeface="Arial"/>
              </a:rPr>
              <a:t>đó</a:t>
            </a:r>
            <a:endParaRPr lang="en-US" altLang="ko-KR" dirty="0" err="1">
              <a:latin typeface="Arial"/>
              <a:cs typeface="Arial"/>
            </a:endParaRPr>
          </a:p>
        </p:txBody>
      </p:sp>
      <p:sp>
        <p:nvSpPr>
          <p:cNvPr id="6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유형 </a:t>
            </a:r>
            <a:r>
              <a:rPr lang="en-US" altLang="ko-KR" dirty="0">
                <a:latin typeface="Arial"/>
                <a:cs typeface="Arial"/>
              </a:rPr>
              <a:t>6(57~58): </a:t>
            </a:r>
            <a:r>
              <a:rPr lang="ko-KR" altLang="en-US" dirty="0">
                <a:latin typeface="Arial"/>
                <a:cs typeface="Arial"/>
              </a:rPr>
              <a:t>글의 흐름 파악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26133" y="1944825"/>
            <a:ext cx="1180443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ko-KR" sz="2000" b="1" dirty="0" err="1">
                <a:solidFill>
                  <a:srgbClr val="FFFF00"/>
                </a:solidFill>
                <a:latin typeface="Arial"/>
                <a:ea typeface="HY견고딕"/>
                <a:cs typeface="Arial"/>
              </a:rPr>
              <a:t>Nhưng</a:t>
            </a:r>
            <a:endParaRPr lang="en-US" altLang="ko-KR" sz="2000" b="1" dirty="0" err="1">
              <a:solidFill>
                <a:srgbClr val="FFFF00"/>
              </a:solidFill>
              <a:latin typeface="Arial"/>
              <a:ea typeface="HY견고딕" pitchFamily="18" charset="-127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2776" y="2506704"/>
            <a:ext cx="1713186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ko-KR" sz="2000" b="1" dirty="0" err="1">
                <a:solidFill>
                  <a:srgbClr val="FFFF00"/>
                </a:solidFill>
                <a:latin typeface="Arial"/>
                <a:ea typeface="HY견고딕"/>
                <a:cs typeface="Arial"/>
              </a:rPr>
              <a:t>Vì</a:t>
            </a:r>
            <a:r>
              <a:rPr lang="en-US" altLang="ko-KR" sz="2000" b="1" dirty="0">
                <a:solidFill>
                  <a:srgbClr val="FFFF00"/>
                </a:solidFill>
                <a:latin typeface="Arial"/>
                <a:ea typeface="HY견고딕"/>
                <a:cs typeface="Arial"/>
              </a:rPr>
              <a:t> </a:t>
            </a:r>
            <a:r>
              <a:rPr lang="en-US" altLang="ko-KR" sz="2000" b="1" dirty="0" err="1">
                <a:solidFill>
                  <a:srgbClr val="FFFF00"/>
                </a:solidFill>
                <a:latin typeface="Arial"/>
                <a:ea typeface="HY견고딕"/>
                <a:cs typeface="Arial"/>
              </a:rPr>
              <a:t>vậy</a:t>
            </a:r>
            <a:endParaRPr lang="ko-KR" altLang="en-US" sz="2000" b="1" dirty="0" err="1">
              <a:solidFill>
                <a:srgbClr val="FFFF00"/>
              </a:solidFill>
              <a:latin typeface="Arial"/>
              <a:ea typeface="HY견고딕" pitchFamily="18" charset="-127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82880" y="1739474"/>
            <a:ext cx="1008993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ko-KR" sz="2000" b="1" dirty="0" err="1">
                <a:solidFill>
                  <a:srgbClr val="FFFF00"/>
                </a:solidFill>
                <a:latin typeface="Arial"/>
                <a:ea typeface="HY견고딕"/>
                <a:cs typeface="Arial"/>
              </a:rPr>
              <a:t>Và</a:t>
            </a:r>
            <a:endParaRPr lang="en-US" altLang="ko-KR" sz="2000" b="1" dirty="0" err="1">
              <a:solidFill>
                <a:srgbClr val="FFFF00"/>
              </a:solidFill>
              <a:latin typeface="Arial"/>
              <a:ea typeface="HY견고딕" pitchFamily="18" charset="-127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67430" y="2112584"/>
            <a:ext cx="1482032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ko-KR" sz="2000" b="1" dirty="0" err="1">
                <a:solidFill>
                  <a:srgbClr val="FFFF00"/>
                </a:solidFill>
                <a:latin typeface="Arial"/>
                <a:ea typeface="HY견고딕"/>
                <a:cs typeface="Arial"/>
              </a:rPr>
              <a:t>Vì</a:t>
            </a:r>
            <a:r>
              <a:rPr lang="en-US" altLang="ko-KR" sz="2000" b="1" dirty="0">
                <a:solidFill>
                  <a:srgbClr val="FFFF00"/>
                </a:solidFill>
                <a:latin typeface="Arial"/>
                <a:ea typeface="HY견고딕"/>
                <a:cs typeface="Arial"/>
              </a:rPr>
              <a:t> </a:t>
            </a:r>
            <a:r>
              <a:rPr lang="en-US" altLang="ko-KR" sz="2000" b="1" dirty="0" err="1">
                <a:solidFill>
                  <a:srgbClr val="FFFF00"/>
                </a:solidFill>
                <a:latin typeface="Arial"/>
                <a:ea typeface="HY견고딕"/>
                <a:cs typeface="Arial"/>
              </a:rPr>
              <a:t>vậy</a:t>
            </a:r>
            <a:endParaRPr lang="en-US" altLang="ko-KR" sz="2000" b="1" dirty="0" err="1">
              <a:solidFill>
                <a:srgbClr val="FFFF00"/>
              </a:solidFill>
              <a:latin typeface="Arial"/>
              <a:ea typeface="HY견고딕" pitchFamily="18" charset="-127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51670" y="2527734"/>
            <a:ext cx="1482032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ko-KR" sz="2000" b="1" dirty="0" err="1">
                <a:solidFill>
                  <a:srgbClr val="FFFF00"/>
                </a:solidFill>
                <a:latin typeface="Arial"/>
                <a:ea typeface="HY견고딕"/>
                <a:cs typeface="Arial"/>
              </a:rPr>
              <a:t>Vậy</a:t>
            </a:r>
            <a:r>
              <a:rPr lang="en-US" altLang="ko-KR" sz="2000" b="1" dirty="0">
                <a:solidFill>
                  <a:srgbClr val="FFFF00"/>
                </a:solidFill>
                <a:latin typeface="Arial"/>
                <a:ea typeface="HY견고딕"/>
                <a:cs typeface="Arial"/>
              </a:rPr>
              <a:t> </a:t>
            </a:r>
            <a:r>
              <a:rPr lang="en-US" altLang="ko-KR" sz="2000" b="1" dirty="0" err="1">
                <a:solidFill>
                  <a:srgbClr val="FFFF00"/>
                </a:solidFill>
                <a:latin typeface="Arial"/>
                <a:ea typeface="HY견고딕"/>
                <a:cs typeface="Arial"/>
              </a:rPr>
              <a:t>thì</a:t>
            </a:r>
            <a:endParaRPr lang="en-US" altLang="ko-KR" sz="2000" b="1" dirty="0" err="1">
              <a:solidFill>
                <a:srgbClr val="FFFF00"/>
              </a:solidFill>
              <a:latin typeface="Arial"/>
              <a:ea typeface="HY견고딕" pitchFamily="18" charset="-127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유형 </a:t>
            </a:r>
            <a:r>
              <a:rPr lang="en-US" altLang="ko-KR" dirty="0">
                <a:latin typeface="Arial"/>
                <a:cs typeface="Arial"/>
              </a:rPr>
              <a:t>6(57~58): </a:t>
            </a:r>
            <a:r>
              <a:rPr lang="ko-KR" altLang="en-US" dirty="0">
                <a:latin typeface="Arial"/>
                <a:cs typeface="Arial"/>
              </a:rPr>
              <a:t>글의 흐름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1. </a:t>
            </a:r>
            <a:r>
              <a:rPr lang="ko-KR" altLang="en-US" sz="1800" b="0" dirty="0">
                <a:solidFill>
                  <a:schemeClr val="bg1"/>
                </a:solidFill>
                <a:latin typeface="Arial"/>
                <a:cs typeface="Arial"/>
              </a:rPr>
              <a:t>다음을 순서대로 맞게 나열한 것을 고르십시오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모든 사람은 잠을 잡니다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하지만 저나 누나는 열 시간쯤 잡니다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친구는 하루에 다섯 시간만 자도 괜찮습니다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그런데 잠을 자는 시간은 사람마다 다릅니다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①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endParaRPr lang="ko-KR" altLang="en-US" dirty="0">
              <a:latin typeface="Arial"/>
              <a:cs typeface="Arial"/>
            </a:endParaRPr>
          </a:p>
          <a:p>
            <a:r>
              <a:rPr lang="ko-KR" altLang="en-US" dirty="0">
                <a:latin typeface="Arial"/>
                <a:cs typeface="Arial"/>
              </a:rPr>
              <a:t>③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②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ko-KR" altLang="en-US" dirty="0">
                <a:latin typeface="Arial"/>
                <a:cs typeface="Arial"/>
              </a:rPr>
              <a:t>④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3795251" y="4572001"/>
            <a:ext cx="167149" cy="18681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2920" y="2240624"/>
            <a:ext cx="3592633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모든 사람 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=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tất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cả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mọi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người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, 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잠을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자다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=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ngủ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73081" y="2657184"/>
            <a:ext cx="3331773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하지만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=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nhưng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mà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, 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누나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=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chị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gái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3080" y="3063584"/>
            <a:ext cx="4183111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친구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=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bạn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bè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73081" y="3480144"/>
            <a:ext cx="4216400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그런데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=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Thế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nhưng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73821" y="1860332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①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35214" y="2264980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④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97518" y="2722180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③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34305" y="3147849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②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047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2" grpId="0"/>
      <p:bldP spid="13" grpId="0"/>
      <p:bldP spid="22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유형 </a:t>
            </a:r>
            <a:r>
              <a:rPr lang="en-US" altLang="ko-KR" dirty="0">
                <a:latin typeface="Arial"/>
                <a:cs typeface="Arial"/>
              </a:rPr>
              <a:t>6(57~58): </a:t>
            </a:r>
            <a:r>
              <a:rPr lang="ko-KR" altLang="en-US" dirty="0">
                <a:latin typeface="Arial"/>
                <a:cs typeface="Arial"/>
              </a:rPr>
              <a:t>글의 흐름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2. </a:t>
            </a:r>
            <a:r>
              <a:rPr lang="ko-KR" altLang="en-US" sz="1800" b="0" dirty="0">
                <a:solidFill>
                  <a:schemeClr val="bg1"/>
                </a:solidFill>
                <a:latin typeface="Arial"/>
                <a:cs typeface="Arial"/>
              </a:rPr>
              <a:t>다음을 순서대로 맞게 나열한 것을 고르십시오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우리 고향에는 포도가 많이 납니다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그래서 포도가 많은 </a:t>
            </a:r>
            <a:r>
              <a:rPr lang="en-US" altLang="ko-KR" dirty="0">
                <a:latin typeface="Arial"/>
                <a:cs typeface="Arial"/>
              </a:rPr>
              <a:t>4</a:t>
            </a:r>
            <a:r>
              <a:rPr lang="ko-KR" altLang="en-US" dirty="0">
                <a:latin typeface="Arial"/>
                <a:cs typeface="Arial"/>
              </a:rPr>
              <a:t>월에 축제를 합니다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그리고 맛있는 포도를 시장보다 싸게 살 수 있습니다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이 축제에서는 포도로 여러 가지 음식을 만들어 볼 수 있습니다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①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endParaRPr lang="ko-KR" altLang="en-US" dirty="0">
              <a:latin typeface="Arial"/>
              <a:cs typeface="Arial"/>
            </a:endParaRPr>
          </a:p>
          <a:p>
            <a:r>
              <a:rPr lang="ko-KR" altLang="en-US" dirty="0">
                <a:latin typeface="Arial"/>
                <a:cs typeface="Arial"/>
              </a:rPr>
              <a:t>③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②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endParaRPr lang="ko-KR" altLang="en-US" dirty="0">
              <a:latin typeface="Arial"/>
              <a:cs typeface="Arial"/>
            </a:endParaRPr>
          </a:p>
          <a:p>
            <a:r>
              <a:rPr lang="ko-KR" altLang="en-US" dirty="0">
                <a:latin typeface="Arial"/>
                <a:cs typeface="Arial"/>
              </a:rPr>
              <a:t>④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3795251" y="4162111"/>
            <a:ext cx="167149" cy="18681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568" y="2240624"/>
            <a:ext cx="3592633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고향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quê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hương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  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포도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Nho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10729" y="2657184"/>
            <a:ext cx="3915238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그래서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Thế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nên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   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4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월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tháng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4   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축제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Lễ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hội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10728" y="3063584"/>
            <a:ext cx="4183111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그리고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               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시장 - </a:t>
            </a:r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Chợ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3586" y="3480144"/>
            <a:ext cx="4859336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이 축제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Lễ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hội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này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  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여러 가지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nhiều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thứ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/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loại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음식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đồ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ăn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04111" y="1860332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①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70007" y="2716925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④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68642" y="3163615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③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97952" y="2286001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②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069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2" grpId="0"/>
      <p:bldP spid="13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유형 </a:t>
            </a:r>
            <a:r>
              <a:rPr lang="en-US" altLang="ko-KR" dirty="0">
                <a:latin typeface="Arial"/>
                <a:cs typeface="Arial"/>
              </a:rPr>
              <a:t>6(57~58): </a:t>
            </a:r>
            <a:r>
              <a:rPr lang="ko-KR" altLang="en-US" dirty="0">
                <a:latin typeface="Arial"/>
                <a:cs typeface="Arial"/>
              </a:rPr>
              <a:t>글의 흐름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latin typeface="Arial"/>
                <a:cs typeface="Arial"/>
              </a:rPr>
              <a:t>3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r>
              <a:rPr lang="ko-KR" altLang="en-US" sz="1800" b="0" dirty="0">
                <a:solidFill>
                  <a:schemeClr val="bg1"/>
                </a:solidFill>
                <a:latin typeface="Arial"/>
                <a:cs typeface="Arial"/>
              </a:rPr>
              <a:t>다음을 순서대로 맞게 나열한 것을 고르십시오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주말마다 대구 여기저기를 다닙니다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 err="1">
                <a:latin typeface="Arial"/>
                <a:cs typeface="Arial"/>
              </a:rPr>
              <a:t>스미스</a:t>
            </a:r>
            <a:r>
              <a:rPr lang="ko-KR" altLang="en-US" dirty="0">
                <a:latin typeface="Arial"/>
                <a:cs typeface="Arial"/>
              </a:rPr>
              <a:t> 씨는 대구에 사는 외국인입니다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왜냐하면 버스는 편리하기 때문입니다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대구 구경을 할 때는 주로 버스를 탑니다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①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ko-KR" altLang="en-US" dirty="0">
                <a:latin typeface="Arial"/>
                <a:cs typeface="Arial"/>
              </a:rPr>
              <a:t>③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②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ko-KR" altLang="en-US" dirty="0">
                <a:latin typeface="Arial"/>
                <a:cs typeface="Arial"/>
              </a:rPr>
              <a:t>④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</p:txBody>
      </p:sp>
      <p:sp>
        <p:nvSpPr>
          <p:cNvPr id="7" name="타원 6"/>
          <p:cNvSpPr/>
          <p:nvPr/>
        </p:nvSpPr>
        <p:spPr>
          <a:xfrm>
            <a:off x="3795251" y="4162111"/>
            <a:ext cx="167149" cy="18681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2416" y="2240624"/>
            <a:ext cx="6186812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주말마다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Mỗi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cuối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tuần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   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대구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-Daegu    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여기저기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chỗ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này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chỗ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kia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 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1232" y="3063584"/>
            <a:ext cx="4183111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왜냐하면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bởi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vì</a:t>
            </a:r>
          </a:p>
          <a:p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   </a:t>
            </a:r>
            <a:endParaRPr lang="ko-KR" altLang="en-US" sz="120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81233" y="3480144"/>
            <a:ext cx="4216400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      구경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ngắm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cảnh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  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주로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thường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xuyên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87504" y="2658488"/>
            <a:ext cx="6186812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                                           외국인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Người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ngoại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quốc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03491" y="2291242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①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87740" y="2706414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④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71671" y="3132083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③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56513" y="1876098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②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178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2" grpId="0"/>
      <p:bldP spid="13" grpId="0"/>
      <p:bldP spid="16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유형 </a:t>
            </a:r>
            <a:r>
              <a:rPr lang="en-US" altLang="ko-KR" dirty="0">
                <a:latin typeface="Arial"/>
                <a:cs typeface="Arial"/>
              </a:rPr>
              <a:t>6(57~58): </a:t>
            </a:r>
            <a:r>
              <a:rPr lang="ko-KR" altLang="en-US" dirty="0">
                <a:latin typeface="Arial"/>
                <a:cs typeface="Arial"/>
              </a:rPr>
              <a:t>글의 흐름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latin typeface="Arial"/>
                <a:cs typeface="Arial"/>
              </a:rPr>
              <a:t>4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r>
              <a:rPr lang="ko-KR" altLang="en-US" sz="1800" b="0" dirty="0">
                <a:solidFill>
                  <a:schemeClr val="bg1"/>
                </a:solidFill>
                <a:latin typeface="Arial"/>
                <a:cs typeface="Arial"/>
              </a:rPr>
              <a:t>다음을 순서대로 맞게 나열한 것을 고르십시오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 여자는 지금 제 여자 친구입니다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저는 우산이 없어서 그냥 학교 앞에 서 있었습니다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그때 어떤 여자가 저에게 와서 우산을 주었습니다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어느 날 학교 수업이 끝나고 집에 가는데 갑자기 비가 왔습니다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①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</a:p>
          <a:p>
            <a:r>
              <a:rPr lang="ko-KR" altLang="en-US" dirty="0">
                <a:latin typeface="Arial"/>
                <a:cs typeface="Arial"/>
              </a:rPr>
              <a:t>③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②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ko-KR" altLang="en-US" dirty="0">
                <a:latin typeface="Arial"/>
                <a:cs typeface="Arial"/>
              </a:rPr>
              <a:t>④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</p:txBody>
      </p:sp>
      <p:sp>
        <p:nvSpPr>
          <p:cNvPr id="7" name="타원 6"/>
          <p:cNvSpPr/>
          <p:nvPr/>
        </p:nvSpPr>
        <p:spPr>
          <a:xfrm>
            <a:off x="3795251" y="4572001"/>
            <a:ext cx="167149" cy="18681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26704" y="2240624"/>
            <a:ext cx="3592633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그 여자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Người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phụ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nữ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36865" y="2657184"/>
            <a:ext cx="3331773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우산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cái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ô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      그냥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–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chỉ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36864" y="3063584"/>
            <a:ext cx="4183111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그때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Khi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36865" y="3480144"/>
            <a:ext cx="5753870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어느 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Ngày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nào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ko-KR" altLang="en-US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                         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갑자기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đột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nhiên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31696" y="3142594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①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93448" y="1886607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④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48828" y="2722180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③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49284" y="2307022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②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811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2" grpId="0"/>
      <p:bldP spid="13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유형 </a:t>
            </a:r>
            <a:r>
              <a:rPr lang="en-US" altLang="ko-KR" dirty="0">
                <a:latin typeface="Arial"/>
                <a:cs typeface="Arial"/>
              </a:rPr>
              <a:t>6(57~58): </a:t>
            </a:r>
            <a:r>
              <a:rPr lang="ko-KR" altLang="en-US" dirty="0">
                <a:latin typeface="Arial"/>
                <a:cs typeface="Arial"/>
              </a:rPr>
              <a:t>글의 흐름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latin typeface="Arial"/>
                <a:cs typeface="Arial"/>
              </a:rPr>
              <a:t>5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r>
              <a:rPr lang="ko-KR" altLang="en-US" sz="1800" b="0" dirty="0">
                <a:solidFill>
                  <a:schemeClr val="bg1"/>
                </a:solidFill>
                <a:latin typeface="Arial"/>
                <a:cs typeface="Arial"/>
              </a:rPr>
              <a:t>다음을 순서대로 맞게 나열한 것을 고르십시오</a:t>
            </a:r>
            <a:r>
              <a:rPr lang="en-US" altLang="ko-KR" sz="1800" b="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지난주에 친척들과 같이 여행을 갔습니다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그때 안내원이 방송을 해서 휴대전화를 찾아 주었습니다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휴대전화를 다시 찾아서 정말 다행이었습니다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 </a:t>
            </a:r>
            <a:r>
              <a:rPr lang="ko-KR" altLang="en-US" dirty="0">
                <a:latin typeface="Arial"/>
                <a:cs typeface="Arial"/>
              </a:rPr>
              <a:t>그런데 관광지에서 휴대전화를 잃어버렸습니다</a:t>
            </a:r>
            <a:r>
              <a:rPr lang="en-US" altLang="ko-KR" dirty="0">
                <a:latin typeface="Arial"/>
                <a:cs typeface="Arial"/>
              </a:rPr>
              <a:t>.</a:t>
            </a:r>
            <a:endParaRPr lang="ko-KR" altLang="en-US" dirty="0">
              <a:latin typeface="Arial"/>
              <a:cs typeface="Arial"/>
            </a:endParaRP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①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en-US" altLang="ko-KR" dirty="0">
                <a:latin typeface="Arial"/>
                <a:cs typeface="Arial"/>
              </a:rPr>
              <a:t>③ 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>
                <a:latin typeface="Arial"/>
                <a:cs typeface="Arial"/>
              </a:rPr>
              <a:t>② 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  <a:p>
            <a:r>
              <a:rPr lang="en-US" altLang="ko-KR" dirty="0">
                <a:latin typeface="Arial"/>
                <a:cs typeface="Arial"/>
              </a:rPr>
              <a:t>④ (</a:t>
            </a:r>
            <a:r>
              <a:rPr lang="ko-KR" altLang="en-US" dirty="0">
                <a:latin typeface="Arial"/>
                <a:cs typeface="Arial"/>
              </a:rPr>
              <a:t>가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다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나</a:t>
            </a:r>
            <a:r>
              <a:rPr lang="en-US" altLang="ko-KR" dirty="0">
                <a:latin typeface="Arial"/>
                <a:cs typeface="Arial"/>
              </a:rPr>
              <a:t>)</a:t>
            </a:r>
            <a:r>
              <a:rPr lang="ko-KR" altLang="en-US" dirty="0">
                <a:latin typeface="Arial"/>
                <a:cs typeface="Arial"/>
              </a:rPr>
              <a:t>－</a:t>
            </a:r>
            <a:r>
              <a:rPr lang="en-US" altLang="ko-KR" dirty="0">
                <a:latin typeface="Arial"/>
                <a:cs typeface="Arial"/>
              </a:rPr>
              <a:t>(</a:t>
            </a:r>
            <a:r>
              <a:rPr lang="ko-KR" altLang="en-US" dirty="0">
                <a:latin typeface="Arial"/>
                <a:cs typeface="Arial"/>
              </a:rPr>
              <a:t>라</a:t>
            </a:r>
            <a:r>
              <a:rPr lang="en-US" altLang="ko-KR" dirty="0">
                <a:latin typeface="Arial"/>
                <a:cs typeface="Arial"/>
              </a:rPr>
              <a:t>)</a:t>
            </a:r>
          </a:p>
        </p:txBody>
      </p:sp>
      <p:sp>
        <p:nvSpPr>
          <p:cNvPr id="7" name="타원 6"/>
          <p:cNvSpPr/>
          <p:nvPr/>
        </p:nvSpPr>
        <p:spPr>
          <a:xfrm>
            <a:off x="3795251" y="4162111"/>
            <a:ext cx="167149" cy="18681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9559" y="2240624"/>
            <a:ext cx="4562960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지난주에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Tuần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trước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친척들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Họ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hàng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 여행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-du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lịch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2577" y="2657184"/>
            <a:ext cx="5065612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그때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Khi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đó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 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안내원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nhân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viên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hướng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dẫn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방송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thông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báo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  </a:t>
            </a:r>
            <a:endParaRPr lang="en-US" altLang="ko-KR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02576" y="3063584"/>
            <a:ext cx="4183111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휴대전화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Điện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thoại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di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động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2577" y="3480144"/>
            <a:ext cx="4996778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그런데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Thế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nhưng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관광지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Địa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điểm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du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lịch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잃어버리다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-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làm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 </a:t>
            </a:r>
            <a:r>
              <a:rPr lang="en-US" altLang="ko-KR" sz="1200" dirty="0" err="1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mất</a:t>
            </a:r>
            <a:r>
              <a:rPr lang="ko-KR" altLang="en-US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</a:t>
            </a:r>
            <a:r>
              <a:rPr lang="en-US" altLang="ko-KR" sz="1200" dirty="0">
                <a:solidFill>
                  <a:srgbClr val="FFFF00"/>
                </a:solidFill>
                <a:latin typeface="Arial"/>
                <a:ea typeface="HY중고딕"/>
                <a:cs typeface="Arial"/>
              </a:rPr>
              <a:t>  </a:t>
            </a:r>
            <a:endParaRPr lang="ko-KR" altLang="en-US" sz="1200" dirty="0">
              <a:solidFill>
                <a:srgbClr val="FFFF00"/>
              </a:solidFill>
              <a:latin typeface="Arial"/>
              <a:ea typeface="HY중고딕" pitchFamily="18" charset="-127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45221" y="1860332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①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28849" y="2727436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④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01056" y="2333297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③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75994" y="3105807"/>
            <a:ext cx="525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Arial"/>
                <a:ea typeface="맑은 고딕"/>
                <a:cs typeface="Arial"/>
              </a:rPr>
              <a:t>②</a:t>
            </a:r>
            <a:endParaRPr lang="ko-KR" altLang="en-US" sz="2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543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2" grpId="0"/>
      <p:bldP spid="13" grpId="0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감사합니다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46040007"/>
      </p:ext>
    </p:extLst>
  </p:cSld>
  <p:clrMapOvr>
    <a:masterClrMapping/>
  </p:clrMapOvr>
</p:sld>
</file>

<file path=ppt/theme/theme1.xml><?xml version="1.0" encoding="utf-8"?>
<a:theme xmlns:a="http://schemas.openxmlformats.org/drawingml/2006/main" name="칠판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칠판 테마" id="{79B717BB-EDF7-4CE2-B1FF-CC9C47730053}" vid="{D3F7E5C9-0125-4529-BE1C-98214DB34E2C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칠판 테마</Template>
  <TotalTime>907</TotalTime>
  <Words>2467</Words>
  <Application>Microsoft Office PowerPoint</Application>
  <PresentationFormat>Trình chiếu Trên màn hình (16:9)</PresentationFormat>
  <Paragraphs>366</Paragraphs>
  <Slides>18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18</vt:i4>
      </vt:variant>
    </vt:vector>
  </HeadingPairs>
  <TitlesOfParts>
    <vt:vector size="19" baseType="lpstr">
      <vt:lpstr>칠판 테마</vt:lpstr>
      <vt:lpstr>TOPIK 읽기 유형6 통합</vt:lpstr>
      <vt:lpstr>Bản trình bày PowerPoint</vt:lpstr>
      <vt:lpstr>유형 6(57~58): 글의 흐름 파악</vt:lpstr>
      <vt:lpstr>유형 6(57~58): 글의 흐름 파악</vt:lpstr>
      <vt:lpstr>유형 6(57~58): 글의 흐름 파악</vt:lpstr>
      <vt:lpstr>유형 6(57~58): 글의 흐름 파악</vt:lpstr>
      <vt:lpstr>유형 6(57~58): 글의 흐름 파악</vt:lpstr>
      <vt:lpstr>유형 6(57~58): 글의 흐름 파악</vt:lpstr>
      <vt:lpstr>감사합니다.</vt:lpstr>
      <vt:lpstr>TOPIK 읽기 유형6 통합</vt:lpstr>
      <vt:lpstr>Bản trình bày PowerPoint</vt:lpstr>
      <vt:lpstr>유형 6(57~58): 글의 흐름 파악</vt:lpstr>
      <vt:lpstr>유형 6(57~58): 글의 흐름 파악</vt:lpstr>
      <vt:lpstr>유형 6(57~58): 글의 흐름 파악</vt:lpstr>
      <vt:lpstr>유형 6(57~58): 글의 흐름 파악</vt:lpstr>
      <vt:lpstr>유형 6(57~58): 글의 흐름 파악</vt:lpstr>
      <vt:lpstr>유형 6(57~58): 글의 흐름 파악</vt:lpstr>
      <vt:lpstr>감사합니다.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Jo</dc:creator>
  <cp:lastModifiedBy>Windows 사용자</cp:lastModifiedBy>
  <cp:revision>580</cp:revision>
  <dcterms:created xsi:type="dcterms:W3CDTF">2017-03-21T02:54:32Z</dcterms:created>
  <dcterms:modified xsi:type="dcterms:W3CDTF">2020-07-22T07:51:15Z</dcterms:modified>
</cp:coreProperties>
</file>