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9" r:id="rId4"/>
    <p:sldId id="268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14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6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93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0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7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4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16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85850" y="984250"/>
            <a:ext cx="10560050" cy="831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40.TR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Ợ</a:t>
            </a:r>
            <a:r>
              <a:rPr lang="vi-VN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</a:t>
            </a:r>
            <a:endParaRPr lang="en-US" altLang="ko-KR" sz="6600" b="1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~(</a:t>
            </a:r>
            <a:r>
              <a:rPr lang="ko-KR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</a:t>
            </a:r>
            <a:r>
              <a:rPr lang="en-US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께서</a:t>
            </a:r>
            <a:endParaRPr lang="en-US" altLang="ko-KR" sz="6600" b="1" kern="100" dirty="0">
              <a:solidFill>
                <a:srgbClr val="8A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en-US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TR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Ọ</a:t>
            </a:r>
            <a:r>
              <a:rPr lang="en-US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6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</a:t>
            </a:r>
            <a:r>
              <a:rPr lang="en-US" altLang="ko-KR" sz="6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ko-KR" sz="6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kern="1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1" i="0" u="none" strike="noStrike" kern="1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1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5600" y="435915"/>
            <a:ext cx="10058400" cy="536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① 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Ý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ko-KR" altLang="ko-KR" sz="3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‘께서’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n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ng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‘이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가’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ể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ệ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ể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đó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đố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ươ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đượ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k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tr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ọ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시’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ể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ệ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ự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k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ủ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②</a:t>
            </a:r>
            <a:r>
              <a:rPr lang="en-US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HÌ</a:t>
            </a:r>
            <a:r>
              <a:rPr lang="en-US" altLang="ko-KR" sz="3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</a:t>
            </a:r>
            <a:r>
              <a:rPr lang="vi-VN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ỨC:</a:t>
            </a:r>
            <a:endParaRPr lang="ko-KR" altLang="ko-KR" sz="3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ⓐ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TRỢ TỪ CHỦ CÁCH(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trợ từ làm chủ ngữ)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·이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 → 께서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Ợ TỪ CHO,ĐỐI VỚI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에게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한테 → 께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에게서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한테서 → 께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8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6400" y="682608"/>
            <a:ext cx="6985000" cy="54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할머니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께서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용돈을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주셨어요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주다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tiền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tiêu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vặt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사장님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께서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는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언제나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출근을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일찍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하세요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하다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Giám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luôn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luôn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sớm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할아버지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께서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는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지금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주무십니다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ờ đang ngủ.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할아버지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진지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드세요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 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Cháu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ời ông dùng cơm ạ.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174625"/>
            <a:ext cx="4029075" cy="26320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356100"/>
            <a:ext cx="3048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3441" y="186953"/>
            <a:ext cx="2347117" cy="639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ⓑ</a:t>
            </a:r>
            <a:r>
              <a:rPr lang="ko-KR" altLang="ko-KR" sz="36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</a:t>
            </a:r>
            <a:r>
              <a:rPr lang="en-US" altLang="ko-KR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ko-KR" altLang="ko-KR" sz="36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30595"/>
              </p:ext>
            </p:extLst>
          </p:nvPr>
        </p:nvGraphicFramePr>
        <p:xfrm>
          <a:off x="237794" y="1061751"/>
          <a:ext cx="7482520" cy="3891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6959">
                  <a:extLst>
                    <a:ext uri="{9D8B030D-6E8A-4147-A177-3AD203B41FA5}">
                      <a16:colId xmlns:a16="http://schemas.microsoft.com/office/drawing/2014/main" val="785004737"/>
                    </a:ext>
                  </a:extLst>
                </a:gridCol>
                <a:gridCol w="1257800">
                  <a:extLst>
                    <a:ext uri="{9D8B030D-6E8A-4147-A177-3AD203B41FA5}">
                      <a16:colId xmlns:a16="http://schemas.microsoft.com/office/drawing/2014/main" val="2124037519"/>
                    </a:ext>
                  </a:extLst>
                </a:gridCol>
                <a:gridCol w="1267799">
                  <a:extLst>
                    <a:ext uri="{9D8B030D-6E8A-4147-A177-3AD203B41FA5}">
                      <a16:colId xmlns:a16="http://schemas.microsoft.com/office/drawing/2014/main" val="2452187175"/>
                    </a:ext>
                  </a:extLst>
                </a:gridCol>
                <a:gridCol w="1509962">
                  <a:extLst>
                    <a:ext uri="{9D8B030D-6E8A-4147-A177-3AD203B41FA5}">
                      <a16:colId xmlns:a16="http://schemas.microsoft.com/office/drawing/2014/main" val="3520816584"/>
                    </a:ext>
                  </a:extLst>
                </a:gridCol>
              </a:tblGrid>
              <a:tr h="7075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7770"/>
                  </a:ext>
                </a:extLst>
              </a:tr>
              <a:tr h="7075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으시다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읽으시다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7369"/>
                  </a:ext>
                </a:extLst>
              </a:tr>
              <a:tr h="7075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만들다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만드시다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80265"/>
                  </a:ext>
                </a:extLst>
              </a:tr>
              <a:tr h="106135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으시다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들으시다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62346"/>
                  </a:ext>
                </a:extLst>
              </a:tr>
              <a:tr h="7075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줍다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주우시다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96424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23441" y="5188569"/>
            <a:ext cx="6785306" cy="95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cuối,phụ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ㄷ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‘+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으시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 ‘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ㅂ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13652"/>
            <a:ext cx="5750292" cy="639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36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ⓒ</a:t>
            </a:r>
            <a:r>
              <a:rPr lang="ko-KR" altLang="ko-KR" sz="36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CÁCH NÓI KÍNH NGỮ</a:t>
            </a:r>
            <a:endParaRPr lang="ko-KR" altLang="ko-KR" sz="3600" b="1" kern="100" dirty="0">
              <a:solidFill>
                <a:srgbClr val="8A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05724"/>
              </p:ext>
            </p:extLst>
          </p:nvPr>
        </p:nvGraphicFramePr>
        <p:xfrm>
          <a:off x="367827" y="1222721"/>
          <a:ext cx="9019242" cy="500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879">
                  <a:extLst>
                    <a:ext uri="{9D8B030D-6E8A-4147-A177-3AD203B41FA5}">
                      <a16:colId xmlns:a16="http://schemas.microsoft.com/office/drawing/2014/main" val="3488535237"/>
                    </a:ext>
                  </a:extLst>
                </a:gridCol>
                <a:gridCol w="2189802">
                  <a:extLst>
                    <a:ext uri="{9D8B030D-6E8A-4147-A177-3AD203B41FA5}">
                      <a16:colId xmlns:a16="http://schemas.microsoft.com/office/drawing/2014/main" val="3790128063"/>
                    </a:ext>
                  </a:extLst>
                </a:gridCol>
                <a:gridCol w="2410153">
                  <a:extLst>
                    <a:ext uri="{9D8B030D-6E8A-4147-A177-3AD203B41FA5}">
                      <a16:colId xmlns:a16="http://schemas.microsoft.com/office/drawing/2014/main" val="643914728"/>
                    </a:ext>
                  </a:extLst>
                </a:gridCol>
                <a:gridCol w="2465408">
                  <a:extLst>
                    <a:ext uri="{9D8B030D-6E8A-4147-A177-3AD203B41FA5}">
                      <a16:colId xmlns:a16="http://schemas.microsoft.com/office/drawing/2014/main" val="1043343477"/>
                    </a:ext>
                  </a:extLst>
                </a:gridCol>
              </a:tblGrid>
              <a:tr h="921843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1088"/>
                  </a:ext>
                </a:extLst>
              </a:tr>
              <a:tr h="6519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드시다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밥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진지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26152"/>
                  </a:ext>
                </a:extLst>
              </a:tr>
              <a:tr h="6519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자다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주무시다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사람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분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39419"/>
                  </a:ext>
                </a:extLst>
              </a:tr>
              <a:tr h="6519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말하다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말씀하시다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말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말씀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63209"/>
                  </a:ext>
                </a:extLst>
              </a:tr>
              <a:tr h="822675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죽다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돌아가시다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생일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생신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392"/>
                  </a:ext>
                </a:extLst>
              </a:tr>
              <a:tr h="6519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아프다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편찮다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나이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uổi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연세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5396"/>
                  </a:ext>
                </a:extLst>
              </a:tr>
              <a:tr h="651988"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있다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계시다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집</a:t>
                      </a:r>
                    </a:p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댁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1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83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5600" y="330571"/>
            <a:ext cx="113919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cách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kính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ngữ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7800" y="1594934"/>
            <a:ext cx="11408458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우리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사장님은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여자분</a:t>
            </a:r>
            <a:r>
              <a:rPr lang="en-US" altLang="ko-KR" sz="24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Giám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đốc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chúng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nữ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아버지께서는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매일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저녁에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책을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Bố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đọc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sách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mỗi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tối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징징씨와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선생님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갔습니다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Hôm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Trinh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trinh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cô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giáo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할머니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보통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아침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8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먹다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Bà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thường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dùng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bữa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lúc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8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giờ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sáng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아버지는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저에게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한국에서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공부하라고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말하다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Bố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bảo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sang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74128" y="158835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이십니다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4882357" y="258591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읽으십니다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4268786" y="355997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댁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1409838" y="453831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께서는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4656614" y="454989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식사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5604026" y="45498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드십니다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5744131" y="552930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말씀하셨습니다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58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9700" y="389852"/>
            <a:ext cx="49911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TẬP2 :</a:t>
            </a:r>
            <a:endParaRPr lang="ko-KR" altLang="ko-KR" sz="36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9900" y="1664727"/>
            <a:ext cx="7835900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1.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어머니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생신에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뭘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줬다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tặng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ngày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nhật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mẹ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사장님은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지금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댁에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ờ Giám Đốc đang có ở nhà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할아버지는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차가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두대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2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chiếc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ô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349719" y="1653152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드렸습니까</a:t>
            </a:r>
            <a:r>
              <a:rPr lang="en-US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675910" y="31285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계십니다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960935" y="46387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있으십니다</a:t>
            </a:r>
            <a:endParaRPr lang="ko-KR" altLang="en-US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12" y="216173"/>
            <a:ext cx="2847975" cy="3143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12" y="3839791"/>
            <a:ext cx="3970338" cy="27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531</Words>
  <Application>Microsoft Office PowerPoint</Application>
  <PresentationFormat>와이드스크린</PresentationFormat>
  <Paragraphs>133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HY견명조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11</cp:revision>
  <dcterms:created xsi:type="dcterms:W3CDTF">2020-07-07T00:46:32Z</dcterms:created>
  <dcterms:modified xsi:type="dcterms:W3CDTF">2020-07-24T09:24:36Z</dcterms:modified>
</cp:coreProperties>
</file>