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69" r:id="rId4"/>
    <p:sldId id="268" r:id="rId5"/>
    <p:sldId id="267" r:id="rId6"/>
    <p:sldId id="266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14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62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169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23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934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03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6169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970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1731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1488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16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293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085850" y="984250"/>
            <a:ext cx="10560050" cy="8315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40.TR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Ợ</a:t>
            </a:r>
            <a:r>
              <a:rPr lang="vi-VN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endParaRPr lang="en-US" altLang="ko-KR" sz="6600" b="1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8A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~(</a:t>
            </a:r>
            <a:r>
              <a:rPr lang="ko-KR" altLang="ko-KR" sz="66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en-US" altLang="ko-KR" sz="66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66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께서</a:t>
            </a:r>
            <a:endParaRPr lang="en-US" altLang="ko-KR" sz="6600" b="1" kern="100" dirty="0">
              <a:solidFill>
                <a:srgbClr val="8A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en-US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TR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</a:t>
            </a:r>
            <a:r>
              <a:rPr lang="en-US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vi-VN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ko-KR" sz="6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Ủ</a:t>
            </a:r>
            <a:r>
              <a:rPr lang="vi-VN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</a:t>
            </a:r>
            <a:r>
              <a:rPr lang="en-US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6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kern="100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0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1214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55600" y="435915"/>
            <a:ext cx="10058400" cy="5362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① 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NGH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‘께서’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 n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K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ng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ủ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endParaRPr lang="en-US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‘이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가’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.th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ể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ch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ủ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ể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ủ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n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ph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ươ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k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tr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시’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t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t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ể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s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ự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k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ch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ủ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ủ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HÌ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TH</a:t>
            </a:r>
            <a:r>
              <a:rPr lang="vi-VN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ỨC:</a:t>
            </a: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ⓐ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TRỢ TỪ CHỦ CÁCH(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trợ từ làm chủ ngữ)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·이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 → 께서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TR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Ợ TỪ CHO,ĐỐI VỚI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 → 께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에게서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한테서 → 께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187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06400" y="682608"/>
            <a:ext cx="6985000" cy="5465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할머니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용돈을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주셨어요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주다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tiền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tiêu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vặt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사장님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언제나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출근을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일찍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하세요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하다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Giám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luôn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sớm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할아버지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주무십니다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bây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 đang ngủ.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할아버지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진지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드세요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밥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 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Cháu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ời ông dùng cơm ạ.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2325" y="174625"/>
            <a:ext cx="4029075" cy="263207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4356100"/>
            <a:ext cx="30480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08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23441" y="186953"/>
            <a:ext cx="2347117" cy="6395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ⓑ</a:t>
            </a:r>
            <a:r>
              <a:rPr lang="ko-KR" altLang="ko-KR" sz="36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‘(</a:t>
            </a:r>
            <a:r>
              <a:rPr lang="ko-KR" altLang="ko-KR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en-US" altLang="ko-KR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3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330595"/>
              </p:ext>
            </p:extLst>
          </p:nvPr>
        </p:nvGraphicFramePr>
        <p:xfrm>
          <a:off x="237794" y="1061751"/>
          <a:ext cx="7482520" cy="3891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6959">
                  <a:extLst>
                    <a:ext uri="{9D8B030D-6E8A-4147-A177-3AD203B41FA5}">
                      <a16:colId xmlns:a16="http://schemas.microsoft.com/office/drawing/2014/main" val="785004737"/>
                    </a:ext>
                  </a:extLst>
                </a:gridCol>
                <a:gridCol w="1257800">
                  <a:extLst>
                    <a:ext uri="{9D8B030D-6E8A-4147-A177-3AD203B41FA5}">
                      <a16:colId xmlns:a16="http://schemas.microsoft.com/office/drawing/2014/main" val="2124037519"/>
                    </a:ext>
                  </a:extLst>
                </a:gridCol>
                <a:gridCol w="1267799">
                  <a:extLst>
                    <a:ext uri="{9D8B030D-6E8A-4147-A177-3AD203B41FA5}">
                      <a16:colId xmlns:a16="http://schemas.microsoft.com/office/drawing/2014/main" val="2452187175"/>
                    </a:ext>
                  </a:extLst>
                </a:gridCol>
                <a:gridCol w="1509962">
                  <a:extLst>
                    <a:ext uri="{9D8B030D-6E8A-4147-A177-3AD203B41FA5}">
                      <a16:colId xmlns:a16="http://schemas.microsoft.com/office/drawing/2014/main" val="3520816584"/>
                    </a:ext>
                  </a:extLst>
                </a:gridCol>
              </a:tblGrid>
              <a:tr h="70756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시다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가시다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777770"/>
                  </a:ext>
                </a:extLst>
              </a:tr>
              <a:tr h="70756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 âm cuối</a:t>
                      </a:r>
                      <a:endParaRPr lang="ko-KR" sz="20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으시다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읽으시다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47369"/>
                  </a:ext>
                </a:extLst>
              </a:tr>
              <a:tr h="70756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만들다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시다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만드시다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380265"/>
                  </a:ext>
                </a:extLst>
              </a:tr>
              <a:tr h="106135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으시다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들으시다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862346"/>
                  </a:ext>
                </a:extLst>
              </a:tr>
              <a:tr h="70756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줍다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Nhặt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시다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주우시다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796424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23441" y="5188569"/>
            <a:ext cx="6785306" cy="955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cuối,phụ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ㄷ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‘+</a:t>
            </a:r>
            <a:r>
              <a:rPr lang="ko-KR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으시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’, ‘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‘+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242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313652"/>
            <a:ext cx="5750292" cy="6395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ⓒ</a:t>
            </a:r>
            <a:r>
              <a:rPr lang="ko-KR" altLang="ko-KR" sz="3600" b="1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solidFill>
                  <a:srgbClr val="8A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CÁCH NÓI KÍNH NGỮ</a:t>
            </a:r>
            <a:endParaRPr lang="ko-KR" altLang="ko-KR" sz="3600" b="1" kern="100" dirty="0">
              <a:solidFill>
                <a:srgbClr val="8A00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405724"/>
              </p:ext>
            </p:extLst>
          </p:nvPr>
        </p:nvGraphicFramePr>
        <p:xfrm>
          <a:off x="367827" y="1222721"/>
          <a:ext cx="9019242" cy="50044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3879">
                  <a:extLst>
                    <a:ext uri="{9D8B030D-6E8A-4147-A177-3AD203B41FA5}">
                      <a16:colId xmlns:a16="http://schemas.microsoft.com/office/drawing/2014/main" val="3488535237"/>
                    </a:ext>
                  </a:extLst>
                </a:gridCol>
                <a:gridCol w="2189802">
                  <a:extLst>
                    <a:ext uri="{9D8B030D-6E8A-4147-A177-3AD203B41FA5}">
                      <a16:colId xmlns:a16="http://schemas.microsoft.com/office/drawing/2014/main" val="3790128063"/>
                    </a:ext>
                  </a:extLst>
                </a:gridCol>
                <a:gridCol w="2410153">
                  <a:extLst>
                    <a:ext uri="{9D8B030D-6E8A-4147-A177-3AD203B41FA5}">
                      <a16:colId xmlns:a16="http://schemas.microsoft.com/office/drawing/2014/main" val="643914728"/>
                    </a:ext>
                  </a:extLst>
                </a:gridCol>
                <a:gridCol w="2465408">
                  <a:extLst>
                    <a:ext uri="{9D8B030D-6E8A-4147-A177-3AD203B41FA5}">
                      <a16:colId xmlns:a16="http://schemas.microsoft.com/office/drawing/2014/main" val="1043343477"/>
                    </a:ext>
                  </a:extLst>
                </a:gridCol>
              </a:tblGrid>
              <a:tr h="921843"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ngang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ngang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kính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921088"/>
                  </a:ext>
                </a:extLst>
              </a:tr>
              <a:tr h="651988"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드시다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밥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ơm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진지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326152"/>
                  </a:ext>
                </a:extLst>
              </a:tr>
              <a:tr h="651988"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자다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ủ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주무시다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사람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분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739419"/>
                  </a:ext>
                </a:extLst>
              </a:tr>
              <a:tr h="651988"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말하다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말씀하시다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말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말씀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863209"/>
                  </a:ext>
                </a:extLst>
              </a:tr>
              <a:tr h="822675"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죽다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 đ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돌아가시다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생일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생신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24392"/>
                  </a:ext>
                </a:extLst>
              </a:tr>
              <a:tr h="651988"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아프다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Đau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304800"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편찮다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나이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uổi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연세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345396"/>
                  </a:ext>
                </a:extLst>
              </a:tr>
              <a:tr h="651988"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있다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계시다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집</a:t>
                      </a:r>
                    </a:p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댁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517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831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5600" y="330571"/>
            <a:ext cx="11391900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cách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kính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77800" y="1594934"/>
            <a:ext cx="11408458" cy="4967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사장님은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여자분</a:t>
            </a:r>
            <a:r>
              <a:rPr lang="en-US" altLang="ko-KR" sz="24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Giám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nữ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아버지께서는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저녁에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책을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đọc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mỗi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tối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징징씨와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선생님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갔습니다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Hôm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Trinh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trinh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cô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giáo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할머니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보통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아침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8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밥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bữa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8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sáng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아버지는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저에게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한국에서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공부하라고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말하다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Bố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bảo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sang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474128" y="158835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이십니다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4882357" y="2585917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읽으십니다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4268786" y="3559973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댁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1409838" y="4538319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께서는</a:t>
            </a:r>
            <a:endParaRPr lang="ko-KR" altLang="en-US" sz="2400" dirty="0"/>
          </a:p>
        </p:txBody>
      </p:sp>
      <p:sp>
        <p:nvSpPr>
          <p:cNvPr id="8" name="직사각형 7"/>
          <p:cNvSpPr/>
          <p:nvPr/>
        </p:nvSpPr>
        <p:spPr>
          <a:xfrm>
            <a:off x="4656614" y="4549893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식사</a:t>
            </a:r>
            <a:endParaRPr lang="ko-KR" altLang="en-US" sz="2400" dirty="0"/>
          </a:p>
        </p:txBody>
      </p:sp>
      <p:sp>
        <p:nvSpPr>
          <p:cNvPr id="9" name="직사각형 8"/>
          <p:cNvSpPr/>
          <p:nvPr/>
        </p:nvSpPr>
        <p:spPr>
          <a:xfrm>
            <a:off x="5604026" y="4549893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드십니다</a:t>
            </a:r>
            <a:endParaRPr lang="ko-KR" altLang="en-US" sz="2400" dirty="0"/>
          </a:p>
        </p:txBody>
      </p:sp>
      <p:sp>
        <p:nvSpPr>
          <p:cNvPr id="10" name="직사각형 9"/>
          <p:cNvSpPr/>
          <p:nvPr/>
        </p:nvSpPr>
        <p:spPr>
          <a:xfrm>
            <a:off x="5744131" y="5529301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말씀하셨습니다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7582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39700" y="389852"/>
            <a:ext cx="4991100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 :</a:t>
            </a:r>
            <a:endParaRPr lang="ko-KR" altLang="ko-KR" sz="3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69900" y="1664727"/>
            <a:ext cx="7835900" cy="3971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1.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어머니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생신에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뭘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줬다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tặng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mẹ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사장님은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댁에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Bây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 Giám Đốc đang có ở nhà</a:t>
            </a: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할아버지는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차가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두대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2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chiếc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ô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349719" y="1653152"/>
            <a:ext cx="1859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드렸습니까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3675910" y="3128591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계십니다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3960935" y="4638755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있으십니다</a:t>
            </a:r>
            <a:endParaRPr lang="ko-KR" altLang="en-US" sz="24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912" y="216173"/>
            <a:ext cx="2847975" cy="314325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212" y="3839791"/>
            <a:ext cx="3970338" cy="271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06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531</Words>
  <Application>Microsoft Office PowerPoint</Application>
  <PresentationFormat>와이드스크린</PresentationFormat>
  <Paragraphs>133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HY견명조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11</cp:revision>
  <dcterms:created xsi:type="dcterms:W3CDTF">2020-07-07T00:46:32Z</dcterms:created>
  <dcterms:modified xsi:type="dcterms:W3CDTF">2020-07-24T09:24:36Z</dcterms:modified>
</cp:coreProperties>
</file>