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91" r:id="rId3"/>
    <p:sldId id="292" r:id="rId4"/>
    <p:sldId id="293" r:id="rId5"/>
    <p:sldId id="294" r:id="rId6"/>
    <p:sldId id="295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799"/>
        <p:guide pos="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79500" y="1085850"/>
            <a:ext cx="82105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28.</a:t>
            </a:r>
            <a:r>
              <a:rPr lang="en-US" altLang="ko-KR" sz="6600" b="1" dirty="0">
                <a:solidFill>
                  <a:srgbClr val="FFC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[NGỮ PHÁP] ĐỘNG TỪ</a:t>
            </a:r>
          </a:p>
          <a:p>
            <a:r>
              <a:rPr lang="en-US" altLang="ko-KR" sz="6600" b="1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en-US" sz="6600" b="1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기로 하다</a:t>
            </a:r>
            <a:r>
              <a:rPr lang="en-US" altLang="ko-KR" sz="6600" b="1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2600" y="1702827"/>
            <a:ext cx="8267700" cy="4467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다음 주에 제주도에 가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기로 했어요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vi-VN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 sẽ đến đảo Jeju vào tuần sau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다음에는 삼겹살 먹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기로 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ta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thịt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Ba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Chỉ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차를 팔기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로 </a:t>
            </a:r>
            <a:r>
              <a:rPr lang="ko-KR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결정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했습니다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ết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định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6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담배를 끊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기로 </a:t>
            </a:r>
            <a:r>
              <a:rPr lang="ko-KR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결심</a:t>
            </a:r>
            <a:r>
              <a:rPr lang="ko-KR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했습니다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6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ết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tâm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bỏ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thuốc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Lá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82600" y="419100"/>
            <a:ext cx="7785100" cy="639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[NGỮ PHÁP]</a:t>
            </a:r>
            <a:r>
              <a:rPr lang="vi-VN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ỘNG TỪ </a:t>
            </a:r>
            <a:r>
              <a:rPr lang="en-US" altLang="ko-KR" sz="3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3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기로 하다</a:t>
            </a:r>
            <a:r>
              <a:rPr lang="en-US" altLang="ko-KR" sz="3600" b="1" kern="100" dirty="0">
                <a:solidFill>
                  <a:srgbClr val="C00000"/>
                </a:solidFill>
                <a:latin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3600" kern="100" dirty="0">
              <a:solidFill>
                <a:srgbClr val="C0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522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142800"/>
              </p:ext>
            </p:extLst>
          </p:nvPr>
        </p:nvGraphicFramePr>
        <p:xfrm>
          <a:off x="368301" y="2860081"/>
          <a:ext cx="8686799" cy="1788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7773">
                  <a:extLst>
                    <a:ext uri="{9D8B030D-6E8A-4147-A177-3AD203B41FA5}">
                      <a16:colId xmlns:a16="http://schemas.microsoft.com/office/drawing/2014/main" val="3318621255"/>
                    </a:ext>
                  </a:extLst>
                </a:gridCol>
                <a:gridCol w="1445298">
                  <a:extLst>
                    <a:ext uri="{9D8B030D-6E8A-4147-A177-3AD203B41FA5}">
                      <a16:colId xmlns:a16="http://schemas.microsoft.com/office/drawing/2014/main" val="2727221094"/>
                    </a:ext>
                  </a:extLst>
                </a:gridCol>
                <a:gridCol w="1656949">
                  <a:extLst>
                    <a:ext uri="{9D8B030D-6E8A-4147-A177-3AD203B41FA5}">
                      <a16:colId xmlns:a16="http://schemas.microsoft.com/office/drawing/2014/main" val="2042090183"/>
                    </a:ext>
                  </a:extLst>
                </a:gridCol>
                <a:gridCol w="3106779">
                  <a:extLst>
                    <a:ext uri="{9D8B030D-6E8A-4147-A177-3AD203B41FA5}">
                      <a16:colId xmlns:a16="http://schemas.microsoft.com/office/drawing/2014/main" val="2561615450"/>
                    </a:ext>
                  </a:extLst>
                </a:gridCol>
              </a:tblGrid>
              <a:tr h="78979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약속하다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Hứa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기로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Quyết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약속하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기로 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hứa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2589382"/>
                  </a:ext>
                </a:extLst>
              </a:tr>
              <a:tr h="99832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놀다다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놀기로 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Quyết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086189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68301" y="274758"/>
            <a:ext cx="11290300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04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 NGH</a:t>
            </a:r>
            <a:r>
              <a:rPr kumimoji="0" lang="en-US" altLang="ko-K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ĨA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Cấu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trúc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lên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sự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quyết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tâm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hay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hứa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hẹn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thực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vi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endParaRPr kumimoji="0" lang="en-US" altLang="ko-K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nghĩa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kumimoji="0" lang="en-US" altLang="ko-K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kumimoji="0" lang="en-US" altLang="ko-KR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Quyết</a:t>
            </a:r>
            <a:r>
              <a:rPr kumimoji="0" lang="en-US" altLang="ko-KR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định</a:t>
            </a:r>
            <a:r>
              <a:rPr kumimoji="0" lang="en-US" altLang="ko-KR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kumimoji="0" lang="en-US" altLang="ko-KR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tâm</a:t>
            </a:r>
            <a:r>
              <a:rPr kumimoji="0" lang="en-US" altLang="ko-KR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 TH</a:t>
            </a:r>
            <a:r>
              <a:rPr kumimoji="0" lang="vi-VN" altLang="ko-K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kumimoji="0" lang="vi-VN" altLang="ko-KR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30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4000" y="252457"/>
            <a:ext cx="8978900" cy="6658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★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LƯ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"/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오늘부터 노래를 연습하</a:t>
            </a:r>
            <a:r>
              <a:rPr lang="ko-KR" altLang="ko-KR" sz="2400" b="1" kern="100" dirty="0">
                <a:solidFill>
                  <a:srgbClr val="FF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기로 하다</a:t>
            </a:r>
            <a:r>
              <a:rPr lang="en-US" altLang="ko-KR" sz="2400" kern="100" dirty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(X)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"/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오늘부터 노래를 연습</a:t>
            </a:r>
            <a:r>
              <a:rPr lang="ko-KR" altLang="ko-KR" sz="2400" kern="100" dirty="0">
                <a:solidFill>
                  <a:srgbClr val="FF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했</a:t>
            </a:r>
            <a:r>
              <a:rPr lang="ko-KR" altLang="ko-KR" sz="2400" b="1" kern="100" dirty="0">
                <a:solidFill>
                  <a:srgbClr val="FF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기로 했다</a:t>
            </a:r>
            <a:r>
              <a:rPr lang="en-US" altLang="ko-KR" sz="2400" kern="100" dirty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(X)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"/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오늘부터 노래를 연습하</a:t>
            </a:r>
            <a:r>
              <a:rPr lang="ko-KR" altLang="ko-KR" sz="2400" b="1" kern="100" dirty="0">
                <a:solidFill>
                  <a:srgbClr val="FF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기로 했다</a:t>
            </a:r>
            <a:r>
              <a:rPr lang="en-US" altLang="ko-KR" sz="2400" kern="100" dirty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 (O)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T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ngày hôm nay tôi đã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quyết tâm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 Hát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"/>
            </a:pP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phủ định ‘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않기로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하다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’, ‘</a:t>
            </a:r>
            <a:r>
              <a:rPr lang="ko-KR" altLang="ko-KR" sz="2400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안 </a:t>
            </a:r>
            <a:r>
              <a:rPr lang="ko-KR" altLang="ko-KR" sz="2400" kern="100" dirty="0" err="1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기로하다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nh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ưng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안 </a:t>
            </a:r>
            <a:r>
              <a:rPr lang="ko-KR" altLang="ko-KR" sz="2400" b="1" kern="100" dirty="0" err="1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기로하다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ường dùng trong văn nói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이제 남자 친구와 싸우</a:t>
            </a:r>
            <a:r>
              <a:rPr lang="ko-KR" altLang="ko-KR" sz="2400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지 않기로 했어요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이제 남자 친구와 </a:t>
            </a:r>
            <a:r>
              <a:rPr lang="ko-KR" altLang="ko-KR" sz="2400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싸우</a:t>
            </a:r>
            <a:r>
              <a:rPr lang="ko-KR" altLang="ko-KR" sz="2400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기로 했어요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ừ bây giờ mình 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đã hứa 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 không cãi nhau với bạn trai nữa</a:t>
            </a:r>
            <a:endParaRPr lang="en-US" altLang="ko-KR" sz="2400" kern="100" dirty="0">
              <a:solidFill>
                <a:srgbClr val="000000"/>
              </a:solidFill>
              <a:latin typeface="Times New Roman" panose="02020603050405020304" pitchFamily="18" charset="0"/>
              <a:ea typeface="바탕" panose="02030600000101010101" pitchFamily="18" charset="-127"/>
              <a:cs typeface="Times New Roman" panose="02020603050405020304" pitchFamily="18" charset="0"/>
            </a:endParaRPr>
          </a:p>
          <a:p>
            <a:pPr marL="508000" lvl="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 Từ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(X)</a:t>
            </a:r>
          </a:p>
          <a:p>
            <a:pPr marL="508000" lvl="0" algn="just">
              <a:lnSpc>
                <a:spcPct val="107000"/>
              </a:lnSpc>
              <a:spcAft>
                <a:spcPts val="800"/>
              </a:spcAft>
            </a:pPr>
            <a:r>
              <a:rPr lang="ko-KR" altLang="en-US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오늘부터 </a:t>
            </a:r>
            <a:r>
              <a:rPr lang="ko-KR" altLang="en-US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예쁘</a:t>
            </a:r>
            <a:r>
              <a:rPr lang="ko-KR" altLang="en-US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기로 해요</a:t>
            </a:r>
            <a:r>
              <a:rPr lang="en-US" altLang="ko-KR" sz="2400" b="1" kern="100" dirty="0">
                <a:solidFill>
                  <a:srgbClr val="FF0000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(X) </a:t>
            </a:r>
            <a:r>
              <a:rPr lang="en-US" altLang="ko-KR" sz="2400" b="1" kern="100" dirty="0" err="1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b="1" kern="100" dirty="0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 nay </a:t>
            </a:r>
            <a:r>
              <a:rPr lang="vi-VN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tôi 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quyết tâm</a:t>
            </a:r>
            <a:r>
              <a:rPr lang="vi-VN" altLang="ko-KR" sz="24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đẹp</a:t>
            </a:r>
            <a:r>
              <a:rPr lang="en-US" altLang="ko-KR" sz="2400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en-US" altLang="ko-KR" sz="2400" b="1" kern="100" dirty="0">
              <a:solidFill>
                <a:srgbClr val="FF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5080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0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7500" y="355545"/>
            <a:ext cx="9867900" cy="5165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오늘부터 매달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50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만원씩 </a:t>
            </a:r>
            <a:r>
              <a:rPr lang="ko-KR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저금하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저금하다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hôm nay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đã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quyết định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tiết kiệm 500,000won mỗi tháng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휴가에는 고향에 가서 </a:t>
            </a:r>
            <a:r>
              <a:rPr lang="ko-KR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부모님 일을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돕다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ẽ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ề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ẹ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오늘은 친구하고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영화를 보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.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ẽ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ớ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피자를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가져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가져가다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pizza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02200" y="1536701"/>
            <a:ext cx="177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기로 했어요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75910" y="2531127"/>
            <a:ext cx="217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돕</a:t>
            </a:r>
            <a:r>
              <a:rPr lang="ko-KR" altLang="en-US" sz="24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기로 했어요</a:t>
            </a:r>
            <a:endParaRPr lang="ko-KR" altLang="en-US" sz="2400" u="sng" dirty="0">
              <a:solidFill>
                <a:srgbClr val="C000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320048" y="3438579"/>
            <a:ext cx="1792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기로 했어요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3513106" y="4494953"/>
            <a:ext cx="18628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2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기로 했어요</a:t>
            </a:r>
          </a:p>
        </p:txBody>
      </p:sp>
    </p:spTree>
    <p:extLst>
      <p:ext uri="{BB962C8B-B14F-4D97-AF65-F5344CB8AC3E}">
        <p14:creationId xmlns:p14="http://schemas.microsoft.com/office/powerpoint/2010/main" val="69016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68300" y="367413"/>
            <a:ext cx="10223500" cy="4617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P2:</a:t>
            </a: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7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시에 만나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</a:t>
            </a:r>
            <a:r>
              <a:rPr lang="en-US" altLang="ko-KR" sz="2400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만나다</a:t>
            </a:r>
            <a:r>
              <a:rPr lang="en-US" altLang="ko-KR" sz="2400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ẹ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ặ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ờ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오늘은 바쁘니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내일 가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                                                         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é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불국사에 가고 싶어요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경주에 가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ù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ự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Gyeogju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endParaRPr lang="en-US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1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146299" y="1038859"/>
            <a:ext cx="15240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기로 해요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3670300" y="2034626"/>
            <a:ext cx="1491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기로 해요</a:t>
            </a:r>
          </a:p>
        </p:txBody>
      </p:sp>
      <p:sp>
        <p:nvSpPr>
          <p:cNvPr id="5" name="직사각형 4"/>
          <p:cNvSpPr/>
          <p:nvPr/>
        </p:nvSpPr>
        <p:spPr>
          <a:xfrm flipH="1">
            <a:off x="5823204" y="3045969"/>
            <a:ext cx="18415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기로 했어요</a:t>
            </a:r>
          </a:p>
        </p:txBody>
      </p:sp>
    </p:spTree>
    <p:extLst>
      <p:ext uri="{BB962C8B-B14F-4D97-AF65-F5344CB8AC3E}">
        <p14:creationId xmlns:p14="http://schemas.microsoft.com/office/powerpoint/2010/main" val="159109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423</Words>
  <Application>Microsoft Office PowerPoint</Application>
  <PresentationFormat>와이드스크린</PresentationFormat>
  <Paragraphs>66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HY견명조</vt:lpstr>
      <vt:lpstr>HY신명조</vt:lpstr>
      <vt:lpstr>맑은 고딕</vt:lpstr>
      <vt:lpstr>Arial</vt:lpstr>
      <vt:lpstr>Calibri Light</vt:lpstr>
      <vt:lpstr>Times New Roman</vt:lpstr>
      <vt:lpstr>Wingdings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29</cp:revision>
  <dcterms:created xsi:type="dcterms:W3CDTF">2020-06-09T23:32:38Z</dcterms:created>
  <dcterms:modified xsi:type="dcterms:W3CDTF">2020-06-12T00:37:33Z</dcterms:modified>
</cp:coreProperties>
</file>