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67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5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5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5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7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37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8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2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4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1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200AA-8DFF-44C2-A940-444E3EA8F2B5}" type="datetimeFigureOut">
              <a:rPr kumimoji="0" lang="ko-KR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992B61-811A-4C4B-94B9-32C26AA2E4DF}" type="slidenum">
              <a:rPr kumimoji="0" lang="ko-KR" altLang="en-US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Calibri Light" panose="020F03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57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1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550" y="1141266"/>
            <a:ext cx="9421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17.</a:t>
            </a:r>
            <a:r>
              <a:rPr kumimoji="0" lang="vi-VN" altLang="ko-KR" sz="6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[NGỮ PHÁP] </a:t>
            </a:r>
            <a:endParaRPr kumimoji="0" lang="ko-KR" altLang="ko-KR" sz="6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ỜI GIAN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시간</a:t>
            </a:r>
            <a:r>
              <a:rPr kumimoji="0" lang="en-US" altLang="ko-KR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66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3"/>
          <p:cNvSpPr txBox="1">
            <a:spLocks/>
          </p:cNvSpPr>
          <p:nvPr/>
        </p:nvSpPr>
        <p:spPr>
          <a:xfrm>
            <a:off x="394312" y="291985"/>
            <a:ext cx="9421830" cy="637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91440" indent="-91440" algn="l" defTabSz="914400" rtl="0" eaLnBrk="1" latinLnBrk="1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3200" b="1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① </a:t>
            </a:r>
            <a:r>
              <a:rPr lang="ko-KR" altLang="ko-KR" sz="3200" b="1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vi-VN" altLang="ko-KR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Ý NGH</a:t>
            </a:r>
            <a:r>
              <a:rPr lang="vi-VN" altLang="ko-KR" sz="3200" b="1" dirty="0">
                <a:solidFill>
                  <a:srgbClr val="FFFF00"/>
                </a:solidFill>
                <a:latin typeface="+mj-lt"/>
              </a:rPr>
              <a:t>ĨA: </a:t>
            </a:r>
            <a:endParaRPr lang="ko-KR" altLang="ko-K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800" dirty="0">
              <a:solidFill>
                <a:srgbClr val="FFFF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수업이 언제 끝나요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</a:t>
            </a:r>
            <a:endParaRPr lang="ko-KR" altLang="ko-KR" sz="28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나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: 2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시</a:t>
            </a:r>
            <a:r>
              <a:rPr lang="ko-KR" altLang="ko-KR" sz="2800" u="sng" dirty="0">
                <a:latin typeface="HY견명조" panose="02030600000101010101" pitchFamily="18" charset="-127"/>
                <a:ea typeface="HY견명조" panose="02030600000101010101" pitchFamily="18" charset="-127"/>
              </a:rPr>
              <a:t>에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끝나요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endParaRPr lang="ko-KR" altLang="ko-KR" sz="28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·내년</a:t>
            </a:r>
            <a:r>
              <a:rPr lang="ko-KR" altLang="ko-KR" sz="2800" u="sng" dirty="0">
                <a:latin typeface="HY견명조" panose="02030600000101010101" pitchFamily="18" charset="-127"/>
                <a:ea typeface="HY견명조" panose="02030600000101010101" pitchFamily="18" charset="-127"/>
              </a:rPr>
              <a:t>에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미국에 갈 겁니다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endParaRPr lang="ko-KR" altLang="ko-KR" sz="28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ko-KR" sz="28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월요일하고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수요일</a:t>
            </a:r>
            <a:r>
              <a:rPr lang="ko-KR" altLang="ko-KR" sz="2800" u="sng" dirty="0">
                <a:latin typeface="HY견명조" panose="02030600000101010101" pitchFamily="18" charset="-127"/>
                <a:ea typeface="HY견명조" panose="02030600000101010101" pitchFamily="18" charset="-127"/>
              </a:rPr>
              <a:t>에</a:t>
            </a:r>
            <a:r>
              <a:rPr lang="ko-KR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수업이 있어요</a:t>
            </a:r>
            <a:r>
              <a:rPr lang="en-US" altLang="ko-KR" sz="28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endParaRPr lang="ko-KR" altLang="ko-KR" sz="28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699" y="1498600"/>
            <a:ext cx="3476625" cy="27384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25" y="4716075"/>
            <a:ext cx="4689475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2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3"/>
          <p:cNvSpPr txBox="1">
            <a:spLocks/>
          </p:cNvSpPr>
          <p:nvPr/>
        </p:nvSpPr>
        <p:spPr>
          <a:xfrm>
            <a:off x="305412" y="312901"/>
            <a:ext cx="942183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</a:rPr>
              <a:t>② </a:t>
            </a:r>
            <a:r>
              <a:rPr kumimoji="0" lang="ko-KR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kumimoji="0" lang="vi-VN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kumimoji="0" lang="ko-KR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</a:t>
            </a:r>
            <a:endParaRPr kumimoji="0" lang="ko-KR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79516"/>
              </p:ext>
            </p:extLst>
          </p:nvPr>
        </p:nvGraphicFramePr>
        <p:xfrm>
          <a:off x="584812" y="1309071"/>
          <a:ext cx="7124087" cy="1860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737">
                  <a:extLst>
                    <a:ext uri="{9D8B030D-6E8A-4147-A177-3AD203B41FA5}">
                      <a16:colId xmlns:a16="http://schemas.microsoft.com/office/drawing/2014/main" val="2443742944"/>
                    </a:ext>
                  </a:extLst>
                </a:gridCol>
                <a:gridCol w="1250802">
                  <a:extLst>
                    <a:ext uri="{9D8B030D-6E8A-4147-A177-3AD203B41FA5}">
                      <a16:colId xmlns:a16="http://schemas.microsoft.com/office/drawing/2014/main" val="889548493"/>
                    </a:ext>
                  </a:extLst>
                </a:gridCol>
                <a:gridCol w="933713">
                  <a:extLst>
                    <a:ext uri="{9D8B030D-6E8A-4147-A177-3AD203B41FA5}">
                      <a16:colId xmlns:a16="http://schemas.microsoft.com/office/drawing/2014/main" val="137058253"/>
                    </a:ext>
                  </a:extLst>
                </a:gridCol>
                <a:gridCol w="2176835">
                  <a:extLst>
                    <a:ext uri="{9D8B030D-6E8A-4147-A177-3AD203B41FA5}">
                      <a16:colId xmlns:a16="http://schemas.microsoft.com/office/drawing/2014/main" val="2871836671"/>
                    </a:ext>
                  </a:extLst>
                </a:gridCol>
              </a:tblGrid>
              <a:tr h="92557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</a:t>
                      </a:r>
                      <a:endParaRPr lang="ko-KR" sz="2400" b="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cuốiX</a:t>
                      </a:r>
                      <a:endParaRPr lang="ko-KR" sz="2400" b="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b="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아침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ko-KR" sz="2400" b="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8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아침에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sang</a:t>
                      </a:r>
                      <a:endParaRPr lang="ko-KR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5996"/>
                  </a:ext>
                </a:extLst>
              </a:tr>
              <a:tr h="9349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cuốiO</a:t>
                      </a:r>
                      <a:endParaRPr lang="ko-KR" sz="2400" b="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r>
                        <a:rPr lang="ko-KR" sz="2400" b="0" kern="100" dirty="0">
                          <a:solidFill>
                            <a:srgbClr val="FFFF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시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rgbClr val="FFFF00"/>
                          </a:solidFill>
                          <a:effectLst/>
                        </a:rPr>
                        <a:t> 1 </a:t>
                      </a:r>
                      <a:r>
                        <a:rPr lang="en-US" sz="2400" b="0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ko-KR" sz="2400" b="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에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1</a:t>
                      </a:r>
                      <a:r>
                        <a:rPr lang="ko-KR" sz="24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시에</a:t>
                      </a:r>
                    </a:p>
                    <a:p>
                      <a:pPr algn="l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vi-VN" sz="2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endParaRPr lang="ko-KR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5818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305412" y="3837396"/>
            <a:ext cx="8216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en-US" altLang="ko-KR" sz="28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có phụ âm cuối hay Không có phụ âm cuối</a:t>
            </a: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kết hợp với</a:t>
            </a:r>
            <a:r>
              <a:rPr lang="en-US" altLang="ko-KR" sz="28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endParaRPr lang="ko-KR" altLang="ko-K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3"/>
          <p:cNvSpPr txBox="1">
            <a:spLocks/>
          </p:cNvSpPr>
          <p:nvPr/>
        </p:nvSpPr>
        <p:spPr>
          <a:xfrm>
            <a:off x="191112" y="266585"/>
            <a:ext cx="942183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91440" indent="-91440" algn="l" defTabSz="914400" rtl="0" eaLnBrk="1" latinLnBrk="1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1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ko-K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 Ý:</a:t>
            </a:r>
            <a:r>
              <a:rPr lang="en-US" altLang="ko-KR" sz="3200" b="1" dirty="0">
                <a:solidFill>
                  <a:srgbClr val="FFFF00"/>
                </a:solidFill>
              </a:rPr>
              <a:t>     </a:t>
            </a:r>
            <a:endParaRPr lang="ko-KR" altLang="ko-KR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1112" y="778585"/>
            <a:ext cx="9003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600" dirty="0">
                <a:solidFill>
                  <a:srgbClr val="FFFF00"/>
                </a:solidFill>
                <a:latin typeface="맑은 고딕"/>
              </a:rPr>
              <a:t> </a:t>
            </a:r>
            <a:r>
              <a:rPr lang="vi-VN" altLang="ko-KR" sz="2600" dirty="0">
                <a:solidFill>
                  <a:srgbClr val="FFFF00"/>
                </a:solidFill>
                <a:cs typeface="Times New Roman" panose="02020603050405020304" pitchFamily="18" charset="0"/>
              </a:rPr>
              <a:t>Không thể kết hợp với những danh từ chỉ thời gian như:</a:t>
            </a:r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ko-KR" sz="2600" dirty="0">
                <a:solidFill>
                  <a:srgbClr val="FFFF00"/>
                </a:solidFill>
                <a:cs typeface="Times New Roman" panose="02020603050405020304" pitchFamily="18" charset="0"/>
              </a:rPr>
              <a:t>khi nào, ngày mốt, ngày mai, hôm nay, hôm qua, hai ngày trước 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맑은 고딕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어제에 숙제를 했습니다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(X)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어제 숙제를 했습니다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(O)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오늘에 공부를 합니다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(X)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오늘 공부를 합니다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(O)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내일에 산에 갈 겁니다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(X)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내일 산에 갈 겁니다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(O) 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ko-KR" sz="26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언제에</a:t>
            </a:r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텔레비전을 봐요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 (X)</a:t>
            </a:r>
            <a:endParaRPr lang="ko-KR" altLang="ko-KR" sz="26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ko-KR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언제 텔레비전을 봐요</a:t>
            </a:r>
            <a:r>
              <a:rPr lang="en-US" altLang="ko-KR" sz="26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 (O) 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ko-KR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752601"/>
            <a:ext cx="3657600" cy="2819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787900"/>
            <a:ext cx="2603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8600" y="228600"/>
            <a:ext cx="1148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1 </a:t>
            </a:r>
            <a:r>
              <a:rPr lang="en-US" altLang="ko-K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ko-KR" dirty="0"/>
              <a:t> </a:t>
            </a:r>
            <a:endParaRPr lang="ko-KR" altLang="ko-KR" dirty="0"/>
          </a:p>
        </p:txBody>
      </p:sp>
      <p:sp>
        <p:nvSpPr>
          <p:cNvPr id="3" name="직사각형 2"/>
          <p:cNvSpPr/>
          <p:nvPr/>
        </p:nvSpPr>
        <p:spPr>
          <a:xfrm>
            <a:off x="330200" y="1193800"/>
            <a:ext cx="8978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보통 몇 시</a:t>
            </a:r>
            <a:r>
              <a:rPr lang="ko-KR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lang="ko-KR" altLang="en-US" sz="2400" dirty="0"/>
              <a:t>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점심을 먹어요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thì bạn dùng bữa trưa lúc mấy giờ?</a:t>
            </a:r>
            <a:endParaRPr lang="en-US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오늘</a:t>
            </a:r>
            <a:r>
              <a:rPr lang="en-US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ko-KR" altLang="en-US" sz="2400" dirty="0"/>
              <a:t>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뭐해요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dirty="0" err="1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뚜안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씨는 오늘</a:t>
            </a:r>
            <a:r>
              <a:rPr lang="en-US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r>
              <a:rPr lang="ko-KR" altLang="en-US" sz="2400" dirty="0"/>
              <a:t>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새벽에 베트남으로 돌아갔어요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내년 봄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lang="ko-KR" altLang="en-US" sz="2400" dirty="0"/>
              <a:t> 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제주도에 갈 거예요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저는 올해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8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7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일</a:t>
            </a:r>
            <a:r>
              <a:rPr lang="ko-KR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에</a:t>
            </a:r>
            <a:r>
              <a:rPr lang="ko-KR" altLang="en-US" sz="2400" dirty="0"/>
              <a:t> 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한국에 왔어요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ngày7-8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22600" y="301888"/>
            <a:ext cx="8686800" cy="51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105000"/>
              </a:lnSpc>
              <a:spcAft>
                <a:spcPts val="800"/>
              </a:spcAft>
            </a:pP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Nơi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cần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thiết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gắn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‘에’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nơi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nào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cần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thiết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1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112" y="1003300"/>
            <a:ext cx="3355975" cy="2997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0" y="4418429"/>
            <a:ext cx="43497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81772" y="707662"/>
            <a:ext cx="7150928" cy="615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6.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다음 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한국어 시험이 있습니다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ần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kiểm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tra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7.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내일 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같이 테니스를 칠까요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ú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đá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ten-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í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é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8.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토요일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만납시다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ú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ẽ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gặp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nhau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 7</a:t>
            </a: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482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9.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어제 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  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뭐 했어요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? 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254000" indent="2286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ạn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marL="254000" indent="228600" algn="just">
              <a:lnSpc>
                <a:spcPts val="2200"/>
              </a:lnSpc>
              <a:spcAft>
                <a:spcPts val="800"/>
              </a:spcAft>
            </a:pPr>
            <a:endParaRPr lang="en-US" altLang="ko-KR" sz="2400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10.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언제 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  </a:t>
            </a:r>
            <a:r>
              <a:rPr lang="ko-KR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운동해요</a:t>
            </a:r>
            <a:r>
              <a:rPr lang="en-US" altLang="ko-KR" sz="24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?</a:t>
            </a:r>
            <a:endParaRPr lang="ko-KR" altLang="ko-KR" sz="24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ko-K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ko-K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indent="228600"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05000" y="666024"/>
            <a:ext cx="59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에</a:t>
            </a:r>
            <a:endParaRPr lang="ko-KR" altLang="en-US" sz="2400" dirty="0"/>
          </a:p>
        </p:txBody>
      </p:sp>
      <p:sp>
        <p:nvSpPr>
          <p:cNvPr id="4" name="직사각형 3"/>
          <p:cNvSpPr/>
          <p:nvPr/>
        </p:nvSpPr>
        <p:spPr>
          <a:xfrm>
            <a:off x="1527974" y="1903063"/>
            <a:ext cx="37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1527974" y="4380531"/>
            <a:ext cx="37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1794648" y="5619265"/>
            <a:ext cx="377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u="sng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X</a:t>
            </a:r>
            <a:endParaRPr lang="ko-KR" altLang="en-US" sz="2400" dirty="0"/>
          </a:p>
        </p:txBody>
      </p:sp>
      <p:sp>
        <p:nvSpPr>
          <p:cNvPr id="7" name="직사각형 6"/>
          <p:cNvSpPr/>
          <p:nvPr/>
        </p:nvSpPr>
        <p:spPr>
          <a:xfrm>
            <a:off x="1794648" y="3141796"/>
            <a:ext cx="596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u="sng" kern="100" dirty="0"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에</a:t>
            </a:r>
            <a:endParaRPr lang="ko-KR" altLang="en-US" sz="2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634972"/>
            <a:ext cx="3524250" cy="172975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634143"/>
            <a:ext cx="5143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2222" y="205418"/>
            <a:ext cx="922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2  :</a:t>
            </a:r>
            <a:endParaRPr lang="ko-KR" altLang="ko-KR" sz="3200" b="1" dirty="0"/>
          </a:p>
        </p:txBody>
      </p:sp>
      <p:sp>
        <p:nvSpPr>
          <p:cNvPr id="3" name="직사각형 2"/>
          <p:cNvSpPr/>
          <p:nvPr/>
        </p:nvSpPr>
        <p:spPr>
          <a:xfrm>
            <a:off x="272222" y="1023280"/>
            <a:ext cx="6096000" cy="546303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62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기차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몇 시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출발하다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en-US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Tàu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khởi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hành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à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ấy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giờ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</a:p>
          <a:p>
            <a:pPr marL="304800" algn="just">
              <a:spcAft>
                <a:spcPts val="800"/>
              </a:spcAft>
            </a:pPr>
            <a:endParaRPr lang="ko-KR" altLang="ko-KR" sz="10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2.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수업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9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시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시작하다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kern="100" dirty="0">
              <a:latin typeface="맑은 고딕" panose="020B0503020000020004" pitchFamily="50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ắt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đầu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9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giờ</a:t>
            </a:r>
            <a:endParaRPr lang="en-US" altLang="ko-KR" sz="2400" u="sng" kern="100" dirty="0">
              <a:solidFill>
                <a:srgbClr val="FFFF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spcAft>
                <a:spcPts val="800"/>
              </a:spcAft>
            </a:pPr>
            <a:endParaRPr lang="en-US" altLang="ko-KR" sz="10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3.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수업 후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아르바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이트를 하다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en-US" altLang="ko-KR" u="sng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04800" algn="just"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thêm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xong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304800" algn="just">
              <a:spcAft>
                <a:spcPts val="800"/>
              </a:spcAft>
            </a:pPr>
            <a:endParaRPr lang="ko-KR" altLang="ko-KR" sz="10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4.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지난 주말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어디</a:t>
            </a:r>
            <a:r>
              <a:rPr lang="en-US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solidFill>
                  <a:srgbClr val="FFFF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바탕" panose="02030600000101010101" pitchFamily="18" charset="-127"/>
              </a:rPr>
              <a:t>쇼핑하다</a:t>
            </a:r>
            <a:endParaRPr lang="ko-KR" altLang="ko-KR" sz="2400" kern="100" dirty="0">
              <a:solidFill>
                <a:srgbClr val="FFFF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ko-KR" altLang="ko-KR" sz="2400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→</a:t>
            </a:r>
            <a:r>
              <a:rPr lang="ko-KR" altLang="ko-KR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04800" algn="just">
              <a:lnSpc>
                <a:spcPts val="2200"/>
              </a:lnSpc>
              <a:spcAft>
                <a:spcPts val="800"/>
              </a:spcAft>
            </a:pP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ối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tuần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qua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đi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mua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sắm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2400" u="sng" kern="100" dirty="0" err="1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đâu</a:t>
            </a:r>
            <a:r>
              <a:rPr lang="en-US" altLang="ko-KR" sz="2400" u="sng" kern="100" dirty="0">
                <a:solidFill>
                  <a:srgbClr val="FFFF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565400"/>
            <a:ext cx="4826000" cy="32718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116412"/>
            <a:ext cx="455410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8800"/>
      </p:ext>
    </p:extLst>
  </p:cSld>
  <p:clrMapOvr>
    <a:masterClrMapping/>
  </p:clrMapOvr>
</p:sld>
</file>

<file path=ppt/theme/theme1.xml><?xml version="1.0" encoding="utf-8"?>
<a:theme xmlns:a="http://schemas.openxmlformats.org/drawingml/2006/main" name="3_메트로폴리탄">
  <a:themeElements>
    <a:clrScheme name="메트로폴리탄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메트로폴리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메트로폴리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526</Words>
  <Application>Microsoft Office PowerPoint</Application>
  <PresentationFormat>와이드스크린</PresentationFormat>
  <Paragraphs>100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HY견명조</vt:lpstr>
      <vt:lpstr>맑은 고딕</vt:lpstr>
      <vt:lpstr>Arial</vt:lpstr>
      <vt:lpstr>Calibri Light</vt:lpstr>
      <vt:lpstr>Times New Roman</vt:lpstr>
      <vt:lpstr>3_메트로폴리탄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8</cp:revision>
  <dcterms:created xsi:type="dcterms:W3CDTF">2020-06-16T07:30:50Z</dcterms:created>
  <dcterms:modified xsi:type="dcterms:W3CDTF">2020-08-06T04:19:30Z</dcterms:modified>
</cp:coreProperties>
</file>