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9" r:id="rId2"/>
    <p:sldId id="260" r:id="rId3"/>
    <p:sldId id="261" r:id="rId4"/>
    <p:sldId id="262" r:id="rId5"/>
    <p:sldId id="263" r:id="rId6"/>
    <p:sldId id="264" r:id="rId7"/>
    <p:sldId id="265" r:id="rId8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83" d="100"/>
          <a:sy n="83" d="100"/>
        </p:scale>
        <p:origin x="38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3504" y="770467"/>
            <a:ext cx="10782300" cy="3352800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8800" spc="-120" baseline="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67512" y="4206876"/>
            <a:ext cx="9228201" cy="1645920"/>
          </a:xfrm>
        </p:spPr>
        <p:txBody>
          <a:bodyPr>
            <a:normAutofit/>
          </a:bodyPr>
          <a:lstStyle>
            <a:lvl1pPr marL="0" indent="0" algn="l">
              <a:buNone/>
              <a:defRPr sz="3200">
                <a:solidFill>
                  <a:schemeClr val="bg1"/>
                </a:solidFill>
                <a:latin typeface="+mj-lt"/>
              </a:defRPr>
            </a:lvl1pPr>
            <a:lvl2pPr marL="457200" indent="0" algn="ctr">
              <a:buNone/>
              <a:defRPr sz="28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576771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6652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43950" y="695325"/>
            <a:ext cx="2628900" cy="4800600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71525" y="714375"/>
            <a:ext cx="7734300" cy="5400675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011579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532540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3504" y="767419"/>
            <a:ext cx="10780776" cy="3355848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8800" b="0" baseline="0">
                <a:solidFill>
                  <a:schemeClr val="accent1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7512" y="4204209"/>
            <a:ext cx="9226296" cy="1645920"/>
          </a:xfrm>
        </p:spPr>
        <p:txBody>
          <a:bodyPr anchor="t">
            <a:normAutofit/>
          </a:bodyPr>
          <a:lstStyle>
            <a:lvl1pPr marL="0" indent="0">
              <a:buNone/>
              <a:defRPr sz="3200">
                <a:solidFill>
                  <a:schemeClr val="tx1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99762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6656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11330" y="1998134"/>
            <a:ext cx="4663440" cy="376732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933761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40467"/>
            <a:ext cx="4663440" cy="723400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6656" y="2753084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07608" y="2038435"/>
            <a:ext cx="4663440" cy="722376"/>
          </a:xfrm>
        </p:spPr>
        <p:txBody>
          <a:bodyPr anchor="ctr">
            <a:normAutofit/>
          </a:bodyPr>
          <a:lstStyle>
            <a:lvl1pPr marL="0" indent="0">
              <a:buNone/>
              <a:defRPr sz="2200" b="0" cap="all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07608" y="2750990"/>
            <a:ext cx="4663440" cy="32004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378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0245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0342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7620000" y="0"/>
            <a:ext cx="457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8261404" y="542282"/>
            <a:ext cx="3383280" cy="1920240"/>
          </a:xfrm>
        </p:spPr>
        <p:txBody>
          <a:bodyPr anchor="b">
            <a:noAutofit/>
          </a:bodyPr>
          <a:lstStyle>
            <a:lvl1pPr>
              <a:lnSpc>
                <a:spcPct val="85000"/>
              </a:lnSpc>
              <a:defRPr sz="400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762000"/>
            <a:ext cx="6096000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75982" y="2511813"/>
            <a:ext cx="3398520" cy="3126987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ko-KR" altLang="en-US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0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124051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9224" y="5418667"/>
            <a:ext cx="10780776" cy="613283"/>
          </a:xfrm>
        </p:spPr>
        <p:txBody>
          <a:bodyPr anchor="b">
            <a:normAutofit/>
          </a:bodyPr>
          <a:lstStyle>
            <a:lvl1pPr>
              <a:defRPr sz="3200" b="0">
                <a:solidFill>
                  <a:srgbClr val="FFFFFF"/>
                </a:solidFill>
              </a:defRPr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2192000" cy="5330952"/>
          </a:xfrm>
          <a:solidFill>
            <a:schemeClr val="accent1">
              <a:lumMod val="40000"/>
              <a:lumOff val="60000"/>
            </a:schemeClr>
          </a:solidFill>
        </p:spPr>
        <p:txBody>
          <a:bodyPr anchor="t"/>
          <a:lstStyle>
            <a:lvl1pPr marL="0" indent="0" algn="ctr">
              <a:spcBef>
                <a:spcPts val="800"/>
              </a:spcBef>
              <a:buNone/>
              <a:defRPr sz="3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656" y="5909735"/>
            <a:ext cx="9229344" cy="533400"/>
          </a:xfrm>
        </p:spPr>
        <p:txBody>
          <a:bodyPr>
            <a:normAutofit/>
          </a:bodyPr>
          <a:lstStyle>
            <a:lvl1pPr marL="0" indent="0">
              <a:lnSpc>
                <a:spcPct val="90000"/>
              </a:lnSpc>
              <a:buNone/>
              <a:defRPr sz="1400">
                <a:solidFill>
                  <a:srgbClr val="262626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ko-KR" altLang="en-US"/>
              <a:t>마스터 텍스트 스타일 편집</a:t>
            </a:r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80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80000"/>
                  </a:srgb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srgbClr val="FFFFFF">
                  <a:alpha val="80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14" name="Slide Number Placeholder 1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>
                    <a:alpha val="25000"/>
                  </a:srgbClr>
                </a:solidFill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FFFFFF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FFFFFF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5131490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75">
          <a:fgClr>
            <a:srgbClr val="FFFF00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7224" y="499533"/>
            <a:ext cx="10772775" cy="16581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011680"/>
            <a:ext cx="10753725" cy="376618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85800" y="6412447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28200AA-8DFF-44C2-A940-444E3EA8F2B5}" type="datetimeFigureOut">
              <a:rPr kumimoji="0" lang="ko-KR" altLang="en-US" sz="95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alpha val="80000"/>
                  </a:prst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l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2020-08-06</a:t>
            </a:fld>
            <a:endParaRPr kumimoji="0" lang="ko-KR" altLang="en-US" sz="950" b="0" i="0" u="none" strike="noStrike" kern="1200" cap="none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554697"/>
            <a:ext cx="5029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50" cap="all"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950" b="0" i="0" u="none" strike="noStrike" kern="1200" cap="all" spc="0" normalizeH="0" baseline="0" noProof="0">
              <a:ln>
                <a:noFill/>
              </a:ln>
              <a:solidFill>
                <a:prstClr val="black">
                  <a:alpha val="80000"/>
                </a:prst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926" y="5876412"/>
            <a:ext cx="2926080" cy="139703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300" b="0">
                <a:ln>
                  <a:noFill/>
                </a:ln>
                <a:solidFill>
                  <a:schemeClr val="accent1">
                    <a:alpha val="25000"/>
                  </a:schemeClr>
                </a:solidFill>
                <a:latin typeface="+mj-lt"/>
              </a:defRPr>
            </a:lvl1pPr>
          </a:lstStyle>
          <a:p>
            <a:pPr marL="0" marR="0" lvl="0" indent="0" algn="r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9992B61-811A-4C4B-94B9-32C26AA2E4DF}" type="slidenum">
              <a:rPr kumimoji="0" lang="ko-KR" altLang="en-US" sz="10300" b="0" i="0" u="none" strike="noStrike" kern="1200" cap="none" spc="0" normalizeH="0" baseline="0" noProof="0" smtClean="0">
                <a:ln>
                  <a:noFill/>
                </a:ln>
                <a:solidFill>
                  <a:srgbClr val="50B4C8">
                    <a:alpha val="25000"/>
                  </a:srgbClr>
                </a:solidFill>
                <a:effectLst/>
                <a:uLnTx/>
                <a:uFillTx/>
                <a:latin typeface="Calibri Light" panose="020F0302020204030204"/>
                <a:ea typeface="맑은 고딕" panose="020B0503020000020004" pitchFamily="50" charset="-127"/>
                <a:cs typeface="+mn-cs"/>
              </a:rPr>
              <a:pPr marL="0" marR="0" lvl="0" indent="0" algn="r" defTabSz="914400" rtl="0" eaLnBrk="1" fontAlgn="auto" latinLnBrk="1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ko-KR" altLang="en-US" sz="10300" b="0" i="0" u="none" strike="noStrike" kern="1200" cap="none" spc="0" normalizeH="0" baseline="0" noProof="0">
              <a:ln>
                <a:noFill/>
              </a:ln>
              <a:solidFill>
                <a:srgbClr val="50B4C8">
                  <a:alpha val="25000"/>
                </a:srgbClr>
              </a:solidFill>
              <a:effectLst/>
              <a:uLnTx/>
              <a:uFillTx/>
              <a:latin typeface="Calibri Light" panose="020F0302020204030204"/>
              <a:ea typeface="맑은 고딕" panose="020B0503020000020004" pitchFamily="50" charset="-127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7571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1" hangingPunct="1">
        <a:lnSpc>
          <a:spcPct val="85000"/>
        </a:lnSpc>
        <a:spcBef>
          <a:spcPct val="0"/>
        </a:spcBef>
        <a:buNone/>
        <a:defRPr sz="5400" kern="1200" spc="-120" baseline="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1" hangingPunct="1">
        <a:lnSpc>
          <a:spcPct val="85000"/>
        </a:lnSpc>
        <a:spcBef>
          <a:spcPts val="13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347472" indent="-3429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548640" indent="-54864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2000" i="1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822960" indent="-82296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097280" indent="-109728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2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4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16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1800000" indent="-228600" algn="l" defTabSz="914400" rtl="0" eaLnBrk="1" latinLnBrk="1" hangingPunct="1">
        <a:lnSpc>
          <a:spcPct val="85000"/>
        </a:lnSpc>
        <a:spcBef>
          <a:spcPts val="600"/>
        </a:spcBef>
        <a:buFont typeface="Arial" pitchFamily="34" charset="0"/>
        <a:buChar char=" 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000" y="180000"/>
            <a:ext cx="1085850" cy="1085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844550" y="1141266"/>
            <a:ext cx="9421124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6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17.</a:t>
            </a:r>
            <a:r>
              <a:rPr kumimoji="0" lang="vi-VN" altLang="ko-KR" sz="6600" b="1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</a:rPr>
              <a:t>[NGỮ PHÁP] </a:t>
            </a:r>
            <a:endParaRPr kumimoji="0" lang="ko-KR" altLang="ko-KR" sz="6600" b="0" i="0" u="none" strike="noStrike" kern="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맑은 고딕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ko-KR" sz="66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kumimoji="0" lang="vi-VN" altLang="ko-KR" sz="66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cs typeface="Times New Roman" panose="02020603050405020304" pitchFamily="18" charset="0"/>
              </a:rPr>
              <a:t>ỜI GIAN</a:t>
            </a:r>
            <a:r>
              <a:rPr kumimoji="0" lang="en-US" altLang="ko-KR" sz="6600" b="0" i="0" u="none" strike="noStrike" kern="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ko-KR" altLang="en-US" sz="6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r>
              <a:rPr kumimoji="0" lang="en-US" altLang="ko-KR" sz="6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(</a:t>
            </a:r>
            <a:r>
              <a:rPr kumimoji="0" lang="ko-KR" altLang="en-US" sz="6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시간</a:t>
            </a:r>
            <a:r>
              <a:rPr kumimoji="0" lang="en-US" altLang="ko-KR" sz="6600" b="0" i="0" u="none" strike="noStrike" kern="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40766614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3"/>
          <p:cNvSpPr txBox="1">
            <a:spLocks/>
          </p:cNvSpPr>
          <p:nvPr/>
        </p:nvSpPr>
        <p:spPr>
          <a:xfrm>
            <a:off x="394312" y="291985"/>
            <a:ext cx="9421830" cy="6373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91440" indent="-91440" algn="l" defTabSz="914400" rtl="0" eaLnBrk="1" latinLnBrk="1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472" indent="-342900" algn="l" defTabSz="914400" rtl="0" eaLnBrk="1" latinLnBrk="1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1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1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1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1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1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1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1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ko-KR" altLang="en-US" sz="3200" b="1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① </a:t>
            </a:r>
            <a:r>
              <a:rPr lang="ko-KR" altLang="ko-KR" sz="3200" b="1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lang="vi-VN" altLang="ko-KR" sz="3200" b="1" dirty="0">
                <a:solidFill>
                  <a:srgbClr val="FFFF00"/>
                </a:solidFill>
                <a:latin typeface="+mj-lt"/>
                <a:cs typeface="Times New Roman" panose="02020603050405020304" pitchFamily="18" charset="0"/>
              </a:rPr>
              <a:t>Ý NGH</a:t>
            </a:r>
            <a:r>
              <a:rPr lang="vi-VN" altLang="ko-KR" sz="3200" b="1" dirty="0">
                <a:solidFill>
                  <a:srgbClr val="FFFF00"/>
                </a:solidFill>
                <a:latin typeface="+mj-lt"/>
              </a:rPr>
              <a:t>ĨA: </a:t>
            </a:r>
            <a:endParaRPr lang="ko-KR" altLang="ko-KR" sz="32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itchFamily="34" charset="0"/>
              <a:buNone/>
            </a:pPr>
            <a:r>
              <a:rPr lang="en-US" altLang="ko-K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trợ</a:t>
            </a:r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gian</a:t>
            </a:r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altLang="ko-K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endParaRPr lang="en-US" altLang="ko-K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o-KR" altLang="ko-KR" sz="2800" dirty="0">
              <a:solidFill>
                <a:srgbClr val="FFFF00"/>
              </a:solidFill>
            </a:endParaRPr>
          </a:p>
          <a:p>
            <a:pPr marL="0" indent="0">
              <a:buFont typeface="Arial" pitchFamily="34" charset="0"/>
              <a:buNone/>
            </a:pPr>
            <a:r>
              <a:rPr lang="ko-KR" altLang="ko-KR" sz="28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가</a:t>
            </a:r>
            <a:r>
              <a:rPr lang="en-US" altLang="ko-KR" sz="28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: </a:t>
            </a:r>
            <a:r>
              <a:rPr lang="ko-KR" altLang="ko-KR" sz="28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수업이 언제 끝나요</a:t>
            </a:r>
            <a:r>
              <a:rPr lang="en-US" altLang="ko-KR" sz="28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?</a:t>
            </a:r>
            <a:endParaRPr lang="ko-KR" altLang="ko-KR" sz="28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marL="0" indent="0">
              <a:buFont typeface="Arial" pitchFamily="34" charset="0"/>
              <a:buNone/>
            </a:pPr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ko-K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ko-KR" altLang="ko-K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itchFamily="34" charset="0"/>
              <a:buNone/>
            </a:pPr>
            <a:r>
              <a:rPr lang="ko-KR" altLang="ko-KR" sz="28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나</a:t>
            </a:r>
            <a:r>
              <a:rPr lang="en-US" altLang="ko-KR" sz="28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: 2</a:t>
            </a:r>
            <a:r>
              <a:rPr lang="ko-KR" altLang="ko-KR" sz="28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시</a:t>
            </a:r>
            <a:r>
              <a:rPr lang="ko-KR" altLang="ko-KR" sz="2800" u="sng" dirty="0">
                <a:latin typeface="HY견명조" panose="02030600000101010101" pitchFamily="18" charset="-127"/>
                <a:ea typeface="HY견명조" panose="02030600000101010101" pitchFamily="18" charset="-127"/>
              </a:rPr>
              <a:t>에</a:t>
            </a:r>
            <a:r>
              <a:rPr lang="ko-KR" altLang="ko-KR" sz="28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끝나요</a:t>
            </a:r>
            <a:r>
              <a:rPr lang="en-US" altLang="ko-KR" sz="28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. </a:t>
            </a:r>
            <a:endParaRPr lang="ko-KR" altLang="ko-KR" sz="28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marL="0" indent="0">
              <a:buFont typeface="Arial" pitchFamily="34" charset="0"/>
              <a:buNone/>
            </a:pPr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altLang="ko-K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thúc</a:t>
            </a:r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ko-KR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altLang="ko-K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</a:t>
            </a:r>
            <a:endParaRPr lang="en-US" altLang="ko-K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itchFamily="34" charset="0"/>
              <a:buNone/>
            </a:pPr>
            <a:endParaRPr lang="ko-KR" altLang="ko-K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itchFamily="34" charset="0"/>
              <a:buNone/>
            </a:pPr>
            <a:r>
              <a:rPr lang="ko-KR" altLang="ko-KR" sz="28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·내년</a:t>
            </a:r>
            <a:r>
              <a:rPr lang="ko-KR" altLang="ko-KR" sz="2800" u="sng" dirty="0">
                <a:latin typeface="HY견명조" panose="02030600000101010101" pitchFamily="18" charset="-127"/>
                <a:ea typeface="HY견명조" panose="02030600000101010101" pitchFamily="18" charset="-127"/>
              </a:rPr>
              <a:t>에</a:t>
            </a:r>
            <a:r>
              <a:rPr lang="ko-KR" altLang="ko-KR" sz="28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미국에 갈 겁니다</a:t>
            </a:r>
            <a:r>
              <a:rPr lang="en-US" altLang="ko-KR" sz="28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. </a:t>
            </a:r>
            <a:endParaRPr lang="ko-KR" altLang="ko-KR" sz="28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marL="0" indent="0">
              <a:buFont typeface="Arial" pitchFamily="34" charset="0"/>
              <a:buNone/>
            </a:pPr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altLang="ko-K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Mỹ</a:t>
            </a:r>
            <a:r>
              <a:rPr lang="en-US" altLang="ko-KR" sz="28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endParaRPr lang="ko-KR" altLang="ko-K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itchFamily="34" charset="0"/>
              <a:buNone/>
            </a:pPr>
            <a:r>
              <a:rPr lang="ko-KR" altLang="ko-KR" sz="28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·</a:t>
            </a:r>
            <a:r>
              <a:rPr lang="ko-KR" altLang="ko-KR" sz="2800" dirty="0" err="1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월요일하고</a:t>
            </a:r>
            <a:r>
              <a:rPr lang="ko-KR" altLang="ko-KR" sz="28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수요일</a:t>
            </a:r>
            <a:r>
              <a:rPr lang="ko-KR" altLang="ko-KR" sz="2800" u="sng" dirty="0">
                <a:latin typeface="HY견명조" panose="02030600000101010101" pitchFamily="18" charset="-127"/>
                <a:ea typeface="HY견명조" panose="02030600000101010101" pitchFamily="18" charset="-127"/>
              </a:rPr>
              <a:t>에</a:t>
            </a:r>
            <a:r>
              <a:rPr lang="ko-KR" altLang="ko-KR" sz="28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수업이 있어요</a:t>
            </a:r>
            <a:r>
              <a:rPr lang="en-US" altLang="ko-KR" sz="28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. </a:t>
            </a:r>
            <a:endParaRPr lang="ko-KR" altLang="ko-KR" sz="28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pPr marL="0" indent="0">
              <a:buFont typeface="Arial" pitchFamily="34" charset="0"/>
              <a:buNone/>
            </a:pPr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altLang="ko-K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 </a:t>
            </a:r>
            <a:r>
              <a:rPr lang="en-US" altLang="ko-K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</a:t>
            </a:r>
            <a:endParaRPr lang="ko-KR" altLang="ko-K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73699" y="1498600"/>
            <a:ext cx="3476625" cy="2738437"/>
          </a:xfrm>
          <a:prstGeom prst="rect">
            <a:avLst/>
          </a:prstGeom>
        </p:spPr>
      </p:pic>
      <p:pic>
        <p:nvPicPr>
          <p:cNvPr id="4" name="그림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5925" y="4716075"/>
            <a:ext cx="4689475" cy="1949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602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3"/>
          <p:cNvSpPr txBox="1">
            <a:spLocks/>
          </p:cNvSpPr>
          <p:nvPr/>
        </p:nvSpPr>
        <p:spPr>
          <a:xfrm>
            <a:off x="305412" y="312901"/>
            <a:ext cx="9421830" cy="10515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228600" indent="-228600" algn="l" defTabSz="914400" rtl="0" eaLnBrk="1" latinLnBrk="1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ko-KR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Y견명조" panose="02030600000101010101" pitchFamily="18" charset="-127"/>
                <a:ea typeface="HY견명조" panose="02030600000101010101" pitchFamily="18" charset="-127"/>
              </a:rPr>
              <a:t>② </a:t>
            </a:r>
            <a:r>
              <a:rPr kumimoji="0" lang="ko-KR" altLang="ko-KR" sz="3200" b="1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HY견명조" panose="02030600000101010101" pitchFamily="18" charset="-127"/>
                <a:ea typeface="HY견명조" panose="02030600000101010101" pitchFamily="18" charset="-127"/>
              </a:rPr>
              <a:t> </a:t>
            </a:r>
            <a:r>
              <a:rPr kumimoji="0" lang="en-US" altLang="ko-KR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HÌNH TH</a:t>
            </a:r>
            <a:r>
              <a:rPr kumimoji="0" lang="vi-VN" altLang="ko-KR" sz="32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ỨC</a:t>
            </a:r>
            <a:endParaRPr kumimoji="0" lang="ko-KR" altLang="ko-KR" sz="32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ko-KR" sz="2800" b="0" i="0" u="none" strike="noStrike" kern="1200" cap="none" spc="0" normalizeH="0" baseline="0" noProof="0" dirty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latin typeface="맑은 고딕"/>
                <a:ea typeface="맑은 고딕" panose="020B0503020000020004" pitchFamily="50" charset="-127"/>
                <a:cs typeface="+mn-cs"/>
              </a:rPr>
              <a:t>     </a:t>
            </a:r>
            <a:endParaRPr kumimoji="0" lang="ko-KR" altLang="ko-KR" sz="2800" b="0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Times New Roman" panose="02020603050405020304" pitchFamily="18" charset="0"/>
              <a:ea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graphicFrame>
        <p:nvGraphicFramePr>
          <p:cNvPr id="3" name="표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20079516"/>
              </p:ext>
            </p:extLst>
          </p:nvPr>
        </p:nvGraphicFramePr>
        <p:xfrm>
          <a:off x="584812" y="1309071"/>
          <a:ext cx="7124087" cy="18604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62737">
                  <a:extLst>
                    <a:ext uri="{9D8B030D-6E8A-4147-A177-3AD203B41FA5}">
                      <a16:colId xmlns:a16="http://schemas.microsoft.com/office/drawing/2014/main" val="2443742944"/>
                    </a:ext>
                  </a:extLst>
                </a:gridCol>
                <a:gridCol w="1250802">
                  <a:extLst>
                    <a:ext uri="{9D8B030D-6E8A-4147-A177-3AD203B41FA5}">
                      <a16:colId xmlns:a16="http://schemas.microsoft.com/office/drawing/2014/main" val="889548493"/>
                    </a:ext>
                  </a:extLst>
                </a:gridCol>
                <a:gridCol w="933713">
                  <a:extLst>
                    <a:ext uri="{9D8B030D-6E8A-4147-A177-3AD203B41FA5}">
                      <a16:colId xmlns:a16="http://schemas.microsoft.com/office/drawing/2014/main" val="137058253"/>
                    </a:ext>
                  </a:extLst>
                </a:gridCol>
                <a:gridCol w="2176835">
                  <a:extLst>
                    <a:ext uri="{9D8B030D-6E8A-4147-A177-3AD203B41FA5}">
                      <a16:colId xmlns:a16="http://schemas.microsoft.com/office/drawing/2014/main" val="2871836671"/>
                    </a:ext>
                  </a:extLst>
                </a:gridCol>
              </a:tblGrid>
              <a:tr h="925577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Không có </a:t>
                      </a:r>
                      <a:endParaRPr lang="ko-KR" sz="24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vi-VN" sz="24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 âm cuốiX</a:t>
                      </a:r>
                      <a:endParaRPr lang="ko-KR" sz="24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4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아침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sáng</a:t>
                      </a:r>
                      <a:endParaRPr lang="ko-KR" sz="24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+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에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ko-KR" sz="28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아침에</a:t>
                      </a: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buổi</a:t>
                      </a:r>
                      <a:r>
                        <a:rPr lang="en-US" sz="28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HY견명조" panose="02030600000101010101" pitchFamily="18" charset="-127"/>
                          <a:cs typeface="Times New Roman" panose="02020603050405020304" pitchFamily="18" charset="0"/>
                        </a:rPr>
                        <a:t> sang</a:t>
                      </a:r>
                      <a:endParaRPr lang="ko-KR" sz="28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HY견명조" panose="02030600000101010101" pitchFamily="18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605996"/>
                  </a:ext>
                </a:extLst>
              </a:tr>
              <a:tr h="934917"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4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phụ</a:t>
                      </a:r>
                      <a:r>
                        <a:rPr lang="en-US" sz="24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âm</a:t>
                      </a:r>
                      <a:r>
                        <a:rPr lang="en-US" sz="2400" b="0" kern="100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cuốiO</a:t>
                      </a:r>
                      <a:endParaRPr lang="ko-KR" sz="24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1</a:t>
                      </a:r>
                      <a:r>
                        <a:rPr lang="ko-KR" sz="2400" b="0" kern="100" dirty="0">
                          <a:solidFill>
                            <a:srgbClr val="FFFF00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시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>
                          <a:solidFill>
                            <a:srgbClr val="FFFF00"/>
                          </a:solidFill>
                          <a:effectLst/>
                        </a:rPr>
                        <a:t> 1 </a:t>
                      </a:r>
                      <a:r>
                        <a:rPr lang="en-US" sz="2400" b="0" kern="100" dirty="0" err="1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giờ</a:t>
                      </a:r>
                      <a:endParaRPr lang="ko-KR" sz="2400" b="0" kern="100" dirty="0">
                        <a:solidFill>
                          <a:srgbClr val="FFFF00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+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에</a:t>
                      </a:r>
                    </a:p>
                    <a:p>
                      <a:pPr algn="ctr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1</a:t>
                      </a:r>
                      <a:r>
                        <a:rPr lang="ko-KR" sz="2400" b="0" kern="100" dirty="0">
                          <a:solidFill>
                            <a:schemeClr val="tx1"/>
                          </a:solidFill>
                          <a:effectLst/>
                          <a:latin typeface="HY견명조" panose="02030600000101010101" pitchFamily="18" charset="-127"/>
                          <a:ea typeface="HY견명조" panose="02030600000101010101" pitchFamily="18" charset="-127"/>
                        </a:rPr>
                        <a:t>시에</a:t>
                      </a:r>
                    </a:p>
                    <a:p>
                      <a:pPr algn="l" latinLnBrk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Vào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lúc</a:t>
                      </a:r>
                      <a:r>
                        <a:rPr lang="en-US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 </a:t>
                      </a:r>
                      <a:r>
                        <a:rPr lang="en-US" sz="2400" b="0" kern="100" dirty="0" err="1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</a:t>
                      </a:r>
                      <a:r>
                        <a:rPr lang="vi-VN" sz="2400" b="0" kern="100" dirty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ờ</a:t>
                      </a:r>
                      <a:endParaRPr lang="ko-KR" sz="2400" b="0" kern="100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맑은 고딕" panose="020B0503020000020004" pitchFamily="50" charset="-127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215818"/>
                  </a:ext>
                </a:extLst>
              </a:tr>
            </a:tbl>
          </a:graphicData>
        </a:graphic>
      </p:graphicFrame>
      <p:sp>
        <p:nvSpPr>
          <p:cNvPr id="4" name="직사각형 3"/>
          <p:cNvSpPr/>
          <p:nvPr/>
        </p:nvSpPr>
        <p:spPr>
          <a:xfrm>
            <a:off x="305412" y="3837396"/>
            <a:ext cx="82162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·</a:t>
            </a:r>
            <a:r>
              <a:rPr lang="en-US" altLang="ko-KR" sz="28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Danh</a:t>
            </a:r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ừ có phụ âm cuối hay Không có phụ âm cuối</a:t>
            </a:r>
            <a:endParaRPr lang="ko-KR" altLang="ko-K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vi-VN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đều kết hợp với</a:t>
            </a:r>
            <a:r>
              <a:rPr lang="en-US" altLang="ko-KR" sz="28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‘</a:t>
            </a:r>
            <a:r>
              <a:rPr lang="ko-KR" altLang="ko-KR" sz="2800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endParaRPr lang="ko-KR" altLang="ko-KR" sz="28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008197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내용 개체 틀 3"/>
          <p:cNvSpPr txBox="1">
            <a:spLocks/>
          </p:cNvSpPr>
          <p:nvPr/>
        </p:nvSpPr>
        <p:spPr>
          <a:xfrm>
            <a:off x="191112" y="266585"/>
            <a:ext cx="9421830" cy="5120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91440" indent="-91440" algn="l" defTabSz="914400" rtl="0" eaLnBrk="1" latinLnBrk="1" hangingPunct="1">
              <a:lnSpc>
                <a:spcPct val="85000"/>
              </a:lnSpc>
              <a:spcBef>
                <a:spcPts val="13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347472" indent="-342900" algn="l" defTabSz="914400" rtl="0" eaLnBrk="1" latinLnBrk="1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4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548640" indent="-548640" algn="l" defTabSz="914400" rtl="0" eaLnBrk="1" latinLnBrk="1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2000" i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822960" indent="-822960" algn="l" defTabSz="914400" rtl="0" eaLnBrk="1" latinLnBrk="1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097280" indent="-1097280" algn="l" defTabSz="914400" rtl="0" eaLnBrk="1" latinLnBrk="1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1200000" indent="-228600" algn="l" defTabSz="914400" rtl="0" eaLnBrk="1" latinLnBrk="1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1400000" indent="-228600" algn="l" defTabSz="914400" rtl="0" eaLnBrk="1" latinLnBrk="1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1600000" indent="-228600" algn="l" defTabSz="914400" rtl="0" eaLnBrk="1" latinLnBrk="1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1800000" indent="-228600" algn="l" defTabSz="914400" rtl="0" eaLnBrk="1" latinLnBrk="1" hangingPunct="1">
              <a:lnSpc>
                <a:spcPct val="85000"/>
              </a:lnSpc>
              <a:spcBef>
                <a:spcPts val="600"/>
              </a:spcBef>
              <a:buFont typeface="Arial" pitchFamily="34" charset="0"/>
              <a:buChar char=" "/>
              <a:defRPr sz="1800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itchFamily="34" charset="0"/>
              <a:buNone/>
            </a:pPr>
            <a:r>
              <a:rPr lang="en-US" altLang="ko-KR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vi-VN" altLang="ko-KR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ƯU Ý:</a:t>
            </a:r>
            <a:r>
              <a:rPr lang="en-US" altLang="ko-KR" sz="3200" b="1" dirty="0">
                <a:solidFill>
                  <a:srgbClr val="FFFF00"/>
                </a:solidFill>
              </a:rPr>
              <a:t>     </a:t>
            </a:r>
            <a:endParaRPr lang="ko-KR" altLang="ko-KR" sz="3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91112" y="778585"/>
            <a:ext cx="9003688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ko-KR" sz="2600" dirty="0">
                <a:solidFill>
                  <a:srgbClr val="FFFF00"/>
                </a:solidFill>
                <a:latin typeface="맑은 고딕"/>
              </a:rPr>
              <a:t> </a:t>
            </a:r>
            <a:r>
              <a:rPr lang="vi-VN" altLang="ko-KR" sz="2600" dirty="0">
                <a:solidFill>
                  <a:srgbClr val="FFFF00"/>
                </a:solidFill>
                <a:cs typeface="Times New Roman" panose="02020603050405020304" pitchFamily="18" charset="0"/>
              </a:rPr>
              <a:t>Không thể kết hợp với những danh từ chỉ thời gian như:</a:t>
            </a:r>
            <a:endParaRPr lang="ko-KR" altLang="ko-KR" sz="2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altLang="ko-KR" sz="2600" dirty="0">
                <a:solidFill>
                  <a:srgbClr val="FFFF00"/>
                </a:solidFill>
                <a:cs typeface="Times New Roman" panose="02020603050405020304" pitchFamily="18" charset="0"/>
              </a:rPr>
              <a:t>khi nào, ngày mốt, ngày mai, hôm nay, hôm qua, hai ngày trước </a:t>
            </a:r>
            <a:endParaRPr lang="en-US" altLang="ko-KR" sz="2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o-KR" altLang="ko-KR" sz="2600" dirty="0">
              <a:solidFill>
                <a:srgbClr val="FFFF00"/>
              </a:solidFill>
              <a:latin typeface="맑은 고딕"/>
            </a:endParaRPr>
          </a:p>
          <a:p>
            <a:r>
              <a:rPr lang="ko-KR" altLang="ko-KR" sz="26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어제에 숙제를 했습니다</a:t>
            </a:r>
            <a:r>
              <a:rPr lang="en-US" altLang="ko-KR" sz="26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(X)</a:t>
            </a:r>
            <a:endParaRPr lang="ko-KR" altLang="ko-KR" sz="26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r>
              <a:rPr lang="ko-KR" altLang="ko-KR" sz="26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어제 숙제를 했습니다</a:t>
            </a:r>
            <a:r>
              <a:rPr lang="en-US" altLang="ko-KR" sz="26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(O)  </a:t>
            </a:r>
            <a:r>
              <a:rPr lang="en-US" altLang="ko-KR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altLang="ko-K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altLang="ko-KR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ko-K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ko-K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ko-K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endParaRPr lang="en-US" altLang="ko-KR" sz="2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o-KR" altLang="ko-KR" sz="2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o-KR" altLang="ko-KR" sz="26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오늘에 공부를 합니다</a:t>
            </a:r>
            <a:r>
              <a:rPr lang="en-US" altLang="ko-KR" sz="26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(X)</a:t>
            </a:r>
            <a:endParaRPr lang="ko-KR" altLang="ko-KR" sz="26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r>
              <a:rPr lang="ko-KR" altLang="ko-KR" sz="26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오늘 공부를 합니다</a:t>
            </a:r>
            <a:r>
              <a:rPr lang="en-US" altLang="ko-KR" sz="26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(O)  </a:t>
            </a:r>
            <a:r>
              <a:rPr lang="en-US" altLang="ko-KR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altLang="ko-K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 </a:t>
            </a:r>
            <a:r>
              <a:rPr lang="en-US" altLang="ko-KR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altLang="ko-K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endParaRPr lang="en-US" altLang="ko-KR" sz="2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o-KR" altLang="ko-KR" sz="2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o-KR" altLang="ko-KR" sz="26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내일에 산에 갈 겁니다</a:t>
            </a:r>
            <a:r>
              <a:rPr lang="en-US" altLang="ko-KR" sz="26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(X)</a:t>
            </a:r>
            <a:endParaRPr lang="ko-KR" altLang="ko-KR" sz="26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r>
              <a:rPr lang="ko-KR" altLang="ko-KR" sz="26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내일 산에 갈 겁니다</a:t>
            </a:r>
            <a:r>
              <a:rPr lang="en-US" altLang="ko-KR" sz="26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(O)   </a:t>
            </a:r>
            <a:r>
              <a:rPr lang="en-US" altLang="ko-KR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Ngày</a:t>
            </a:r>
            <a:r>
              <a:rPr lang="en-US" altLang="ko-K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altLang="ko-K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ko-K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altLang="ko-K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leo</a:t>
            </a:r>
            <a:r>
              <a:rPr lang="en-US" altLang="ko-K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núi</a:t>
            </a:r>
            <a:endParaRPr lang="en-US" altLang="ko-KR" sz="2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o-KR" altLang="ko-KR" sz="2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o-KR" altLang="ko-KR" sz="2600" dirty="0" err="1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언제에</a:t>
            </a:r>
            <a:r>
              <a:rPr lang="ko-KR" altLang="ko-KR" sz="26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텔레비전을 봐요</a:t>
            </a:r>
            <a:r>
              <a:rPr lang="en-US" altLang="ko-KR" sz="26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? (X)</a:t>
            </a:r>
            <a:endParaRPr lang="ko-KR" altLang="ko-KR" sz="26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r>
              <a:rPr lang="ko-KR" altLang="ko-KR" sz="26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언제 텔레비전을 봐요</a:t>
            </a:r>
            <a:r>
              <a:rPr lang="en-US" altLang="ko-KR" sz="26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? (O)  </a:t>
            </a:r>
            <a:r>
              <a:rPr lang="en-US" altLang="ko-KR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Xem</a:t>
            </a:r>
            <a:r>
              <a:rPr lang="en-US" altLang="ko-K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</a:t>
            </a:r>
            <a:r>
              <a:rPr lang="en-US" altLang="ko-K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Vi </a:t>
            </a:r>
            <a:r>
              <a:rPr lang="en-US" altLang="ko-KR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altLang="ko-K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6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ko-KR" sz="26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ko-KR" altLang="ko-KR" sz="26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9600" y="1752601"/>
            <a:ext cx="3657600" cy="2819400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9600" y="4787900"/>
            <a:ext cx="2603500" cy="1841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8064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28600" y="228600"/>
            <a:ext cx="114808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ko-KR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altLang="ko-KR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TẬP 1 </a:t>
            </a:r>
            <a:r>
              <a:rPr lang="en-US" altLang="ko-KR" sz="28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altLang="ko-KR" dirty="0"/>
              <a:t> </a:t>
            </a:r>
            <a:endParaRPr lang="ko-KR" altLang="ko-KR" dirty="0"/>
          </a:p>
        </p:txBody>
      </p:sp>
      <p:sp>
        <p:nvSpPr>
          <p:cNvPr id="3" name="직사각형 2"/>
          <p:cNvSpPr/>
          <p:nvPr/>
        </p:nvSpPr>
        <p:spPr>
          <a:xfrm>
            <a:off x="330200" y="1193800"/>
            <a:ext cx="89789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1. </a:t>
            </a:r>
            <a:r>
              <a:rPr lang="ko-KR" altLang="ko-KR" sz="24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보통 몇 시</a:t>
            </a:r>
            <a:r>
              <a:rPr lang="ko-KR" altLang="ko-KR" sz="2400" u="sng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r>
              <a:rPr lang="ko-KR" altLang="en-US" sz="2400" dirty="0"/>
              <a:t> </a:t>
            </a:r>
            <a:r>
              <a:rPr lang="ko-KR" altLang="ko-KR" sz="24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점심을 먹어요</a:t>
            </a:r>
            <a:r>
              <a:rPr lang="en-US" altLang="ko-KR" sz="24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? </a:t>
            </a:r>
            <a:endParaRPr lang="ko-KR" altLang="ko-KR" sz="24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r>
              <a:rPr lang="en-US" altLang="ko-K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ko-K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vi-VN" altLang="ko-K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ường thì bạn dùng bữa trưa lúc mấy giờ?</a:t>
            </a:r>
            <a:endParaRPr lang="en-US" altLang="ko-KR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o-KR" altLang="ko-KR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24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2. </a:t>
            </a:r>
            <a:r>
              <a:rPr lang="ko-KR" altLang="ko-KR" sz="24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오늘</a:t>
            </a:r>
            <a:r>
              <a:rPr lang="en-US" altLang="ko-KR" sz="2400" u="sng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X</a:t>
            </a:r>
            <a:r>
              <a:rPr lang="ko-KR" altLang="en-US" sz="2400" dirty="0"/>
              <a:t> </a:t>
            </a:r>
            <a:r>
              <a:rPr lang="ko-KR" altLang="ko-KR" sz="24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뭐해요</a:t>
            </a:r>
            <a:r>
              <a:rPr lang="en-US" altLang="ko-KR" sz="24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4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r>
              <a:rPr lang="en-US" altLang="ko-K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ko-K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Hôm</a:t>
            </a:r>
            <a:r>
              <a:rPr lang="en-US" altLang="ko-K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 </a:t>
            </a:r>
            <a:r>
              <a:rPr lang="en-US" altLang="ko-K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ko-K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altLang="ko-K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altLang="ko-K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endParaRPr lang="ko-KR" altLang="ko-KR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24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3. </a:t>
            </a:r>
            <a:r>
              <a:rPr lang="ko-KR" altLang="ko-KR" sz="2400" dirty="0" err="1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뚜안</a:t>
            </a:r>
            <a:r>
              <a:rPr lang="ko-KR" altLang="ko-KR" sz="24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씨는 오늘</a:t>
            </a:r>
            <a:r>
              <a:rPr lang="en-US" altLang="ko-KR" sz="2400" u="sng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X</a:t>
            </a:r>
            <a:r>
              <a:rPr lang="ko-KR" altLang="en-US" sz="2400" dirty="0"/>
              <a:t> </a:t>
            </a:r>
            <a:r>
              <a:rPr lang="ko-KR" altLang="ko-KR" sz="24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새벽에 베트남으로 돌아갔어요</a:t>
            </a:r>
            <a:r>
              <a:rPr lang="en-US" altLang="ko-KR" sz="24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r>
              <a:rPr lang="en-US" altLang="ko-K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ko-K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Anh</a:t>
            </a:r>
            <a:r>
              <a:rPr lang="en-US" altLang="ko-K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Tuấn</a:t>
            </a:r>
            <a:r>
              <a:rPr lang="en-US" altLang="ko-K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ko-K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altLang="ko-K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Việt</a:t>
            </a:r>
            <a:r>
              <a:rPr lang="en-US" altLang="ko-K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Nam </a:t>
            </a:r>
            <a:r>
              <a:rPr lang="en-US" altLang="ko-K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ko-K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sáng</a:t>
            </a:r>
            <a:r>
              <a:rPr lang="en-US" altLang="ko-K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</a:t>
            </a:r>
          </a:p>
          <a:p>
            <a:endParaRPr lang="ko-KR" altLang="ko-KR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24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4. </a:t>
            </a:r>
            <a:r>
              <a:rPr lang="ko-KR" altLang="ko-KR" sz="24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내년 봄</a:t>
            </a:r>
            <a:r>
              <a:rPr lang="en-US" altLang="ko-KR" sz="24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ko-KR" altLang="ko-KR" sz="2400" u="sng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r>
              <a:rPr lang="ko-KR" altLang="en-US" sz="2400" dirty="0"/>
              <a:t>  </a:t>
            </a:r>
            <a:r>
              <a:rPr lang="ko-KR" altLang="ko-KR" sz="24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제주도에 갈 거예요</a:t>
            </a:r>
            <a:r>
              <a:rPr lang="en-US" altLang="ko-KR" sz="24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 </a:t>
            </a:r>
            <a:endParaRPr lang="ko-KR" altLang="ko-KR" sz="24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r>
              <a:rPr lang="en-US" altLang="ko-K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ko-K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altLang="ko-K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ko-K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đảo</a:t>
            </a:r>
            <a:r>
              <a:rPr lang="en-US" altLang="ko-K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Tế</a:t>
            </a:r>
            <a:r>
              <a:rPr lang="en-US" altLang="ko-K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Châu</a:t>
            </a:r>
            <a:r>
              <a:rPr lang="en-US" altLang="ko-K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ko-K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Mùa</a:t>
            </a:r>
            <a:r>
              <a:rPr lang="en-US" altLang="ko-K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Xuân</a:t>
            </a:r>
            <a:r>
              <a:rPr lang="en-US" altLang="ko-K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ko-K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endParaRPr lang="en-US" altLang="ko-KR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o-KR" altLang="ko-KR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altLang="ko-KR" sz="24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5. </a:t>
            </a:r>
            <a:r>
              <a:rPr lang="ko-KR" altLang="ko-KR" sz="24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저는 올해</a:t>
            </a:r>
            <a:r>
              <a:rPr lang="en-US" altLang="ko-KR" sz="24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8</a:t>
            </a:r>
            <a:r>
              <a:rPr lang="ko-KR" altLang="ko-KR" sz="24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월</a:t>
            </a:r>
            <a:r>
              <a:rPr lang="en-US" altLang="ko-KR" sz="24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7</a:t>
            </a:r>
            <a:r>
              <a:rPr lang="ko-KR" altLang="ko-KR" sz="24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일</a:t>
            </a:r>
            <a:r>
              <a:rPr lang="ko-KR" altLang="ko-KR" sz="2400" u="sng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에</a:t>
            </a:r>
            <a:r>
              <a:rPr lang="ko-KR" altLang="en-US" sz="2400" dirty="0"/>
              <a:t>  </a:t>
            </a:r>
            <a:r>
              <a:rPr lang="ko-KR" altLang="ko-KR" sz="24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한국에 왔어요</a:t>
            </a:r>
            <a:r>
              <a:rPr lang="en-US" altLang="ko-KR" sz="24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.</a:t>
            </a:r>
            <a:endParaRPr lang="ko-KR" altLang="ko-KR" sz="24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r>
              <a:rPr lang="en-US" altLang="ko-K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altLang="ko-K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Tôi</a:t>
            </a:r>
            <a:r>
              <a:rPr lang="en-US" altLang="ko-K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altLang="ko-K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altLang="ko-K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</a:t>
            </a:r>
            <a:r>
              <a:rPr lang="en-US" altLang="ko-K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Quốc</a:t>
            </a:r>
            <a:r>
              <a:rPr lang="en-US" altLang="ko-K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ko-K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ngày7-8 </a:t>
            </a:r>
            <a:r>
              <a:rPr lang="en-US" altLang="ko-K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năm</a:t>
            </a:r>
            <a:r>
              <a:rPr lang="en-US" altLang="ko-K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nay</a:t>
            </a:r>
            <a:endParaRPr lang="ko-KR" altLang="ko-KR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직사각형 3"/>
          <p:cNvSpPr/>
          <p:nvPr/>
        </p:nvSpPr>
        <p:spPr>
          <a:xfrm>
            <a:off x="3022600" y="301888"/>
            <a:ext cx="8686800" cy="5114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latinLnBrk="0">
              <a:lnSpc>
                <a:spcPct val="105000"/>
              </a:lnSpc>
              <a:spcAft>
                <a:spcPts val="800"/>
              </a:spcAft>
            </a:pP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Nơi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nào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cần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thiết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thì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gắn</a:t>
            </a:r>
            <a:r>
              <a:rPr lang="ko-KR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‘에’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nơi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nào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không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cần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800" kern="100" dirty="0" err="1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thiết</a:t>
            </a:r>
            <a:r>
              <a:rPr lang="en-US" altLang="ko-KR" sz="2800" kern="100" dirty="0"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ko-KR" sz="10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pic>
        <p:nvPicPr>
          <p:cNvPr id="5" name="그림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31112" y="1003300"/>
            <a:ext cx="3355975" cy="2997200"/>
          </a:xfrm>
          <a:prstGeom prst="rect">
            <a:avLst/>
          </a:prstGeom>
        </p:spPr>
      </p:pic>
      <p:pic>
        <p:nvPicPr>
          <p:cNvPr id="6" name="그림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59600" y="4418429"/>
            <a:ext cx="4349750" cy="20383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62099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481772" y="707662"/>
            <a:ext cx="7150928" cy="61503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lnSpc>
                <a:spcPts val="22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바탕" panose="02030600000101010101" pitchFamily="18" charset="-127"/>
              </a:rPr>
              <a:t>6.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바탕" panose="02030600000101010101" pitchFamily="18" charset="-127"/>
              </a:rPr>
              <a:t>다음 주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바탕" panose="02030600000101010101" pitchFamily="18" charset="-127"/>
              </a:rPr>
              <a:t>  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바탕" panose="02030600000101010101" pitchFamily="18" charset="-127"/>
              </a:rPr>
              <a:t> 한국어 시험이 있습니다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바탕" panose="02030600000101010101" pitchFamily="18" charset="-127"/>
              </a:rPr>
              <a:t>.</a:t>
            </a:r>
            <a:endParaRPr lang="ko-KR" altLang="ko-KR" sz="2400" kern="1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ts val="22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ần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sẽ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có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kiểm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tra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tiếng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</a:t>
            </a:r>
            <a:endParaRPr lang="en-US" altLang="ko-KR" sz="2400" kern="100" dirty="0">
              <a:solidFill>
                <a:srgbClr val="FFFF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ts val="22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바탕" panose="02030600000101010101" pitchFamily="18" charset="-127"/>
              </a:rPr>
              <a:t>7.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바탕" panose="02030600000101010101" pitchFamily="18" charset="-127"/>
              </a:rPr>
              <a:t>내일 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바탕" panose="02030600000101010101" pitchFamily="18" charset="-127"/>
              </a:rPr>
              <a:t>  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바탕" panose="02030600000101010101" pitchFamily="18" charset="-127"/>
              </a:rPr>
              <a:t>같이 테니스를 칠까요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바탕" panose="02030600000101010101" pitchFamily="18" charset="-127"/>
              </a:rPr>
              <a:t>?</a:t>
            </a: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ts val="22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ú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đá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ten-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í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é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ts val="22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바탕" panose="02030600000101010101" pitchFamily="18" charset="-127"/>
              </a:rPr>
              <a:t>8.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바탕" panose="02030600000101010101" pitchFamily="18" charset="-127"/>
              </a:rPr>
              <a:t>토요일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바탕" panose="02030600000101010101" pitchFamily="18" charset="-127"/>
              </a:rPr>
              <a:t>   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바탕" panose="02030600000101010101" pitchFamily="18" charset="-127"/>
              </a:rPr>
              <a:t> 만납시다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바탕" panose="02030600000101010101" pitchFamily="18" charset="-127"/>
              </a:rPr>
              <a:t>.</a:t>
            </a:r>
            <a:endParaRPr lang="ko-KR" altLang="ko-KR" sz="2400" kern="1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ts val="22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ú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ẽ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gặp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nhau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</a:t>
            </a:r>
            <a:r>
              <a:rPr lang="vi-VN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ứ 7</a:t>
            </a:r>
            <a:endParaRPr lang="en-US" altLang="ko-KR" sz="2400" kern="100" dirty="0">
              <a:solidFill>
                <a:srgbClr val="FFFF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482600"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ts val="22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바탕" panose="02030600000101010101" pitchFamily="18" charset="-127"/>
              </a:rPr>
              <a:t>9.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바탕" panose="02030600000101010101" pitchFamily="18" charset="-127"/>
              </a:rPr>
              <a:t>어제 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바탕" panose="02030600000101010101" pitchFamily="18" charset="-127"/>
              </a:rPr>
              <a:t>  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바탕" panose="02030600000101010101" pitchFamily="18" charset="-127"/>
              </a:rPr>
              <a:t>뭐 했어요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바탕" panose="02030600000101010101" pitchFamily="18" charset="-127"/>
              </a:rPr>
              <a:t>? </a:t>
            </a:r>
            <a:endParaRPr lang="ko-KR" altLang="ko-KR" sz="2400" kern="1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254000" indent="228600" algn="just">
              <a:lnSpc>
                <a:spcPts val="2200"/>
              </a:lnSpc>
              <a:spcAft>
                <a:spcPts val="800"/>
              </a:spcAft>
            </a:pP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qua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ạn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làm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</a:p>
          <a:p>
            <a:pPr marL="254000" indent="228600" algn="just">
              <a:lnSpc>
                <a:spcPts val="2200"/>
              </a:lnSpc>
              <a:spcAft>
                <a:spcPts val="800"/>
              </a:spcAft>
            </a:pPr>
            <a:endParaRPr lang="en-US" altLang="ko-KR" sz="2400" kern="100" dirty="0">
              <a:solidFill>
                <a:srgbClr val="FFFF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r>
              <a:rPr lang="en-US" altLang="ko-KR" sz="24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10. </a:t>
            </a:r>
            <a:r>
              <a:rPr lang="ko-KR" altLang="ko-KR" sz="24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언제 </a:t>
            </a:r>
            <a:r>
              <a:rPr lang="en-US" altLang="ko-KR" sz="24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   </a:t>
            </a:r>
            <a:r>
              <a:rPr lang="ko-KR" altLang="ko-KR" sz="24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운동해요</a:t>
            </a:r>
            <a:r>
              <a:rPr lang="en-US" altLang="ko-KR" sz="24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</a:rPr>
              <a:t>?</a:t>
            </a:r>
            <a:endParaRPr lang="ko-KR" altLang="ko-KR" sz="24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</a:endParaRPr>
          </a:p>
          <a:p>
            <a:r>
              <a:rPr lang="en-US" altLang="ko-K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</a:t>
            </a:r>
            <a:r>
              <a:rPr lang="en-US" altLang="ko-K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altLang="ko-K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thường</a:t>
            </a:r>
            <a:r>
              <a:rPr lang="en-US" altLang="ko-K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altLang="ko-K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altLang="ko-K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dục</a:t>
            </a:r>
            <a:r>
              <a:rPr lang="en-US" altLang="ko-K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altLang="ko-K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lúc</a:t>
            </a:r>
            <a:r>
              <a:rPr lang="en-US" altLang="ko-K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altLang="ko-KR" sz="24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ko-KR" altLang="ko-KR" sz="24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54000" indent="228600" algn="just">
              <a:lnSpc>
                <a:spcPct val="107000"/>
              </a:lnSpc>
              <a:spcAft>
                <a:spcPts val="800"/>
              </a:spcAft>
            </a:pPr>
            <a:endParaRPr lang="ko-KR" altLang="ko-KR" sz="24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</p:txBody>
      </p:sp>
      <p:sp>
        <p:nvSpPr>
          <p:cNvPr id="3" name="직사각형 2"/>
          <p:cNvSpPr/>
          <p:nvPr/>
        </p:nvSpPr>
        <p:spPr>
          <a:xfrm>
            <a:off x="1905000" y="666024"/>
            <a:ext cx="5968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ko-KR" sz="2400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바탕" panose="02030600000101010101" pitchFamily="18" charset="-127"/>
              </a:rPr>
              <a:t>에</a:t>
            </a:r>
            <a:endParaRPr lang="ko-KR" altLang="en-US" sz="2400" dirty="0"/>
          </a:p>
        </p:txBody>
      </p:sp>
      <p:sp>
        <p:nvSpPr>
          <p:cNvPr id="4" name="직사각형 3"/>
          <p:cNvSpPr/>
          <p:nvPr/>
        </p:nvSpPr>
        <p:spPr>
          <a:xfrm>
            <a:off x="1527974" y="1903063"/>
            <a:ext cx="3770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u="sng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X</a:t>
            </a:r>
            <a:endParaRPr lang="ko-KR" altLang="en-US" sz="2400" dirty="0"/>
          </a:p>
        </p:txBody>
      </p:sp>
      <p:sp>
        <p:nvSpPr>
          <p:cNvPr id="5" name="직사각형 4"/>
          <p:cNvSpPr/>
          <p:nvPr/>
        </p:nvSpPr>
        <p:spPr>
          <a:xfrm>
            <a:off x="1527974" y="4380531"/>
            <a:ext cx="3770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u="sng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X</a:t>
            </a:r>
            <a:endParaRPr lang="ko-KR" altLang="en-US" sz="2400" dirty="0"/>
          </a:p>
        </p:txBody>
      </p:sp>
      <p:sp>
        <p:nvSpPr>
          <p:cNvPr id="6" name="직사각형 5"/>
          <p:cNvSpPr/>
          <p:nvPr/>
        </p:nvSpPr>
        <p:spPr>
          <a:xfrm>
            <a:off x="1794648" y="5619265"/>
            <a:ext cx="37702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2400" u="sng" dirty="0"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X</a:t>
            </a:r>
            <a:endParaRPr lang="ko-KR" altLang="en-US" sz="2400" dirty="0"/>
          </a:p>
        </p:txBody>
      </p:sp>
      <p:sp>
        <p:nvSpPr>
          <p:cNvPr id="7" name="직사각형 6"/>
          <p:cNvSpPr/>
          <p:nvPr/>
        </p:nvSpPr>
        <p:spPr>
          <a:xfrm>
            <a:off x="1794648" y="3141796"/>
            <a:ext cx="59687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o-KR" altLang="ko-KR" sz="2400" u="sng" kern="100" dirty="0">
                <a:latin typeface="HY견명조" panose="02030600000101010101" pitchFamily="18" charset="-127"/>
                <a:ea typeface="HY견명조" panose="02030600000101010101" pitchFamily="18" charset="-127"/>
                <a:cs typeface="바탕" panose="02030600000101010101" pitchFamily="18" charset="-127"/>
              </a:rPr>
              <a:t>에</a:t>
            </a:r>
            <a:endParaRPr lang="ko-KR" altLang="en-US" sz="2400" dirty="0"/>
          </a:p>
        </p:txBody>
      </p:sp>
      <p:pic>
        <p:nvPicPr>
          <p:cNvPr id="8" name="그림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6800" y="634972"/>
            <a:ext cx="3524250" cy="1729756"/>
          </a:xfrm>
          <a:prstGeom prst="rect">
            <a:avLst/>
          </a:prstGeom>
        </p:spPr>
      </p:pic>
      <p:pic>
        <p:nvPicPr>
          <p:cNvPr id="9" name="그림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46800" y="2634143"/>
            <a:ext cx="5143500" cy="3143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490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직사각형 1"/>
          <p:cNvSpPr/>
          <p:nvPr/>
        </p:nvSpPr>
        <p:spPr>
          <a:xfrm>
            <a:off x="272222" y="205418"/>
            <a:ext cx="922682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altLang="ko-KR" sz="3200" b="1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LuyỆN</a:t>
            </a:r>
            <a:r>
              <a:rPr lang="en-US" altLang="ko-KR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TẬP 2  :</a:t>
            </a:r>
            <a:endParaRPr lang="ko-KR" altLang="ko-KR" sz="3200" b="1" dirty="0"/>
          </a:p>
        </p:txBody>
      </p:sp>
      <p:sp>
        <p:nvSpPr>
          <p:cNvPr id="3" name="직사각형 2"/>
          <p:cNvSpPr/>
          <p:nvPr/>
        </p:nvSpPr>
        <p:spPr>
          <a:xfrm>
            <a:off x="272222" y="1023280"/>
            <a:ext cx="6096000" cy="5463034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76200" algn="just">
              <a:lnSpc>
                <a:spcPts val="22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1.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바탕" panose="02030600000101010101" pitchFamily="18" charset="-127"/>
              </a:rPr>
              <a:t>기차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바탕" panose="02030600000101010101" pitchFamily="18" charset="-127"/>
              </a:rPr>
              <a:t>,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바탕" panose="02030600000101010101" pitchFamily="18" charset="-127"/>
              </a:rPr>
              <a:t>몇 시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바탕" panose="02030600000101010101" pitchFamily="18" charset="-127"/>
              </a:rPr>
              <a:t>,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바탕" panose="02030600000101010101" pitchFamily="18" charset="-127"/>
              </a:rPr>
              <a:t>출발하다</a:t>
            </a:r>
            <a:endParaRPr lang="ko-KR" altLang="ko-KR" sz="2400" kern="1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304800" algn="just">
              <a:lnSpc>
                <a:spcPts val="22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→</a:t>
            </a:r>
            <a:r>
              <a:rPr lang="en-US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  </a:t>
            </a:r>
            <a:endParaRPr lang="ko-KR" altLang="ko-KR" sz="12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04800" algn="just">
              <a:lnSpc>
                <a:spcPts val="2200"/>
              </a:lnSpc>
              <a:spcAft>
                <a:spcPts val="800"/>
              </a:spcAft>
            </a:pP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Tàu</a:t>
            </a:r>
            <a:r>
              <a:rPr lang="en-US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sẽ</a:t>
            </a:r>
            <a:r>
              <a:rPr lang="en-US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khởi</a:t>
            </a:r>
            <a:r>
              <a:rPr lang="en-US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hành</a:t>
            </a:r>
            <a:r>
              <a:rPr lang="en-US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</a:t>
            </a: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à</a:t>
            </a: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</a:t>
            </a: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ấy</a:t>
            </a:r>
            <a:r>
              <a:rPr lang="en-US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giờ</a:t>
            </a:r>
            <a:r>
              <a:rPr lang="en-US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 </a:t>
            </a:r>
          </a:p>
          <a:p>
            <a:pPr marL="304800" algn="just">
              <a:spcAft>
                <a:spcPts val="800"/>
              </a:spcAft>
            </a:pPr>
            <a:endParaRPr lang="ko-KR" altLang="ko-KR" sz="10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ts val="22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2.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수업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, 9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시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바탕" panose="02030600000101010101" pitchFamily="18" charset="-127"/>
              </a:rPr>
              <a:t>시작하다</a:t>
            </a:r>
            <a:endParaRPr lang="ko-KR" altLang="ko-KR" sz="2400" kern="1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304800" algn="just">
              <a:lnSpc>
                <a:spcPts val="22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→</a:t>
            </a:r>
            <a:r>
              <a:rPr lang="ko-KR" altLang="ko-KR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en-US" altLang="ko-KR" kern="100" dirty="0">
              <a:latin typeface="맑은 고딕" panose="020B0503020000020004" pitchFamily="50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304800" algn="just">
              <a:lnSpc>
                <a:spcPts val="2200"/>
              </a:lnSpc>
              <a:spcAft>
                <a:spcPts val="800"/>
              </a:spcAft>
            </a:pP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ắt</a:t>
            </a:r>
            <a:r>
              <a:rPr lang="en-US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đầu</a:t>
            </a:r>
            <a:r>
              <a:rPr lang="en-US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học</a:t>
            </a:r>
            <a:r>
              <a:rPr lang="en-US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vào</a:t>
            </a:r>
            <a:r>
              <a:rPr lang="en-US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9 </a:t>
            </a: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giờ</a:t>
            </a:r>
            <a:endParaRPr lang="en-US" altLang="ko-KR" sz="2400" u="sng" kern="100" dirty="0">
              <a:solidFill>
                <a:srgbClr val="FFFF00"/>
              </a:solidFill>
              <a:latin typeface="Times New Roman" panose="02020603050405020304" pitchFamily="18" charset="0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304800" algn="just">
              <a:spcAft>
                <a:spcPts val="800"/>
              </a:spcAft>
            </a:pPr>
            <a:endParaRPr lang="en-US" altLang="ko-KR" sz="10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ts val="22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3.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수업 후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아르바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바탕" panose="02030600000101010101" pitchFamily="18" charset="-127"/>
              </a:rPr>
              <a:t>이트를 하다</a:t>
            </a:r>
            <a:endParaRPr lang="ko-KR" altLang="ko-KR" sz="2400" kern="1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304800" algn="just">
              <a:lnSpc>
                <a:spcPts val="22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→</a:t>
            </a:r>
            <a:r>
              <a:rPr lang="en-US" altLang="ko-KR" u="sng" kern="100" dirty="0">
                <a:latin typeface="맑은 고딕" panose="020B0503020000020004" pitchFamily="50" charset="-127"/>
                <a:ea typeface="HY견명조" panose="02030600000101010101" pitchFamily="18" charset="-127"/>
                <a:cs typeface="바탕" panose="02030600000101010101" pitchFamily="18" charset="-127"/>
              </a:rPr>
              <a:t> </a:t>
            </a:r>
            <a:endParaRPr lang="ko-KR" altLang="ko-KR" sz="12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04800" algn="just">
              <a:spcAft>
                <a:spcPts val="800"/>
              </a:spcAft>
            </a:pP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ô</a:t>
            </a: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</a:t>
            </a:r>
            <a:r>
              <a:rPr lang="en-US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làm</a:t>
            </a:r>
            <a:r>
              <a:rPr lang="en-US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thêm</a:t>
            </a:r>
            <a:r>
              <a:rPr lang="en-US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sau</a:t>
            </a:r>
            <a:r>
              <a:rPr lang="en-US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khi</a:t>
            </a:r>
            <a:r>
              <a:rPr lang="en-US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học</a:t>
            </a:r>
            <a:r>
              <a:rPr lang="en-US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xong</a:t>
            </a:r>
            <a:r>
              <a:rPr lang="en-US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</a:p>
          <a:p>
            <a:pPr marL="304800" algn="just">
              <a:spcAft>
                <a:spcPts val="800"/>
              </a:spcAft>
            </a:pPr>
            <a:endParaRPr lang="ko-KR" altLang="ko-KR" sz="10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algn="just">
              <a:lnSpc>
                <a:spcPts val="2200"/>
              </a:lnSpc>
              <a:spcAft>
                <a:spcPts val="800"/>
              </a:spcAft>
            </a:pP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4.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지난 주말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어디</a:t>
            </a:r>
            <a:r>
              <a:rPr lang="en-US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, </a:t>
            </a:r>
            <a:r>
              <a:rPr lang="ko-KR" altLang="ko-KR" sz="2400" kern="100" dirty="0">
                <a:solidFill>
                  <a:srgbClr val="FFFF00"/>
                </a:solidFill>
                <a:latin typeface="HY견명조" panose="02030600000101010101" pitchFamily="18" charset="-127"/>
                <a:ea typeface="HY견명조" panose="02030600000101010101" pitchFamily="18" charset="-127"/>
                <a:cs typeface="바탕" panose="02030600000101010101" pitchFamily="18" charset="-127"/>
              </a:rPr>
              <a:t>쇼핑하다</a:t>
            </a:r>
            <a:endParaRPr lang="ko-KR" altLang="ko-KR" sz="2400" kern="100" dirty="0">
              <a:solidFill>
                <a:srgbClr val="FFFF00"/>
              </a:solidFill>
              <a:latin typeface="HY견명조" panose="02030600000101010101" pitchFamily="18" charset="-127"/>
              <a:ea typeface="HY견명조" panose="02030600000101010101" pitchFamily="18" charset="-127"/>
              <a:cs typeface="Times New Roman" panose="02020603050405020304" pitchFamily="18" charset="0"/>
            </a:endParaRPr>
          </a:p>
          <a:p>
            <a:pPr marL="304800" algn="just">
              <a:lnSpc>
                <a:spcPts val="2200"/>
              </a:lnSpc>
              <a:spcAft>
                <a:spcPts val="800"/>
              </a:spcAft>
            </a:pPr>
            <a:r>
              <a:rPr lang="ko-KR" altLang="ko-KR" sz="2400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→</a:t>
            </a:r>
            <a:r>
              <a:rPr lang="ko-KR" altLang="ko-KR" kern="100" dirty="0">
                <a:latin typeface="맑은 고딕" panose="020B0503020000020004" pitchFamily="50" charset="-127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endParaRPr lang="ko-KR" altLang="ko-KR" sz="1200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marL="304800" algn="just">
              <a:lnSpc>
                <a:spcPts val="2200"/>
              </a:lnSpc>
              <a:spcAft>
                <a:spcPts val="800"/>
              </a:spcAft>
            </a:pP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Cu</a:t>
            </a: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ối</a:t>
            </a:r>
            <a:r>
              <a:rPr lang="en-US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tuần</a:t>
            </a:r>
            <a:r>
              <a:rPr lang="en-US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qua </a:t>
            </a: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bạn</a:t>
            </a:r>
            <a:r>
              <a:rPr lang="en-US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đã</a:t>
            </a:r>
            <a:r>
              <a:rPr lang="en-US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đi</a:t>
            </a:r>
            <a:r>
              <a:rPr lang="en-US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mua</a:t>
            </a:r>
            <a:r>
              <a:rPr lang="en-US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</a:t>
            </a: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sắm</a:t>
            </a:r>
            <a:r>
              <a:rPr lang="en-US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 ở </a:t>
            </a:r>
            <a:r>
              <a:rPr lang="en-US" altLang="ko-KR" sz="2400" u="sng" kern="100" dirty="0" err="1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đâu</a:t>
            </a:r>
            <a:r>
              <a:rPr lang="en-US" altLang="ko-KR" sz="2400" u="sng" kern="100" dirty="0">
                <a:solidFill>
                  <a:srgbClr val="FFFF00"/>
                </a:solidFill>
                <a:latin typeface="Times New Roman" panose="02020603050405020304" pitchFamily="18" charset="0"/>
                <a:ea typeface="HY견명조" panose="02030600000101010101" pitchFamily="18" charset="-127"/>
                <a:cs typeface="Times New Roman" panose="02020603050405020304" pitchFamily="18" charset="0"/>
              </a:rPr>
              <a:t>?</a:t>
            </a:r>
            <a:endParaRPr lang="ko-KR" altLang="ko-KR" sz="2400" kern="100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그림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68900" y="2565400"/>
            <a:ext cx="4826000" cy="3271837"/>
          </a:xfrm>
          <a:prstGeom prst="rect">
            <a:avLst/>
          </a:prstGeom>
        </p:spPr>
      </p:pic>
      <p:pic>
        <p:nvPicPr>
          <p:cNvPr id="5" name="그림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68900" y="116412"/>
            <a:ext cx="4554107" cy="2438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258800"/>
      </p:ext>
    </p:extLst>
  </p:cSld>
  <p:clrMapOvr>
    <a:masterClrMapping/>
  </p:clrMapOvr>
</p:sld>
</file>

<file path=ppt/theme/theme1.xml><?xml version="1.0" encoding="utf-8"?>
<a:theme xmlns:a="http://schemas.openxmlformats.org/drawingml/2006/main" name="3_메트로폴리탄">
  <a:themeElements>
    <a:clrScheme name="메트로폴리탄">
      <a:dk1>
        <a:sysClr val="windowText" lastClr="000000"/>
      </a:dk1>
      <a:lt1>
        <a:sysClr val="window" lastClr="FFFFFF"/>
      </a:lt1>
      <a:dk2>
        <a:srgbClr val="162F33"/>
      </a:dk2>
      <a:lt2>
        <a:srgbClr val="EAF0E0"/>
      </a:lt2>
      <a:accent1>
        <a:srgbClr val="50B4C8"/>
      </a:accent1>
      <a:accent2>
        <a:srgbClr val="A8B97F"/>
      </a:accent2>
      <a:accent3>
        <a:srgbClr val="9B9256"/>
      </a:accent3>
      <a:accent4>
        <a:srgbClr val="657689"/>
      </a:accent4>
      <a:accent5>
        <a:srgbClr val="7A855D"/>
      </a:accent5>
      <a:accent6>
        <a:srgbClr val="84AC9D"/>
      </a:accent6>
      <a:hlink>
        <a:srgbClr val="2370CD"/>
      </a:hlink>
      <a:folHlink>
        <a:srgbClr val="877589"/>
      </a:folHlink>
    </a:clrScheme>
    <a:fontScheme name="메트로폴리탄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메트로폴리탄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00000"/>
                <a:lumMod val="110000"/>
              </a:schemeClr>
            </a:gs>
            <a:gs pos="50000">
              <a:schemeClr val="phClr">
                <a:tint val="75000"/>
                <a:satMod val="101000"/>
                <a:lumMod val="105000"/>
              </a:schemeClr>
            </a:gs>
            <a:gs pos="100000">
              <a:schemeClr val="phClr">
                <a:tint val="82000"/>
                <a:satMod val="104000"/>
                <a:lumMod val="105000"/>
              </a:schemeClr>
            </a:gs>
          </a:gsLst>
          <a:lin ang="2700000" scaled="0"/>
        </a:gradFill>
        <a:gradFill rotWithShape="1">
          <a:gsLst>
            <a:gs pos="0">
              <a:schemeClr val="phClr">
                <a:tint val="97000"/>
                <a:satMod val="100000"/>
                <a:lumMod val="102000"/>
              </a:schemeClr>
            </a:gs>
            <a:gs pos="50000">
              <a:schemeClr val="phClr">
                <a:shade val="100000"/>
                <a:satMod val="100000"/>
                <a:lumMod val="100000"/>
              </a:schemeClr>
            </a:gs>
            <a:gs pos="100000">
              <a:schemeClr val="phClr">
                <a:shade val="80000"/>
                <a:satMod val="100000"/>
                <a:lumMod val="99000"/>
              </a:schemeClr>
            </a:gs>
          </a:gsLst>
          <a:lin ang="27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solidFill>
          <a:schemeClr val="phClr">
            <a:shade val="95000"/>
            <a:satMod val="170000"/>
          </a:schemeClr>
        </a:soli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etropolitan" id="{4C5440D6-04D2-4954-96CF-F251137069B2}" vid="{79CFCA13-9412-4290-BB4B-85112F88857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526</Words>
  <Application>Microsoft Office PowerPoint</Application>
  <PresentationFormat>와이드스크린</PresentationFormat>
  <Paragraphs>100</Paragraphs>
  <Slides>7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5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7</vt:i4>
      </vt:variant>
    </vt:vector>
  </HeadingPairs>
  <TitlesOfParts>
    <vt:vector size="13" baseType="lpstr">
      <vt:lpstr>HY견명조</vt:lpstr>
      <vt:lpstr>맑은 고딕</vt:lpstr>
      <vt:lpstr>Arial</vt:lpstr>
      <vt:lpstr>Calibri Light</vt:lpstr>
      <vt:lpstr>Times New Roman</vt:lpstr>
      <vt:lpstr>3_메트로폴리탄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Sky123.Org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Windows 사용자</dc:creator>
  <cp:lastModifiedBy>이 유락</cp:lastModifiedBy>
  <cp:revision>8</cp:revision>
  <dcterms:created xsi:type="dcterms:W3CDTF">2020-06-16T07:30:50Z</dcterms:created>
  <dcterms:modified xsi:type="dcterms:W3CDTF">2020-08-06T04:19:30Z</dcterms:modified>
</cp:coreProperties>
</file>