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3" r:id="rId6"/>
    <p:sldId id="262" r:id="rId7"/>
    <p:sldId id="266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012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904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90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707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02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875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860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3308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09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27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214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F7F7-5EF0-4FD5-B5A8-45ADB89CF191}" type="datetimeFigureOut">
              <a:rPr lang="ko-KR" altLang="en-US" smtClean="0"/>
              <a:t>2020-06-26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AACF2-C367-43E4-BAB4-B8970648EB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9330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958850" y="1265535"/>
            <a:ext cx="9201150" cy="3384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39.</a:t>
            </a: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 NÓI THÂN MẬT(HẠ THẤP)</a:t>
            </a:r>
            <a:endParaRPr lang="ko-KR" altLang="ko-KR" sz="66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o-KR" altLang="en-US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낮춤말</a:t>
            </a:r>
            <a:endParaRPr lang="ko-KR" altLang="ko-KR" sz="6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86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596900" y="760838"/>
            <a:ext cx="8839200" cy="3400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①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Ý NGH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</a:t>
            </a:r>
            <a:endParaRPr lang="ko-KR" altLang="ko-KR" sz="36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sử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dụng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thân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thiết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nhỏ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tuổi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숙제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했니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tập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chưa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아까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</a:t>
            </a:r>
            <a:r>
              <a:rPr lang="ko-KR" altLang="ko-KR" sz="28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했어요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vâng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ừa làm xong</a:t>
            </a:r>
            <a:endParaRPr lang="ko-KR" altLang="ko-KR" sz="28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15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5551" y="97752"/>
            <a:ext cx="3096297" cy="57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② 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</a:t>
            </a: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TH</a:t>
            </a:r>
            <a:r>
              <a:rPr lang="vi-VN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ko-KR" sz="3200" b="1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239826"/>
              </p:ext>
            </p:extLst>
          </p:nvPr>
        </p:nvGraphicFramePr>
        <p:xfrm>
          <a:off x="200161" y="827593"/>
          <a:ext cx="10195990" cy="5710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7136">
                  <a:extLst>
                    <a:ext uri="{9D8B030D-6E8A-4147-A177-3AD203B41FA5}">
                      <a16:colId xmlns:a16="http://schemas.microsoft.com/office/drawing/2014/main" val="2392970626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3138890445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1890118766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42734014"/>
                    </a:ext>
                  </a:extLst>
                </a:gridCol>
                <a:gridCol w="1198091">
                  <a:extLst>
                    <a:ext uri="{9D8B030D-6E8A-4147-A177-3AD203B41FA5}">
                      <a16:colId xmlns:a16="http://schemas.microsoft.com/office/drawing/2014/main" val="2126794817"/>
                    </a:ext>
                  </a:extLst>
                </a:gridCol>
                <a:gridCol w="1548713">
                  <a:extLst>
                    <a:ext uri="{9D8B030D-6E8A-4147-A177-3AD203B41FA5}">
                      <a16:colId xmlns:a16="http://schemas.microsoft.com/office/drawing/2014/main" val="2227720217"/>
                    </a:ext>
                  </a:extLst>
                </a:gridCol>
              </a:tblGrid>
              <a:tr h="867741">
                <a:tc rowSpan="2" grid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kern="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 cơ bản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endParaRPr lang="ko-KR" sz="1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 thuật</a:t>
                      </a:r>
                      <a:endParaRPr lang="ko-KR" sz="18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endParaRPr lang="ko-KR" sz="1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 vấn</a:t>
                      </a:r>
                      <a:endParaRPr lang="ko-KR" sz="1800" kern="10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Mệnh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9103672"/>
                  </a:ext>
                </a:extLst>
              </a:tr>
              <a:tr h="123544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다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ㄴ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는다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40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độngtừ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540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tínhtừ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540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905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니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어라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자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7317542"/>
                  </a:ext>
                </a:extLst>
              </a:tr>
              <a:tr h="208801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살다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학생이다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여자다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간다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먹는다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산다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학생이다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1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ọc sinh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여자다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가니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먹니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사니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학생이니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여자니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gái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가라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먹어라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살아라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살자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5473033"/>
                  </a:ext>
                </a:extLst>
              </a:tr>
              <a:tr h="91639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Qúa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</a:t>
                      </a:r>
                      <a:r>
                        <a:rPr lang="vi-VN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985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  <a:r>
                        <a:rPr lang="ko-KR" alt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갔다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먹었다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갔니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먹었니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9329502"/>
                  </a:ext>
                </a:extLst>
              </a:tr>
              <a:tr h="60317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T</a:t>
                      </a:r>
                      <a:r>
                        <a:rPr lang="vi-VN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ương lai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가다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먹다</a:t>
                      </a:r>
                      <a:r>
                        <a:rPr lang="ko-KR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갈 거다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đi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먹을 거다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갈 거니</a:t>
                      </a:r>
                      <a:r>
                        <a:rPr lang="en-US" alt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먹을 거니</a:t>
                      </a:r>
                      <a:r>
                        <a:rPr lang="en-US" altLang="ko-KR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r>
                        <a:rPr lang="en-US" sz="18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o-KR" sz="18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2233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040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2400" y="307315"/>
            <a:ext cx="9118600" cy="4659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③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LỐI NÓI THÂN MẬT(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CÁCH NÓI NGANG HÀNG(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trống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☞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ĐỐI CHIẾU NGỮ PHÁP</a:t>
            </a: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 NGANG HÀNG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: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đối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bề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trên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quan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hệ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thân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thiết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(cha,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mẹ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bậc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tiền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bối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…v…)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endParaRPr lang="ko-KR" altLang="ko-KR" sz="24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LỐI NÓI THÂN MẬT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nghe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lớn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tuổi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hơn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thì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dù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cho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người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thân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thiết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chăng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nữa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cũng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cách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hạ</a:t>
            </a:r>
            <a:r>
              <a:rPr lang="en-US" altLang="ko-KR" sz="24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thấp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8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970189"/>
              </p:ext>
            </p:extLst>
          </p:nvPr>
        </p:nvGraphicFramePr>
        <p:xfrm>
          <a:off x="454342" y="782351"/>
          <a:ext cx="6556058" cy="50755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92458">
                  <a:extLst>
                    <a:ext uri="{9D8B030D-6E8A-4147-A177-3AD203B41FA5}">
                      <a16:colId xmlns:a16="http://schemas.microsoft.com/office/drawing/2014/main" val="3011559487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149109026"/>
                    </a:ext>
                  </a:extLst>
                </a:gridCol>
              </a:tblGrid>
              <a:tr h="3383682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동생 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누나 지금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ko-KR" sz="2400" kern="100" dirty="0" err="1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바뻐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 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Bây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ờ chị bận ạ?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누나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안 바쁜데 왜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bận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동생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나 떡볶이 좀 만들어줘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vậy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nếp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giùm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누나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알았어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조금만 기다려</a:t>
                      </a: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chị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đợi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7257436"/>
                  </a:ext>
                </a:extLst>
              </a:tr>
              <a:tr h="1691841">
                <a:tc>
                  <a:txBody>
                    <a:bodyPr/>
                    <a:lstStyle/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아이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엄마 지금 바쁘니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Con: 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bây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iờ mẹ bận hả?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아이 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ko-KR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아빠 지금 뭐하니</a:t>
                      </a:r>
                      <a:r>
                        <a:rPr lang="en-US" sz="24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?</a:t>
                      </a:r>
                      <a:endParaRPr lang="ko-KR" sz="2400" kern="100" dirty="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  <a:p>
                      <a:pPr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: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bây</a:t>
                      </a: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</a:t>
                      </a:r>
                      <a:r>
                        <a:rPr lang="vi-VN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ờ cha đang làm gì vậy?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(X)</a:t>
                      </a:r>
                      <a:endParaRPr lang="ko-KR" sz="2400" kern="100" dirty="0"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2327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972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31800" y="225028"/>
            <a:ext cx="10807700" cy="6197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thay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thế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lối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hạ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thấp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endParaRPr lang="ko-KR" altLang="ko-KR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매운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음식은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좋아해요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 cay</a:t>
            </a:r>
            <a:endParaRPr lang="ko-KR" altLang="ko-KR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→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나는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매운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음식을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좋아한다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vi-VN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ăn cay</a:t>
            </a:r>
            <a:endParaRPr lang="ko-KR" altLang="ko-KR" sz="2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영화를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보러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갑시다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ta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cùng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phim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nhé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주말에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영화를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보러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가자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0"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cùng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phim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tuần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nhé</a:t>
            </a:r>
            <a:r>
              <a:rPr lang="en-US" altLang="ko-KR" sz="22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3.  5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페이지를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읽으세요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đọc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trang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5</a:t>
            </a:r>
            <a:endParaRPr lang="ko-KR" altLang="ko-KR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페이지를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읽어라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đọc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trang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ba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사람은</a:t>
            </a:r>
            <a:r>
              <a:rPr lang="ko-KR" altLang="ko-KR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</a:t>
            </a:r>
            <a:r>
              <a:rPr lang="ko-KR" altLang="ko-KR" sz="22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예</a:t>
            </a:r>
            <a:r>
              <a:rPr lang="ko-KR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</a:t>
            </a: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Ng</a:t>
            </a:r>
            <a:r>
              <a:rPr lang="vi-VN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ười đó là ai đấy ạ?</a:t>
            </a:r>
            <a:endParaRPr lang="ko-KR" altLang="ko-KR" sz="2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2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→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사람은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누구니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200" u="sng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ko-KR" sz="2200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ko-KR" altLang="ko-KR" sz="22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73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6700" y="174724"/>
            <a:ext cx="10109200" cy="6666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 </a:t>
            </a: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thay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thế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lối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hạ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thấp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0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endParaRPr lang="ko-KR" altLang="ko-KR" sz="20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1.    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                  →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vậy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ạ? </a:t>
            </a: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             →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나도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같이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가요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       → 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ta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cùng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nhé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        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좋아요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→ 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Vâng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000" u="sng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ạ                     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   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뭐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                 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Bây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</a:t>
            </a:r>
            <a:r>
              <a:rPr lang="vi-VN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ờ đang làm gì đấy ạ?  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텔레비전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봐요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      →       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vi                 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보고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나서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식사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하세요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         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.             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338963" y="762863"/>
            <a:ext cx="21409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가니</a:t>
            </a:r>
            <a:endParaRPr lang="en-US" altLang="ko-KR" sz="2000" u="sng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vậy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325953" y="1646643"/>
            <a:ext cx="2724839" cy="707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0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764097" y="2470348"/>
            <a:ext cx="2912122" cy="853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3400">
              <a:lnSpc>
                <a:spcPct val="107000"/>
              </a:lnSpc>
              <a:spcAft>
                <a:spcPts val="800"/>
              </a:spcAft>
            </a:pP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나도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같이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0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cùng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u="sng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764097" y="3349267"/>
            <a:ext cx="2093205" cy="832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응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좋아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</a:t>
            </a:r>
            <a:r>
              <a:rPr lang="vi-VN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Ừ.được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en-US" sz="2000" dirty="0"/>
          </a:p>
        </p:txBody>
      </p:sp>
      <p:sp>
        <p:nvSpPr>
          <p:cNvPr id="7" name="직사각형 6"/>
          <p:cNvSpPr/>
          <p:nvPr/>
        </p:nvSpPr>
        <p:spPr>
          <a:xfrm>
            <a:off x="4314936" y="4181290"/>
            <a:ext cx="3033311" cy="853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뭐해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en-US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000000"/>
              </a:buClr>
            </a:pP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vi-VN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Bây giờ đang làm gì?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755070" y="5095376"/>
            <a:ext cx="2790940" cy="83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텔레비전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봐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vi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744053" y="5959745"/>
            <a:ext cx="3231614" cy="83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ko-KR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보고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나서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밥</a:t>
            </a:r>
            <a:r>
              <a:rPr lang="ko-KR" altLang="ko-KR" sz="2000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먹어</a:t>
            </a:r>
            <a:r>
              <a:rPr lang="en-US" altLang="ko-KR" sz="20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0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>
              <a:lnSpc>
                <a:spcPct val="107000"/>
              </a:lnSpc>
              <a:spcAft>
                <a:spcPts val="800"/>
              </a:spcAft>
            </a:pP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khi</a:t>
            </a:r>
            <a:r>
              <a:rPr lang="en-US" altLang="ko-KR" sz="20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0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endParaRPr lang="ko-KR" altLang="ko-KR" sz="20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84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763</Words>
  <Application>Microsoft Office PowerPoint</Application>
  <PresentationFormat>와이드스크린</PresentationFormat>
  <Paragraphs>147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HY견명조</vt:lpstr>
      <vt:lpstr>맑은 고딕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19</cp:revision>
  <dcterms:created xsi:type="dcterms:W3CDTF">2020-06-10T04:37:22Z</dcterms:created>
  <dcterms:modified xsi:type="dcterms:W3CDTF">2020-06-26T00:53:42Z</dcterms:modified>
</cp:coreProperties>
</file>