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  <p:sldId id="271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97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41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39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26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314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21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80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04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63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7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727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3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812800" y="1085850"/>
            <a:ext cx="10528300" cy="5762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16. TRẠNG TỪ-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가끔</a:t>
            </a:r>
            <a:r>
              <a:rPr lang="ko-KR" altLang="ko-KR" sz="6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6600" b="1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LUÔN LUÔN,THƯỜNG XUYÊN, </a:t>
            </a:r>
            <a:r>
              <a:rPr lang="en-US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ÔI LÚC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2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2100" y="294615"/>
            <a:ext cx="9131300" cy="5910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</a:t>
            </a:r>
            <a:endParaRPr lang="ko-KR" altLang="ko-KR" sz="28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’‘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~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~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trạng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tần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thỉnh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thoảnh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lần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đồng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02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3700" y="300075"/>
            <a:ext cx="86614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Ví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토요일에는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마십니다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7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마십니다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마십니다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thỉnh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thoảng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khỏang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마시지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hầu như không uống cà 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(1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1~2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좋아합니다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02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2900" y="167820"/>
            <a:ext cx="7454900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☞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Ý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긍정적인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표현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cực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-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도서관에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운동을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·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부정적인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표현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phủ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-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도서관에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운동을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1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44500" y="408419"/>
            <a:ext cx="9004300" cy="5560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ko-KR" altLang="ko-KR" sz="24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tích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cực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tiêu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cực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ựa chọn những câu thích hợp sau đâu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요즘은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바빠서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못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bận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달에는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밖에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못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갔어요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lần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420534" y="296719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230577" y="3466964"/>
            <a:ext cx="1180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4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0200" y="304745"/>
            <a:ext cx="8293100" cy="6255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부모님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년에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내려가요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khoảng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바빠서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못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bận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옆집이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시끄러워서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못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잤어요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cạnh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ồn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en-US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채식주의자예요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고기는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항상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ăn chay. Nêm tôi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(luôn luôn,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 xuyên, hầu như, tuyêt đối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 ăn thịt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134909" y="464450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전혀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943909" y="129170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992878" y="1791655"/>
            <a:ext cx="1180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30200" y="6035159"/>
            <a:ext cx="1268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ko-KR" sz="2400" kern="100" dirty="0">
                <a:solidFill>
                  <a:srgbClr val="C00000"/>
                </a:solidFill>
                <a:cs typeface="Times New Roman" panose="02020603050405020304" pitchFamily="18" charset="0"/>
              </a:rPr>
              <a:t>tuyêt đối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372790" y="267078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거의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087920" y="3654774"/>
            <a:ext cx="1180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608</Words>
  <Application>Microsoft Office PowerPoint</Application>
  <PresentationFormat>와이드스크린</PresentationFormat>
  <Paragraphs>62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15</cp:revision>
  <dcterms:created xsi:type="dcterms:W3CDTF">2020-06-16T06:56:11Z</dcterms:created>
  <dcterms:modified xsi:type="dcterms:W3CDTF">2020-06-26T00:53:24Z</dcterms:modified>
</cp:coreProperties>
</file>