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  <p:sldId id="27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4974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941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0399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726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6314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2212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880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5044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8635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07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5727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633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812800" y="1085850"/>
            <a:ext cx="10528300" cy="5762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16. TRẠNG TỪ-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항상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가끔</a:t>
            </a:r>
            <a:r>
              <a:rPr lang="ko-KR" altLang="ko-KR" sz="6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ko-KR" sz="6600" b="1" kern="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LUÔN LUÔN,THƯỜNG XUYÊN, </a:t>
            </a:r>
            <a:r>
              <a:rPr lang="en-US" altLang="ko-KR" sz="6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6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ÔI LÚC</a:t>
            </a:r>
            <a:endParaRPr lang="ko-KR" altLang="ko-KR" sz="6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6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625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92100" y="294615"/>
            <a:ext cx="9131300" cy="5910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ko-KR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</a:t>
            </a:r>
            <a:endParaRPr lang="ko-KR" altLang="ko-KR" sz="28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항상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가끔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’‘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ko-KR" sz="28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항상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가끔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~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않다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~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않다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trạng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hiện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theo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tần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số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cao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항상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thỉnh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thoảnh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lần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đồng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nghĩa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020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93700" y="300075"/>
            <a:ext cx="8661400" cy="5662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Ví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endParaRPr lang="ko-KR" altLang="ko-KR" sz="36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토요일에는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항상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커피를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마십니다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uống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phê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thứ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7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커피를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마십니다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tuần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2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tuần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커피를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마십니다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thỉnh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thoảng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uống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phê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(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khỏang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lần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커피를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마시지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않습니다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hầu như không uống cà phê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(1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năm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chỉ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uống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1~2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lần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커피를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좋아합니다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thích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uống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phê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Tuyệt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uống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025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42900" y="167820"/>
            <a:ext cx="7454900" cy="6592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☞ </a:t>
            </a: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Ý</a:t>
            </a:r>
            <a:endParaRPr lang="ko-KR" altLang="ko-KR" sz="32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긍정적인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표현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Hầu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tuyệt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dùng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tích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cực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-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도서관에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hầu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운동을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tuyệt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tập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·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부정적인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표현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Hầu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tuyệt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hiện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phủ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định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-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도서관에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hầu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điến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viện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운동을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tuyệt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tập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316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44500" y="408419"/>
            <a:ext cx="9004300" cy="5560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en-US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ko-KR" altLang="ko-KR" sz="2400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ko-KR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r>
              <a:rPr lang="en-US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Hầu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tuyệt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dùng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hiện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tích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cực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chỉ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dùng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tiêu</a:t>
            </a:r>
            <a:r>
              <a:rPr lang="en-US" altLang="ko-KR" sz="24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cực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en-US" altLang="ko-KR" sz="24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l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ựa chọn những câu thích hợp sau đâu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altLang="ko-KR" sz="24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요즘은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바빠서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도서관에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항상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못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Gần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bận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nên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달에는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밖에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못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갔어요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chỉ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hai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lần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6420534" y="296719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endParaRPr lang="ko-KR" altLang="en-US" sz="2400" dirty="0">
              <a:solidFill>
                <a:srgbClr val="C00000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230577" y="3466964"/>
            <a:ext cx="11801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endParaRPr lang="ko-KR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04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30200" y="304745"/>
            <a:ext cx="8293100" cy="6255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en-US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부모님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집에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년에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정도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내려가요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xuống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bố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mẹ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mỗi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năm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khoảng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lần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바빠서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항상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못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bận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en-US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옆집이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너무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시끄러워서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항상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못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잤어요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luôn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ngủ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bên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cạnh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ồn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en-US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채식주의자예요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고기는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항상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ng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ười ăn chay. Nêm tôi </a:t>
            </a:r>
            <a:r>
              <a:rPr lang="vi-VN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(luôn luôn, </a:t>
            </a:r>
            <a:r>
              <a:rPr lang="vi-VN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 xuyên, hầu như, tuyêt đối</a:t>
            </a:r>
            <a:r>
              <a:rPr lang="vi-VN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 ăn thịt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7134909" y="464450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전혀</a:t>
            </a:r>
            <a:endParaRPr lang="ko-KR" altLang="en-US" sz="2400" dirty="0">
              <a:solidFill>
                <a:srgbClr val="C0000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943909" y="129170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endParaRPr lang="ko-KR" altLang="en-US" sz="2400" dirty="0">
              <a:solidFill>
                <a:srgbClr val="C00000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992878" y="1791655"/>
            <a:ext cx="11801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endParaRPr lang="ko-KR" altLang="en-US" sz="2400" dirty="0">
              <a:solidFill>
                <a:srgbClr val="C0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30200" y="6035159"/>
            <a:ext cx="12682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ko-KR" sz="2400" kern="100" dirty="0">
                <a:solidFill>
                  <a:srgbClr val="C00000"/>
                </a:solidFill>
                <a:cs typeface="Times New Roman" panose="02020603050405020304" pitchFamily="18" charset="0"/>
              </a:rPr>
              <a:t>tuyêt đối</a:t>
            </a:r>
            <a:endParaRPr lang="ko-KR" altLang="en-US" sz="2400" dirty="0">
              <a:solidFill>
                <a:srgbClr val="C0000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372790" y="267078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거의</a:t>
            </a:r>
            <a:endParaRPr lang="ko-KR" altLang="en-US" sz="2400" dirty="0">
              <a:solidFill>
                <a:srgbClr val="C00000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4087920" y="3654774"/>
            <a:ext cx="11801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endParaRPr lang="ko-KR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913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3_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608</Words>
  <Application>Microsoft Office PowerPoint</Application>
  <PresentationFormat>와이드스크린</PresentationFormat>
  <Paragraphs>62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HY견명조</vt:lpstr>
      <vt:lpstr>맑은 고딕</vt:lpstr>
      <vt:lpstr>Arial</vt:lpstr>
      <vt:lpstr>Calibri Light</vt:lpstr>
      <vt:lpstr>Times New Roman</vt:lpstr>
      <vt:lpstr>3_메트로폴리탄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15</cp:revision>
  <dcterms:created xsi:type="dcterms:W3CDTF">2020-06-16T06:56:11Z</dcterms:created>
  <dcterms:modified xsi:type="dcterms:W3CDTF">2020-06-26T00:53:24Z</dcterms:modified>
</cp:coreProperties>
</file>