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94" r:id="rId1"/>
  </p:sldMasterIdLst>
  <p:handoutMasterIdLst>
    <p:handoutMasterId r:id="rId24"/>
  </p:handoutMasterIdLst>
  <p:sldIdLst>
    <p:sldId id="285" r:id="rId2"/>
    <p:sldId id="350" r:id="rId3"/>
    <p:sldId id="334" r:id="rId4"/>
    <p:sldId id="335" r:id="rId5"/>
    <p:sldId id="336" r:id="rId6"/>
    <p:sldId id="339" r:id="rId7"/>
    <p:sldId id="340" r:id="rId8"/>
    <p:sldId id="341" r:id="rId9"/>
    <p:sldId id="342" r:id="rId10"/>
    <p:sldId id="349" r:id="rId11"/>
    <p:sldId id="351" r:id="rId12"/>
    <p:sldId id="352" r:id="rId13"/>
    <p:sldId id="343" r:id="rId14"/>
    <p:sldId id="344" r:id="rId15"/>
    <p:sldId id="353" r:id="rId16"/>
    <p:sldId id="345" r:id="rId17"/>
    <p:sldId id="346" r:id="rId18"/>
    <p:sldId id="347" r:id="rId19"/>
    <p:sldId id="331" r:id="rId20"/>
    <p:sldId id="332" r:id="rId21"/>
    <p:sldId id="333" r:id="rId22"/>
    <p:sldId id="327" r:id="rId23"/>
  </p:sldIdLst>
  <p:sldSz cx="9144000" cy="5143500" type="screen16x9"/>
  <p:notesSz cx="6662738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8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  <p15:guide id="3" orient="horz" pos="1618">
          <p15:clr>
            <a:srgbClr val="A4A3A4"/>
          </p15:clr>
        </p15:guide>
        <p15:guide id="4" pos="287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32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4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768" y="91"/>
      </p:cViewPr>
      <p:guideLst>
        <p:guide orient="horz" pos="1618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430" y="114"/>
      </p:cViewPr>
      <p:guideLst>
        <p:guide orient="horz" pos="3120"/>
        <p:guide pos="2098"/>
        <p:guide orient="horz" pos="1618"/>
        <p:guide pos="287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pPr/>
              <a:t>2020-07-17</a:t>
            </a:fld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pPr/>
              <a:t>‹#›</a:t>
            </a:fld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1583592" y="1797447"/>
            <a:ext cx="6228768" cy="217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339503" indent="-33950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2400" b="1" kern="12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594131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2400" b="1" kern="12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2pPr>
            <a:lvl3pPr marL="933634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2400" b="1" kern="12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39575" y="1059582"/>
            <a:ext cx="6048673" cy="521841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8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5237551" cy="113716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113765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4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7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4-①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4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4-②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1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</a:t>
            </a:r>
            <a:r>
              <a:rPr lang="ko-KR" altLang="en-US"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2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3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4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</a:t>
            </a:r>
            <a:r>
              <a:rPr sz="1400" dirty="0"/>
              <a:t> ② 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5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6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7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4 -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</a:rPr>
              <a:t>8</a:t>
            </a:r>
            <a:r>
              <a:rPr sz="1400" dirty="0">
                <a:solidFill>
                  <a:srgbClr val="FF0000"/>
                </a:solidFill>
              </a:rPr>
              <a:t>강 </a:t>
            </a:r>
            <a:r>
              <a:rPr lang="en-US" altLang="ko-KR" sz="1400" dirty="0">
                <a:solidFill>
                  <a:srgbClr val="FF0000"/>
                </a:solidFill>
              </a:rPr>
              <a:t> </a:t>
            </a:r>
            <a:r>
              <a:rPr lang="ko-KR" altLang="en-US" sz="1400" dirty="0">
                <a:solidFill>
                  <a:srgbClr val="FF0000"/>
                </a:solidFill>
              </a:rPr>
              <a:t>유형 </a:t>
            </a:r>
            <a:r>
              <a:rPr lang="en-US" altLang="ko-KR" sz="1400" dirty="0">
                <a:solidFill>
                  <a:srgbClr val="FF0000"/>
                </a:solidFill>
              </a:rPr>
              <a:t>4 -</a:t>
            </a:r>
            <a:r>
              <a:rPr lang="ko-KR" altLang="en-US" sz="1400" dirty="0">
                <a:solidFill>
                  <a:srgbClr val="FF0000"/>
                </a:solidFill>
              </a:rPr>
              <a:t> ②</a:t>
            </a:r>
            <a:endParaRPr lang="en-US" altLang="ko-KR" sz="1400" dirty="0">
              <a:solidFill>
                <a:srgbClr val="FF0000"/>
              </a:solidFill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en-US" altLang="ko-KR" sz="1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③</a:t>
            </a: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④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8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요리를 못합니다</a:t>
            </a:r>
            <a:r>
              <a:rPr lang="en-US" altLang="ko-KR" dirty="0"/>
              <a:t>. </a:t>
            </a:r>
            <a:r>
              <a:rPr lang="ko-KR" altLang="en-US" dirty="0"/>
              <a:t>그래서 매일 구내 식당에서 밥을 먹습니다</a:t>
            </a:r>
            <a:r>
              <a:rPr lang="en-US" altLang="ko-KR" dirty="0"/>
              <a:t>. </a:t>
            </a:r>
            <a:r>
              <a:rPr lang="ko-KR" altLang="en-US" dirty="0"/>
              <a:t>구내 식당은 음식 값이 싸고 밥이 맛있습니다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구내 식당에 날마다 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구내 식당에 밥이 없습니다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구내 식당은 조금 비쌉니다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맛있는 음식을 잘 만듭니다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332359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요리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Nấu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매일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식당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Căn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tin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밥을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먹다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cơm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〮값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맛있다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Ngon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싸다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Rẻ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비싸다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Đắt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tin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tin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thì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cơm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560832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tin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thì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đắt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nấu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được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những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món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ngon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44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9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어제 동생과 눈썰매장에 처음 갔습니다</a:t>
            </a:r>
            <a:r>
              <a:rPr lang="en-US" altLang="ko-KR" dirty="0"/>
              <a:t>. </a:t>
            </a:r>
            <a:r>
              <a:rPr lang="ko-KR" altLang="en-US" dirty="0"/>
              <a:t>그곳에는 눈썰매를 타는 사람들이 많았습니다</a:t>
            </a:r>
            <a:r>
              <a:rPr lang="en-US" altLang="ko-KR" dirty="0"/>
              <a:t>. </a:t>
            </a:r>
            <a:r>
              <a:rPr lang="ko-KR" altLang="en-US" dirty="0"/>
              <a:t>우리도 즐겁게 눈썰매를 탔습니다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눈썰매장에서 동생을 만났습니다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눈썰매장에 혼자 갔습니다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어제 눈썰매를 탔습니다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자주 눈썰매장에 갑니다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1108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qua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동생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Em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눈썰매장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Sân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trượt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tuyết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처음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đầu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tiên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즐겁게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Vui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vẻ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4202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gặp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sân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trượt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tuyết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sân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trượt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tuyết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một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qua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trượt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tuyết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79171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xuyên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sân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trượt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tuyết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8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786765"/>
            <a:ext cx="5788660" cy="4187190"/>
          </a:xfrm>
          <a:prstGeom prst="rect">
            <a:avLst/>
          </a:prstGeom>
        </p:spPr>
      </p:pic>
      <p:sp>
        <p:nvSpPr>
          <p:cNvPr id="4" name="TextBox 3"/>
          <p:cNvSpPr txBox="1">
            <a:spLocks/>
          </p:cNvSpPr>
          <p:nvPr/>
        </p:nvSpPr>
        <p:spPr>
          <a:xfrm>
            <a:off x="1910080" y="172085"/>
            <a:ext cx="4520565" cy="52260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눈썰매장</a:t>
            </a:r>
            <a:r>
              <a:rPr sz="28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- </a:t>
            </a:r>
            <a:r>
              <a:rPr sz="28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Sân</a:t>
            </a:r>
            <a:r>
              <a:rPr sz="28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28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trượt</a:t>
            </a:r>
            <a:r>
              <a:rPr sz="28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28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tuyết</a:t>
            </a:r>
            <a:r>
              <a:rPr sz="28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28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0337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sz="2600" dirty="0"/>
              <a:t>유형 </a:t>
            </a:r>
            <a:r>
              <a:rPr lang="en-US" altLang="ko-KR" sz="2600" dirty="0"/>
              <a:t>4(43~45): </a:t>
            </a:r>
            <a:r>
              <a:rPr lang="ko-KR" altLang="en-US" sz="2600" dirty="0"/>
              <a:t>글</a:t>
            </a:r>
            <a:r>
              <a:rPr lang="en-US" altLang="ko-KR" sz="2600" dirty="0"/>
              <a:t>, </a:t>
            </a:r>
            <a:r>
              <a:rPr lang="ko-KR" altLang="en-US" sz="2600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10.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어제 영화를 봤습니다</a:t>
            </a:r>
            <a:r>
              <a:rPr lang="en-US" altLang="ko-KR" dirty="0"/>
              <a:t>. </a:t>
            </a:r>
            <a:r>
              <a:rPr lang="ko-KR" altLang="en-US" dirty="0"/>
              <a:t>그 영화가 재미있어서 아버지께 표 두 장을 사 드렸습니다</a:t>
            </a:r>
            <a:r>
              <a:rPr lang="en-US" altLang="ko-KR" dirty="0"/>
              <a:t>. </a:t>
            </a:r>
            <a:r>
              <a:rPr lang="ko-KR" altLang="en-US" dirty="0"/>
              <a:t>아버지는 내일 할머니와 영화를 보러 가실 겁니다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아버지와 영화를 봤습니다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아버지는 저에게 영화 표를 주셨습니다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할머니는 내일 영화를 보실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아버지는 영화 표를 사셨습니다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2124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qua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영화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điện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ảnh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봤습니다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Thú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vị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아버지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Bố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〮표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Vé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〮사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드리다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(사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đó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mai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할머니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nội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가시다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để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bố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Bố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vé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mai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nội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Bố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vé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2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11.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한국 사람이지만 프랑스에서 살고 있습니다</a:t>
            </a:r>
            <a:r>
              <a:rPr lang="en-US" altLang="ko-KR" dirty="0"/>
              <a:t>. </a:t>
            </a:r>
            <a:r>
              <a:rPr lang="ko-KR" altLang="en-US" dirty="0"/>
              <a:t>그래서 한국어와 불어를 모두 잘합니다</a:t>
            </a:r>
            <a:r>
              <a:rPr lang="en-US" altLang="ko-KR" dirty="0"/>
              <a:t>. </a:t>
            </a:r>
            <a:r>
              <a:rPr lang="ko-KR" altLang="en-US" dirty="0"/>
              <a:t>지금은 중국어를 배우고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불어를 배우고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지금 한국에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한국어를 잘 못합니다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중국어를 공부합니다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56374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Người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Quốc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프랑스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Nước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Pháp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살고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Sống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불어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프랑스어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Pháp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〮잘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중국어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Trung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Quốc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배우고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Pháp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hiện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giờ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Quốc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thể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Trung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Quốc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44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12.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친구와 비행기로 </a:t>
            </a:r>
            <a:r>
              <a:rPr lang="ko-KR" altLang="en-US" dirty="0" err="1"/>
              <a:t>괌에</a:t>
            </a:r>
            <a:r>
              <a:rPr lang="ko-KR" altLang="en-US" dirty="0"/>
              <a:t> 갔습니다</a:t>
            </a:r>
            <a:r>
              <a:rPr lang="en-US" altLang="ko-KR" dirty="0"/>
              <a:t>. </a:t>
            </a:r>
            <a:r>
              <a:rPr lang="ko-KR" altLang="en-US" dirty="0"/>
              <a:t>거기에서 배를 타고 아름다운 바다를 봤습니다</a:t>
            </a:r>
            <a:r>
              <a:rPr lang="en-US" altLang="ko-KR" dirty="0"/>
              <a:t>. </a:t>
            </a:r>
            <a:r>
              <a:rPr lang="ko-KR" altLang="en-US" dirty="0"/>
              <a:t>내년에는 가족과 </a:t>
            </a:r>
            <a:r>
              <a:rPr lang="ko-KR" altLang="en-US" dirty="0" err="1"/>
              <a:t>괌에</a:t>
            </a:r>
            <a:r>
              <a:rPr lang="ko-KR" altLang="en-US" dirty="0"/>
              <a:t> 가고 싶습니다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가족과 함께 비행기를 탔습니다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내년에 친구와 </a:t>
            </a:r>
            <a:r>
              <a:rPr lang="ko-KR" altLang="en-US" dirty="0" err="1"/>
              <a:t>괌에</a:t>
            </a:r>
            <a:r>
              <a:rPr lang="ko-KR" altLang="en-US" dirty="0"/>
              <a:t> 가려고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</a:t>
            </a:r>
            <a:r>
              <a:rPr lang="ko-KR" altLang="en-US" dirty="0" err="1"/>
              <a:t>괌에서</a:t>
            </a:r>
            <a:r>
              <a:rPr lang="ko-KR" altLang="en-US" dirty="0"/>
              <a:t> 바다를 구경했습니다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배를 타고 </a:t>
            </a:r>
            <a:r>
              <a:rPr lang="ko-KR" altLang="en-US" dirty="0" err="1"/>
              <a:t>괌에</a:t>
            </a:r>
            <a:r>
              <a:rPr lang="ko-KR" altLang="en-US" dirty="0"/>
              <a:t> 갔습니다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2378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bè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비행기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bay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비행기로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bằng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bay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〮괌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Guam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〮배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Tàu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thuyền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아름다운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Đẹp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Biển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봤습니다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내년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Năm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tới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năm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sau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가족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đình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34156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bay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đình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dự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định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năm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sau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đảo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Guam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ngắm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biển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đảo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Guam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tàu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đảo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Guam.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5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sz="2600"/>
              <a:t>유형 </a:t>
            </a:r>
            <a:r>
              <a:rPr lang="en-US" altLang="ko-KR" sz="2600"/>
              <a:t>4(43~45): </a:t>
            </a:r>
            <a:r>
              <a:rPr lang="ko-KR" altLang="en-US" sz="2600"/>
              <a:t>글</a:t>
            </a:r>
            <a:r>
              <a:rPr lang="en-US" altLang="ko-KR" sz="2600"/>
              <a:t>, </a:t>
            </a:r>
            <a:r>
              <a:rPr lang="ko-KR" altLang="en-US" sz="2600"/>
              <a:t>같은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13.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/>
              <a:t>   친구가 오늘 이사를 했습니다</a:t>
            </a:r>
            <a:r>
              <a:rPr lang="en-US" altLang="ko-KR" dirty="0"/>
              <a:t>. </a:t>
            </a:r>
            <a:r>
              <a:rPr lang="ko-KR" altLang="en-US" dirty="0"/>
              <a:t>제가 도와줘서 이사가 금방 끝났습니다</a:t>
            </a:r>
            <a:r>
              <a:rPr lang="en-US" altLang="ko-KR" dirty="0"/>
              <a:t>. </a:t>
            </a:r>
            <a:r>
              <a:rPr lang="ko-KR" altLang="en-US" dirty="0"/>
              <a:t>새집에서 친구와 저녁을 먹었습니다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제가 이사를 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친구가 저를 도와줬습니다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지난주에 이사를 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이사한 집에서 식사를 했습니다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55295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Chuyển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도와줘서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도와주다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Giúp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đỡ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금방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Ngay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sớm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새집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mới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저녁을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먹다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giúp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đỡ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Chúng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3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1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</a:t>
            </a:r>
            <a:r>
              <a:rPr lang="ko-KR" altLang="en-US"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2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3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4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</a:t>
            </a:r>
            <a:r>
              <a:rPr sz="1400" dirty="0"/>
              <a:t> ② 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5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6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</a:rPr>
              <a:t>7</a:t>
            </a:r>
            <a:r>
              <a:rPr sz="1400" dirty="0">
                <a:solidFill>
                  <a:srgbClr val="FF0000"/>
                </a:solidFill>
              </a:rPr>
              <a:t>강 </a:t>
            </a:r>
            <a:r>
              <a:rPr lang="en-US" altLang="ko-KR" sz="1400" dirty="0">
                <a:solidFill>
                  <a:srgbClr val="FF0000"/>
                </a:solidFill>
              </a:rPr>
              <a:t> </a:t>
            </a:r>
            <a:r>
              <a:rPr lang="ko-KR" altLang="en-US" sz="1400" dirty="0">
                <a:solidFill>
                  <a:srgbClr val="FF0000"/>
                </a:solidFill>
              </a:rPr>
              <a:t>유형 </a:t>
            </a:r>
            <a:r>
              <a:rPr lang="en-US" altLang="ko-KR" sz="1400" dirty="0">
                <a:solidFill>
                  <a:srgbClr val="FF0000"/>
                </a:solidFill>
              </a:rPr>
              <a:t>4 - </a:t>
            </a:r>
            <a:r>
              <a:rPr lang="ko-KR" altLang="en-US" sz="1400" dirty="0">
                <a:solidFill>
                  <a:srgbClr val="FF0000"/>
                </a:solidFill>
              </a:rPr>
              <a:t>①</a:t>
            </a:r>
            <a:endParaRPr lang="en-US" altLang="ko-KR" sz="1400" dirty="0">
              <a:solidFill>
                <a:srgbClr val="FF0000"/>
              </a:solidFill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8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4 -</a:t>
            </a:r>
            <a:r>
              <a:rPr lang="ko-KR" altLang="en-US" sz="1400" dirty="0"/>
              <a:t> ②</a:t>
            </a:r>
            <a:endParaRPr lang="en-US" altLang="ko-KR" sz="1400" dirty="0"/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en-US" altLang="ko-KR" sz="1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③</a:t>
            </a: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④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14.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/>
              <a:t>   아침부터 비가 왔습니다</a:t>
            </a:r>
            <a:r>
              <a:rPr lang="en-US" altLang="ko-KR" dirty="0"/>
              <a:t>. </a:t>
            </a:r>
            <a:r>
              <a:rPr lang="ko-KR" altLang="en-US" dirty="0"/>
              <a:t>저는 우산이 없어서 걱정을 했습니다</a:t>
            </a:r>
            <a:r>
              <a:rPr lang="en-US" altLang="ko-KR" dirty="0"/>
              <a:t>. </a:t>
            </a:r>
            <a:r>
              <a:rPr lang="ko-KR" altLang="en-US" dirty="0"/>
              <a:t>그런데 동생이 우산을 가지고 학교 앞에서 기다리고 있었습니다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어제 비가 내렸습니다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언니를 기다렸습니다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학교 앞에 동생이 있었습니다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학교에 우산을 가지고 왔습니다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1616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아침부터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ftừ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buổi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sáng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mưa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우산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Cái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없어서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없다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그런데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Thế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nhưng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동생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Em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trai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/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em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앞에서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Phía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trường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기다리고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Chờ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đợi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424180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qua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mưa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rơi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chờ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đứng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mang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theo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ô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15.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/>
              <a:t>   오늘 누나와 약속이 있었습니다</a:t>
            </a:r>
            <a:r>
              <a:rPr lang="en-US" altLang="ko-KR" dirty="0"/>
              <a:t>. </a:t>
            </a:r>
            <a:r>
              <a:rPr lang="ko-KR" altLang="en-US" dirty="0"/>
              <a:t>그런데 버스를 잘못 타서 약속 장소에 늦게 도착했습니다</a:t>
            </a:r>
            <a:r>
              <a:rPr lang="en-US" altLang="ko-KR" dirty="0"/>
              <a:t>. </a:t>
            </a:r>
            <a:r>
              <a:rPr lang="ko-KR" altLang="en-US" dirty="0"/>
              <a:t>누나는 화가 많이 났습니다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누나를 못 만났습니다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약속 시간에 늦었습니다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약속 장소를 몰랐습니다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누나를 많이 기다렸습니다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374396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4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누나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약속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Cuộc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hẹn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kế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hoạch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그런데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nhưng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버스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bus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잘못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타다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nhầm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늦게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muộn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도착하다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nơi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화가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giận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dữ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7285" y="346964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thể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gặp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445" y="388620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muộn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giờ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hẹn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445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biết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địa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điểm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chỗ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hẹn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7445" y="470916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phải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chờ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lâu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7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5"/>
          </a:xfrm>
        </p:spPr>
        <p:txBody>
          <a:bodyPr/>
          <a:lstStyle/>
          <a:p>
            <a:r>
              <a:rPr lang="ko-KR" altLang="en-US" sz="2600" dirty="0"/>
              <a:t>유형 </a:t>
            </a:r>
            <a:r>
              <a:rPr lang="en-US" altLang="ko-KR" sz="2600" dirty="0"/>
              <a:t>4(43~45): </a:t>
            </a:r>
            <a:r>
              <a:rPr lang="ko-KR" altLang="en-US" sz="2600" dirty="0"/>
              <a:t>글</a:t>
            </a:r>
            <a:r>
              <a:rPr lang="en-US" altLang="ko-KR" sz="2600" dirty="0"/>
              <a:t>, </a:t>
            </a:r>
            <a:r>
              <a:rPr lang="ko-KR" altLang="en-US" sz="2600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매일 저녁 산책을 하고 학원에 갑니다</a:t>
            </a:r>
            <a:r>
              <a:rPr lang="en-US" altLang="ko-KR" dirty="0"/>
              <a:t>. </a:t>
            </a:r>
            <a:r>
              <a:rPr lang="ko-KR" altLang="en-US" dirty="0"/>
              <a:t>학원 식당에서 저녁을 먹고 수업을 듣습니다</a:t>
            </a:r>
            <a:r>
              <a:rPr lang="en-US" altLang="ko-KR" dirty="0"/>
              <a:t>. </a:t>
            </a:r>
            <a:r>
              <a:rPr lang="ko-KR" altLang="en-US" dirty="0"/>
              <a:t>그리고 커피숍에서 아르바이트를 합니다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저는 저녁마다 산책을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저는 저녁을 먹고 학원에 갑니다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저는 아르바이트를 하고 학원에 갑니다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저는 학원 식당에서 아르바이트를 합니다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332359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5016500" y="634365"/>
            <a:ext cx="3011170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★ words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매일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산책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dạo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Trung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tâm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식당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수업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커피숍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quán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cafe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아르바이트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thêm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1028064" y="3469640"/>
            <a:ext cx="298831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bộ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buổi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810" y="3886200"/>
            <a:ext cx="33331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rồi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18465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thêm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sau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thêm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32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7" grpId="0" animBg="1"/>
      <p:bldP spid="8" grpId="1" animBg="1"/>
      <p:bldP spid="9" grpId="2" animBg="1"/>
      <p:bldP spid="10" grpId="3" animBg="1"/>
      <p:bldP spid="11" grpId="4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2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다음 주 화요일에 과학 시험이 있습니다</a:t>
            </a:r>
            <a:r>
              <a:rPr lang="en-US" altLang="ko-KR" dirty="0"/>
              <a:t>. </a:t>
            </a:r>
            <a:r>
              <a:rPr lang="ko-KR" altLang="en-US" dirty="0"/>
              <a:t>그 시험은 아주 어렵습니다</a:t>
            </a:r>
            <a:r>
              <a:rPr lang="en-US" altLang="ko-KR" dirty="0"/>
              <a:t>. </a:t>
            </a:r>
            <a:r>
              <a:rPr lang="ko-KR" altLang="en-US" dirty="0"/>
              <a:t>그래서 날마다 도서관에 가서 공부합니다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저는 과학을 좋아합니다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저는 요즘 열심히 공부합니다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이번 주에 과학 시험이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저는 화요일마다 어려운 시험이 있습니다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374396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3116580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★ words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다음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주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sau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화요일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Thứ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3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과학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Khoa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어렵다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Khó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그래서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Vì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vậy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thế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nên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날마다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도서관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공부하다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650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hoá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810" y="3886200"/>
            <a:ext cx="333248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gần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đây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tập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chăm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chỉ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60438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môn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khoa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528764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thứ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3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5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7" grpId="0" animBg="1"/>
      <p:bldP spid="8" grpId="1" animBg="1"/>
      <p:bldP spid="9" grpId="2" animBg="1"/>
      <p:bldP spid="10" grpId="3" animBg="1"/>
      <p:bldP spid="11" grpId="4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3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누나가 지난달에 고향으로 돌아갔습니다</a:t>
            </a:r>
            <a:r>
              <a:rPr lang="en-US" altLang="ko-KR" dirty="0"/>
              <a:t>. </a:t>
            </a:r>
            <a:r>
              <a:rPr lang="ko-KR" altLang="en-US" dirty="0"/>
              <a:t>누나는 저에게 컴퓨터를 주었습니다</a:t>
            </a:r>
            <a:r>
              <a:rPr lang="en-US" altLang="ko-KR" dirty="0"/>
              <a:t>. </a:t>
            </a:r>
            <a:r>
              <a:rPr lang="ko-KR" altLang="en-US" dirty="0"/>
              <a:t>그 컴퓨터는 커서 좋습니다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저는 컴퓨터를 샀습니다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저는 이 컴퓨터가 마음에 듭니다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저는 고향에 큰 컴퓨터가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저는 누나에게 컴퓨터를 주었습니다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374396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3221355" cy="1616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★ words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누나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달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Tháng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고향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Quê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hương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돌아가다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Quay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lại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컴퓨터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tính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커서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크다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To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커서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좋습니다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vì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to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650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tính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810" y="3886200"/>
            <a:ext cx="333248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lòng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tính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này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quê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một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tính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to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máy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tính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39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sz="2600"/>
              <a:t>유형 </a:t>
            </a:r>
            <a:r>
              <a:rPr lang="en-US" altLang="ko-KR" sz="2600"/>
              <a:t>4(43~45): </a:t>
            </a:r>
            <a:r>
              <a:rPr lang="ko-KR" altLang="en-US" sz="2600"/>
              <a:t>글</a:t>
            </a:r>
            <a:r>
              <a:rPr lang="en-US" altLang="ko-KR" sz="2600"/>
              <a:t>, </a:t>
            </a:r>
            <a:r>
              <a:rPr lang="ko-KR" altLang="en-US" sz="2600"/>
              <a:t>같은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4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기타를 배웁니다</a:t>
            </a:r>
            <a:r>
              <a:rPr lang="en-US" altLang="ko-KR" dirty="0"/>
              <a:t>. </a:t>
            </a:r>
            <a:r>
              <a:rPr lang="ko-KR" altLang="en-US" dirty="0"/>
              <a:t>주말마다 학원에 가서 기타를 연습합니다</a:t>
            </a:r>
            <a:r>
              <a:rPr lang="en-US" altLang="ko-KR" dirty="0"/>
              <a:t>. </a:t>
            </a:r>
            <a:r>
              <a:rPr lang="ko-KR" altLang="en-US" dirty="0"/>
              <a:t>가끔 어머니가 학원에 와서 구경을 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어머니는 주말마다 학원에 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어머니는 기타 공부를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학원에서 기타를 배웁니다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주말에는 학원을 가지 않습니다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3011170" cy="2124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★ words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guitar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배우다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주말마다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             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연습하다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Luyện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tập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Thỉnh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thoảng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어머니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Mẹ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구경을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ngắm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650" y="3469640"/>
            <a:ext cx="298767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Mẹ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mỗi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810" y="3886200"/>
            <a:ext cx="443611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Mẹ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guitar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guitar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35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5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오늘 저녁에 친구가 옵니다</a:t>
            </a:r>
            <a:r>
              <a:rPr lang="en-US" altLang="ko-KR" dirty="0"/>
              <a:t>. </a:t>
            </a:r>
            <a:r>
              <a:rPr lang="ko-KR" altLang="en-US" dirty="0"/>
              <a:t>그래서 아침에 음식도 사고 집도 청소했습니다</a:t>
            </a:r>
            <a:r>
              <a:rPr lang="en-US" altLang="ko-KR" dirty="0"/>
              <a:t>. </a:t>
            </a:r>
            <a:r>
              <a:rPr lang="ko-KR" altLang="en-US" dirty="0"/>
              <a:t>회사가 끝나면 집에 일찍 가서 음식을 준비할 겁니다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친구와 저녁을 먹을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저녁에 청소를 할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음식을 벌써 준비했습니다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친구가 음식을 사 올 겁니다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3323590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304030" cy="1616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nay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저녁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Buổi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저녁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nay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bè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그래서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Vì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vậy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thế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nên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아침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Buổi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sáng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음식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Đồ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청소하다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-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Dọn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dẹp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회사가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끝나다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끝나다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Xong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일찍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Sớm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준비하다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-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Chuẩn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bị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650" y="3469640"/>
            <a:ext cx="426720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810" y="3886200"/>
            <a:ext cx="333248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dọn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dẹp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buổi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chuẩn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sẵn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đồ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từ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đồ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15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4(43~45): </a:t>
            </a:r>
            <a:r>
              <a:rPr lang="ko-KR" altLang="en-US" dirty="0"/>
              <a:t>글</a:t>
            </a:r>
            <a:r>
              <a:rPr lang="en-US" altLang="ko-KR" dirty="0"/>
              <a:t>, </a:t>
            </a:r>
            <a:r>
              <a:rPr lang="ko-KR" altLang="en-US" dirty="0"/>
              <a:t>같은 내용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6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마음이 아프고 힘들 때 선생님을 만납니다</a:t>
            </a:r>
            <a:r>
              <a:rPr lang="en-US" altLang="ko-KR" dirty="0"/>
              <a:t>. </a:t>
            </a:r>
            <a:r>
              <a:rPr lang="ko-KR" altLang="en-US" dirty="0"/>
              <a:t>선생님을 만나서 제 생각을 선생님께 이야기합니다</a:t>
            </a:r>
            <a:r>
              <a:rPr lang="en-US" altLang="ko-KR" dirty="0"/>
              <a:t>. </a:t>
            </a:r>
            <a:r>
              <a:rPr lang="ko-KR" altLang="en-US" dirty="0"/>
              <a:t>그러면 기분이 좋고 즐겁습니다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선생님을 만나면 마음이 아픕니다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선생님의 이야기를 잘 듣습니다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힘들 때 선생님과 이야기를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기분이 좋을 때 선생님을 만납니다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3011170" cy="2124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마음이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아프다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lòng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힘들다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Khó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khăn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mệt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mỏi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선생님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생각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Suy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nghĩ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이야기하다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그러면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đó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기분이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Cảm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thấy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tốt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즐겁다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Vui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vẻ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1009650" y="3469640"/>
            <a:ext cx="413512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thấy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lòng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nếu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gặp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của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9810" y="3886200"/>
            <a:ext cx="333248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lắng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nghe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câu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của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Khi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mệt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mỏi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421703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Khi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cảm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thấy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tâm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trạng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vui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vẻ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tìm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gặp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8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5"/>
          </a:xfrm>
        </p:spPr>
        <p:txBody>
          <a:bodyPr/>
          <a:lstStyle/>
          <a:p>
            <a:r>
              <a:rPr lang="ko-KR" altLang="en-US" sz="2600"/>
              <a:t>유형 </a:t>
            </a:r>
            <a:r>
              <a:rPr lang="en-US" altLang="ko-KR" sz="2600"/>
              <a:t>4(43~45): </a:t>
            </a:r>
            <a:r>
              <a:rPr lang="ko-KR" altLang="en-US" sz="2600"/>
              <a:t>글</a:t>
            </a:r>
            <a:r>
              <a:rPr lang="en-US" altLang="ko-KR" sz="2600"/>
              <a:t>, </a:t>
            </a:r>
            <a:r>
              <a:rPr lang="ko-KR" altLang="en-US" sz="2600"/>
              <a:t>같은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7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다음의 내용과 같은 것을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오늘은 제 생일입니다</a:t>
            </a:r>
            <a:r>
              <a:rPr lang="en-US" altLang="ko-KR" dirty="0"/>
              <a:t>. </a:t>
            </a:r>
            <a:r>
              <a:rPr lang="ko-KR" altLang="en-US" dirty="0"/>
              <a:t>그래서 형과 밥을 먹고 파티를 했습니다</a:t>
            </a:r>
            <a:r>
              <a:rPr lang="en-US" altLang="ko-KR" dirty="0"/>
              <a:t>. </a:t>
            </a:r>
            <a:r>
              <a:rPr lang="ko-KR" altLang="en-US" dirty="0"/>
              <a:t>형은 저에게 셔츠를 사 주었습니다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오늘 형 셔츠를 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쇼핑하고 형과 식사했습니다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생일 선물을 받았습니다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가족과 생일 파티를 했습니다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8810" y="415353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605" y="680720"/>
            <a:ext cx="4167505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nay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〮제(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저의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của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생일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sinh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nhật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그래서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vì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vậy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〮형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trai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파티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bữa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tiệc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셔츠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áo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sơ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mi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〮사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(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cái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gì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)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1019174" y="3469640"/>
            <a:ext cx="3700144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Hôm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nay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sơ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mi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trai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1016000" y="3886200"/>
            <a:ext cx="61309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sắm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ăn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trai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9810" y="4292600"/>
            <a:ext cx="418465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nhận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được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sinh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nhật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810" y="4709160"/>
            <a:ext cx="421767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tổ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chức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sinh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nhật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đình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01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Pages>22</Pages>
  <Words>2349</Words>
  <Characters>0</Characters>
  <Application>Microsoft Office PowerPoint</Application>
  <DocSecurity>0</DocSecurity>
  <PresentationFormat>화면 슬라이드 쇼(16:9)</PresentationFormat>
  <Lines>0</Lines>
  <Paragraphs>309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0" baseType="lpstr">
      <vt:lpstr>HY견고딕</vt:lpstr>
      <vt:lpstr>굴림</vt:lpstr>
      <vt:lpstr>나눔고딕 ExtraBold</vt:lpstr>
      <vt:lpstr>맑은 고딕</vt:lpstr>
      <vt:lpstr>-윤고딕340</vt:lpstr>
      <vt:lpstr>Arial</vt:lpstr>
      <vt:lpstr>Wingdings</vt:lpstr>
      <vt:lpstr>칠판 테마</vt:lpstr>
      <vt:lpstr>TOPIK 읽기 유형4 통합</vt:lpstr>
      <vt:lpstr>PowerPoint 프레젠테이션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감사합니다.</vt:lpstr>
      <vt:lpstr>TOPIK 읽기 유형4 통합</vt:lpstr>
      <vt:lpstr>PowerPoint 프레젠테이션</vt:lpstr>
      <vt:lpstr>유형 4(43~45): 글, 같은 내용 파악</vt:lpstr>
      <vt:lpstr>유형 4(43~45): 글, 같은 내용 파악</vt:lpstr>
      <vt:lpstr>PowerPoint 프레젠테이션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유형 4(43~45): 글, 같은 내용 파악</vt:lpstr>
      <vt:lpstr>감사합니다.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</dc:creator>
  <cp:lastModifiedBy>이 유락</cp:lastModifiedBy>
  <cp:revision>7</cp:revision>
  <dcterms:modified xsi:type="dcterms:W3CDTF">2020-07-17T01:42:21Z</dcterms:modified>
</cp:coreProperties>
</file>