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0" r:id="rId2"/>
    <p:sldId id="339" r:id="rId3"/>
    <p:sldId id="338" r:id="rId4"/>
    <p:sldId id="337" r:id="rId5"/>
    <p:sldId id="336" r:id="rId6"/>
    <p:sldId id="335" r:id="rId7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3" d="100"/>
          <a:sy n="73" d="100"/>
        </p:scale>
        <p:origin x="82" y="23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3504" y="770467"/>
            <a:ext cx="10782300" cy="3352800"/>
          </a:xfrm>
        </p:spPr>
        <p:txBody>
          <a:bodyPr anchor="b">
            <a:noAutofit/>
          </a:bodyPr>
          <a:lstStyle>
            <a:lvl1pPr algn="l">
              <a:lnSpc>
                <a:spcPct val="80000"/>
              </a:lnSpc>
              <a:defRPr sz="8800" spc="-120" baseline="0">
                <a:solidFill>
                  <a:srgbClr val="FFFFFF"/>
                </a:solidFill>
              </a:defRPr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67512" y="4206876"/>
            <a:ext cx="9228201" cy="1645920"/>
          </a:xfrm>
        </p:spPr>
        <p:txBody>
          <a:bodyPr>
            <a:normAutofit/>
          </a:bodyPr>
          <a:lstStyle>
            <a:lvl1pPr marL="0" indent="0" algn="l">
              <a:buNone/>
              <a:defRPr sz="3200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ko-KR" altLang="en-US"/>
              <a:t>클릭하여 마스터 부제목 스타일 편집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28200AA-8DFF-44C2-A940-444E3EA8F2B5}" type="datetimeFigureOut">
              <a:rPr kumimoji="0" lang="ko-KR" altLang="en-US" sz="950" b="0" i="0" u="none" strike="noStrike" kern="1200" cap="none" spc="0" normalizeH="0" baseline="0" noProof="0" smtClean="0">
                <a:ln>
                  <a:noFill/>
                </a:ln>
                <a:solidFill>
                  <a:srgbClr val="FFFFFF">
                    <a:alpha val="80000"/>
                  </a:srgbClr>
                </a:solidFill>
                <a:effectLst/>
                <a:uLnTx/>
                <a:uFillTx/>
                <a:latin typeface="Calibri Light" panose="020F0302020204030204"/>
                <a:ea typeface="맑은 고딕" panose="020B0503020000020004" pitchFamily="50" charset="-127"/>
                <a:cs typeface="+mn-cs"/>
              </a:rPr>
              <a:pPr marL="0" marR="0" lvl="0" indent="0" algn="l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2020-08-20</a:t>
            </a:fld>
            <a:endParaRPr kumimoji="0" lang="ko-KR" altLang="en-US" sz="950" b="0" i="0" u="none" strike="noStrike" kern="1200" cap="none" spc="0" normalizeH="0" baseline="0" noProof="0">
              <a:ln>
                <a:noFill/>
              </a:ln>
              <a:solidFill>
                <a:srgbClr val="FFFFFF">
                  <a:alpha val="80000"/>
                </a:srgb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950" b="0" i="0" u="none" strike="noStrike" kern="1200" cap="all" spc="0" normalizeH="0" baseline="0" noProof="0">
              <a:ln>
                <a:noFill/>
              </a:ln>
              <a:solidFill>
                <a:srgbClr val="FFFFFF">
                  <a:alpha val="80000"/>
                </a:srgb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pPr marL="0" marR="0" lvl="0" indent="0" algn="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9992B61-811A-4C4B-94B9-32C26AA2E4DF}" type="slidenum">
              <a:rPr kumimoji="0" lang="ko-KR" altLang="en-US" sz="10300" b="0" i="0" u="none" strike="noStrike" kern="1200" cap="none" spc="0" normalizeH="0" baseline="0" noProof="0" smtClean="0">
                <a:ln>
                  <a:noFill/>
                </a:ln>
                <a:solidFill>
                  <a:srgbClr val="FFFFFF">
                    <a:alpha val="25000"/>
                  </a:srgbClr>
                </a:solidFill>
                <a:effectLst/>
                <a:uLnTx/>
                <a:uFillTx/>
                <a:latin typeface="Calibri Light" panose="020F0302020204030204"/>
                <a:ea typeface="맑은 고딕" panose="020B0503020000020004" pitchFamily="50" charset="-127"/>
                <a:cs typeface="+mn-cs"/>
              </a:rPr>
              <a:pPr marL="0" marR="0" lvl="0" indent="0" algn="r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ko-KR" altLang="en-US" sz="10300" b="0" i="0" u="none" strike="noStrike" kern="1200" cap="none" spc="0" normalizeH="0" baseline="0" noProof="0">
              <a:ln>
                <a:noFill/>
              </a:ln>
              <a:solidFill>
                <a:srgbClr val="FFFFFF">
                  <a:alpha val="25000"/>
                </a:srgb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119061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28200AA-8DFF-44C2-A940-444E3EA8F2B5}" type="datetimeFigureOut">
              <a:rPr kumimoji="0" lang="ko-KR" altLang="en-US" sz="95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alpha val="80000"/>
                  </a:prstClr>
                </a:solidFill>
                <a:effectLst/>
                <a:uLnTx/>
                <a:uFillTx/>
                <a:latin typeface="Calibri Light" panose="020F0302020204030204"/>
                <a:ea typeface="맑은 고딕" panose="020B0503020000020004" pitchFamily="50" charset="-127"/>
                <a:cs typeface="+mn-cs"/>
              </a:rPr>
              <a:pPr marL="0" marR="0" lvl="0" indent="0" algn="l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2020-08-20</a:t>
            </a:fld>
            <a:endParaRPr kumimoji="0" lang="ko-KR" altLang="en-US" sz="950" b="0" i="0" u="none" strike="noStrike" kern="1200" cap="none" spc="0" normalizeH="0" baseline="0" noProof="0">
              <a:ln>
                <a:noFill/>
              </a:ln>
              <a:solidFill>
                <a:prstClr val="black">
                  <a:alpha val="80000"/>
                </a:prst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950" b="0" i="0" u="none" strike="noStrike" kern="1200" cap="all" spc="0" normalizeH="0" baseline="0" noProof="0">
              <a:ln>
                <a:noFill/>
              </a:ln>
              <a:solidFill>
                <a:prstClr val="black">
                  <a:alpha val="80000"/>
                </a:prst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9992B61-811A-4C4B-94B9-32C26AA2E4DF}" type="slidenum">
              <a:rPr kumimoji="0" lang="ko-KR" altLang="en-US" sz="10300" b="0" i="0" u="none" strike="noStrike" kern="1200" cap="none" spc="0" normalizeH="0" baseline="0" noProof="0" smtClean="0">
                <a:ln>
                  <a:noFill/>
                </a:ln>
                <a:solidFill>
                  <a:srgbClr val="50B4C8">
                    <a:alpha val="25000"/>
                  </a:srgbClr>
                </a:solidFill>
                <a:effectLst/>
                <a:uLnTx/>
                <a:uFillTx/>
                <a:latin typeface="Calibri Light" panose="020F0302020204030204"/>
                <a:ea typeface="맑은 고딕" panose="020B0503020000020004" pitchFamily="50" charset="-127"/>
                <a:cs typeface="+mn-cs"/>
              </a:rPr>
              <a:pPr marL="0" marR="0" lvl="0" indent="0" algn="r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ko-KR" altLang="en-US" sz="10300" b="0" i="0" u="none" strike="noStrike" kern="1200" cap="none" spc="0" normalizeH="0" baseline="0" noProof="0">
              <a:ln>
                <a:noFill/>
              </a:ln>
              <a:solidFill>
                <a:srgbClr val="50B4C8">
                  <a:alpha val="25000"/>
                </a:srgb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851436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43950" y="695325"/>
            <a:ext cx="2628900" cy="4800600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1525" y="714375"/>
            <a:ext cx="7734300" cy="5400675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28200AA-8DFF-44C2-A940-444E3EA8F2B5}" type="datetimeFigureOut">
              <a:rPr kumimoji="0" lang="ko-KR" altLang="en-US" sz="95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alpha val="80000"/>
                  </a:prstClr>
                </a:solidFill>
                <a:effectLst/>
                <a:uLnTx/>
                <a:uFillTx/>
                <a:latin typeface="Calibri Light" panose="020F0302020204030204"/>
                <a:ea typeface="맑은 고딕" panose="020B0503020000020004" pitchFamily="50" charset="-127"/>
                <a:cs typeface="+mn-cs"/>
              </a:rPr>
              <a:pPr marL="0" marR="0" lvl="0" indent="0" algn="l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2020-08-20</a:t>
            </a:fld>
            <a:endParaRPr kumimoji="0" lang="ko-KR" altLang="en-US" sz="950" b="0" i="0" u="none" strike="noStrike" kern="1200" cap="none" spc="0" normalizeH="0" baseline="0" noProof="0">
              <a:ln>
                <a:noFill/>
              </a:ln>
              <a:solidFill>
                <a:prstClr val="black">
                  <a:alpha val="80000"/>
                </a:prst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950" b="0" i="0" u="none" strike="noStrike" kern="1200" cap="all" spc="0" normalizeH="0" baseline="0" noProof="0">
              <a:ln>
                <a:noFill/>
              </a:ln>
              <a:solidFill>
                <a:prstClr val="black">
                  <a:alpha val="80000"/>
                </a:prst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9992B61-811A-4C4B-94B9-32C26AA2E4DF}" type="slidenum">
              <a:rPr kumimoji="0" lang="ko-KR" altLang="en-US" sz="10300" b="0" i="0" u="none" strike="noStrike" kern="1200" cap="none" spc="0" normalizeH="0" baseline="0" noProof="0" smtClean="0">
                <a:ln>
                  <a:noFill/>
                </a:ln>
                <a:solidFill>
                  <a:srgbClr val="50B4C8">
                    <a:alpha val="25000"/>
                  </a:srgbClr>
                </a:solidFill>
                <a:effectLst/>
                <a:uLnTx/>
                <a:uFillTx/>
                <a:latin typeface="Calibri Light" panose="020F0302020204030204"/>
                <a:ea typeface="맑은 고딕" panose="020B0503020000020004" pitchFamily="50" charset="-127"/>
                <a:cs typeface="+mn-cs"/>
              </a:rPr>
              <a:pPr marL="0" marR="0" lvl="0" indent="0" algn="r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ko-KR" altLang="en-US" sz="10300" b="0" i="0" u="none" strike="noStrike" kern="1200" cap="none" spc="0" normalizeH="0" baseline="0" noProof="0">
              <a:ln>
                <a:noFill/>
              </a:ln>
              <a:solidFill>
                <a:srgbClr val="50B4C8">
                  <a:alpha val="25000"/>
                </a:srgb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538961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28200AA-8DFF-44C2-A940-444E3EA8F2B5}" type="datetimeFigureOut">
              <a:rPr kumimoji="0" lang="ko-KR" altLang="en-US" sz="95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alpha val="80000"/>
                  </a:prstClr>
                </a:solidFill>
                <a:effectLst/>
                <a:uLnTx/>
                <a:uFillTx/>
                <a:latin typeface="Calibri Light" panose="020F0302020204030204"/>
                <a:ea typeface="맑은 고딕" panose="020B0503020000020004" pitchFamily="50" charset="-127"/>
                <a:cs typeface="+mn-cs"/>
              </a:rPr>
              <a:pPr marL="0" marR="0" lvl="0" indent="0" algn="l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2020-08-20</a:t>
            </a:fld>
            <a:endParaRPr kumimoji="0" lang="ko-KR" altLang="en-US" sz="950" b="0" i="0" u="none" strike="noStrike" kern="1200" cap="none" spc="0" normalizeH="0" baseline="0" noProof="0">
              <a:ln>
                <a:noFill/>
              </a:ln>
              <a:solidFill>
                <a:prstClr val="black">
                  <a:alpha val="80000"/>
                </a:prst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950" b="0" i="0" u="none" strike="noStrike" kern="1200" cap="all" spc="0" normalizeH="0" baseline="0" noProof="0">
              <a:ln>
                <a:noFill/>
              </a:ln>
              <a:solidFill>
                <a:prstClr val="black">
                  <a:alpha val="80000"/>
                </a:prst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9992B61-811A-4C4B-94B9-32C26AA2E4DF}" type="slidenum">
              <a:rPr kumimoji="0" lang="ko-KR" altLang="en-US" sz="10300" b="0" i="0" u="none" strike="noStrike" kern="1200" cap="none" spc="0" normalizeH="0" baseline="0" noProof="0" smtClean="0">
                <a:ln>
                  <a:noFill/>
                </a:ln>
                <a:solidFill>
                  <a:srgbClr val="50B4C8">
                    <a:alpha val="25000"/>
                  </a:srgbClr>
                </a:solidFill>
                <a:effectLst/>
                <a:uLnTx/>
                <a:uFillTx/>
                <a:latin typeface="Calibri Light" panose="020F0302020204030204"/>
                <a:ea typeface="맑은 고딕" panose="020B0503020000020004" pitchFamily="50" charset="-127"/>
                <a:cs typeface="+mn-cs"/>
              </a:rPr>
              <a:pPr marL="0" marR="0" lvl="0" indent="0" algn="r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ko-KR" altLang="en-US" sz="10300" b="0" i="0" u="none" strike="noStrike" kern="1200" cap="none" spc="0" normalizeH="0" baseline="0" noProof="0">
              <a:ln>
                <a:noFill/>
              </a:ln>
              <a:solidFill>
                <a:srgbClr val="50B4C8">
                  <a:alpha val="25000"/>
                </a:srgb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666580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3504" y="767419"/>
            <a:ext cx="10780776" cy="3355848"/>
          </a:xfrm>
        </p:spPr>
        <p:txBody>
          <a:bodyPr anchor="b">
            <a:normAutofit/>
          </a:bodyPr>
          <a:lstStyle>
            <a:lvl1pPr>
              <a:lnSpc>
                <a:spcPct val="80000"/>
              </a:lnSpc>
              <a:defRPr sz="8800" b="0" baseline="0">
                <a:solidFill>
                  <a:schemeClr val="accent1"/>
                </a:solidFill>
              </a:defRPr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7512" y="4204209"/>
            <a:ext cx="9226296" cy="1645920"/>
          </a:xfrm>
        </p:spPr>
        <p:txBody>
          <a:bodyPr anchor="t"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28200AA-8DFF-44C2-A940-444E3EA8F2B5}" type="datetimeFigureOut">
              <a:rPr kumimoji="0" lang="ko-KR" altLang="en-US" sz="95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alpha val="80000"/>
                  </a:prstClr>
                </a:solidFill>
                <a:effectLst/>
                <a:uLnTx/>
                <a:uFillTx/>
                <a:latin typeface="Calibri Light" panose="020F0302020204030204"/>
                <a:ea typeface="맑은 고딕" panose="020B0503020000020004" pitchFamily="50" charset="-127"/>
                <a:cs typeface="+mn-cs"/>
              </a:rPr>
              <a:pPr marL="0" marR="0" lvl="0" indent="0" algn="l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2020-08-20</a:t>
            </a:fld>
            <a:endParaRPr kumimoji="0" lang="ko-KR" altLang="en-US" sz="950" b="0" i="0" u="none" strike="noStrike" kern="1200" cap="none" spc="0" normalizeH="0" baseline="0" noProof="0">
              <a:ln>
                <a:noFill/>
              </a:ln>
              <a:solidFill>
                <a:prstClr val="black">
                  <a:alpha val="80000"/>
                </a:prst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950" b="0" i="0" u="none" strike="noStrike" kern="1200" cap="all" spc="0" normalizeH="0" baseline="0" noProof="0">
              <a:ln>
                <a:noFill/>
              </a:ln>
              <a:solidFill>
                <a:prstClr val="black">
                  <a:alpha val="80000"/>
                </a:prst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9992B61-811A-4C4B-94B9-32C26AA2E4DF}" type="slidenum">
              <a:rPr kumimoji="0" lang="ko-KR" altLang="en-US" sz="10300" b="0" i="0" u="none" strike="noStrike" kern="1200" cap="none" spc="0" normalizeH="0" baseline="0" noProof="0" smtClean="0">
                <a:ln>
                  <a:noFill/>
                </a:ln>
                <a:solidFill>
                  <a:srgbClr val="50B4C8">
                    <a:alpha val="25000"/>
                  </a:srgbClr>
                </a:solidFill>
                <a:effectLst/>
                <a:uLnTx/>
                <a:uFillTx/>
                <a:latin typeface="Calibri Light" panose="020F0302020204030204"/>
                <a:ea typeface="맑은 고딕" panose="020B0503020000020004" pitchFamily="50" charset="-127"/>
                <a:cs typeface="+mn-cs"/>
              </a:rPr>
              <a:pPr marL="0" marR="0" lvl="0" indent="0" algn="r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ko-KR" altLang="en-US" sz="10300" b="0" i="0" u="none" strike="noStrike" kern="1200" cap="none" spc="0" normalizeH="0" baseline="0" noProof="0">
              <a:ln>
                <a:noFill/>
              </a:ln>
              <a:solidFill>
                <a:srgbClr val="50B4C8">
                  <a:alpha val="25000"/>
                </a:srgb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315303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6656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11330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28200AA-8DFF-44C2-A940-444E3EA8F2B5}" type="datetimeFigureOut">
              <a:rPr kumimoji="0" lang="ko-KR" altLang="en-US" sz="95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alpha val="80000"/>
                  </a:prstClr>
                </a:solidFill>
                <a:effectLst/>
                <a:uLnTx/>
                <a:uFillTx/>
                <a:latin typeface="Calibri Light" panose="020F0302020204030204"/>
                <a:ea typeface="맑은 고딕" panose="020B0503020000020004" pitchFamily="50" charset="-127"/>
                <a:cs typeface="+mn-cs"/>
              </a:rPr>
              <a:pPr marL="0" marR="0" lvl="0" indent="0" algn="l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2020-08-20</a:t>
            </a:fld>
            <a:endParaRPr kumimoji="0" lang="ko-KR" altLang="en-US" sz="950" b="0" i="0" u="none" strike="noStrike" kern="1200" cap="none" spc="0" normalizeH="0" baseline="0" noProof="0">
              <a:ln>
                <a:noFill/>
              </a:ln>
              <a:solidFill>
                <a:prstClr val="black">
                  <a:alpha val="80000"/>
                </a:prst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950" b="0" i="0" u="none" strike="noStrike" kern="1200" cap="all" spc="0" normalizeH="0" baseline="0" noProof="0">
              <a:ln>
                <a:noFill/>
              </a:ln>
              <a:solidFill>
                <a:prstClr val="black">
                  <a:alpha val="80000"/>
                </a:prst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9992B61-811A-4C4B-94B9-32C26AA2E4DF}" type="slidenum">
              <a:rPr kumimoji="0" lang="ko-KR" altLang="en-US" sz="10300" b="0" i="0" u="none" strike="noStrike" kern="1200" cap="none" spc="0" normalizeH="0" baseline="0" noProof="0" smtClean="0">
                <a:ln>
                  <a:noFill/>
                </a:ln>
                <a:solidFill>
                  <a:srgbClr val="50B4C8">
                    <a:alpha val="25000"/>
                  </a:srgbClr>
                </a:solidFill>
                <a:effectLst/>
                <a:uLnTx/>
                <a:uFillTx/>
                <a:latin typeface="Calibri Light" panose="020F0302020204030204"/>
                <a:ea typeface="맑은 고딕" panose="020B0503020000020004" pitchFamily="50" charset="-127"/>
                <a:cs typeface="+mn-cs"/>
              </a:rPr>
              <a:pPr marL="0" marR="0" lvl="0" indent="0" algn="r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ko-KR" altLang="en-US" sz="10300" b="0" i="0" u="none" strike="noStrike" kern="1200" cap="none" spc="0" normalizeH="0" baseline="0" noProof="0">
              <a:ln>
                <a:noFill/>
              </a:ln>
              <a:solidFill>
                <a:srgbClr val="50B4C8">
                  <a:alpha val="25000"/>
                </a:srgb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267154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40467"/>
            <a:ext cx="4663440" cy="723400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6656" y="2753084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07608" y="2038435"/>
            <a:ext cx="4663440" cy="722376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007608" y="2750990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28200AA-8DFF-44C2-A940-444E3EA8F2B5}" type="datetimeFigureOut">
              <a:rPr kumimoji="0" lang="ko-KR" altLang="en-US" sz="95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alpha val="80000"/>
                  </a:prstClr>
                </a:solidFill>
                <a:effectLst/>
                <a:uLnTx/>
                <a:uFillTx/>
                <a:latin typeface="Calibri Light" panose="020F0302020204030204"/>
                <a:ea typeface="맑은 고딕" panose="020B0503020000020004" pitchFamily="50" charset="-127"/>
                <a:cs typeface="+mn-cs"/>
              </a:rPr>
              <a:pPr marL="0" marR="0" lvl="0" indent="0" algn="l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2020-08-20</a:t>
            </a:fld>
            <a:endParaRPr kumimoji="0" lang="ko-KR" altLang="en-US" sz="950" b="0" i="0" u="none" strike="noStrike" kern="1200" cap="none" spc="0" normalizeH="0" baseline="0" noProof="0">
              <a:ln>
                <a:noFill/>
              </a:ln>
              <a:solidFill>
                <a:prstClr val="black">
                  <a:alpha val="80000"/>
                </a:prst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950" b="0" i="0" u="none" strike="noStrike" kern="1200" cap="all" spc="0" normalizeH="0" baseline="0" noProof="0">
              <a:ln>
                <a:noFill/>
              </a:ln>
              <a:solidFill>
                <a:prstClr val="black">
                  <a:alpha val="80000"/>
                </a:prst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9992B61-811A-4C4B-94B9-32C26AA2E4DF}" type="slidenum">
              <a:rPr kumimoji="0" lang="ko-KR" altLang="en-US" sz="10300" b="0" i="0" u="none" strike="noStrike" kern="1200" cap="none" spc="0" normalizeH="0" baseline="0" noProof="0" smtClean="0">
                <a:ln>
                  <a:noFill/>
                </a:ln>
                <a:solidFill>
                  <a:srgbClr val="50B4C8">
                    <a:alpha val="25000"/>
                  </a:srgbClr>
                </a:solidFill>
                <a:effectLst/>
                <a:uLnTx/>
                <a:uFillTx/>
                <a:latin typeface="Calibri Light" panose="020F0302020204030204"/>
                <a:ea typeface="맑은 고딕" panose="020B0503020000020004" pitchFamily="50" charset="-127"/>
                <a:cs typeface="+mn-cs"/>
              </a:rPr>
              <a:pPr marL="0" marR="0" lvl="0" indent="0" algn="r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ko-KR" altLang="en-US" sz="10300" b="0" i="0" u="none" strike="noStrike" kern="1200" cap="none" spc="0" normalizeH="0" baseline="0" noProof="0">
              <a:ln>
                <a:noFill/>
              </a:ln>
              <a:solidFill>
                <a:srgbClr val="50B4C8">
                  <a:alpha val="25000"/>
                </a:srgb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997315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28200AA-8DFF-44C2-A940-444E3EA8F2B5}" type="datetimeFigureOut">
              <a:rPr kumimoji="0" lang="ko-KR" altLang="en-US" sz="95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alpha val="80000"/>
                  </a:prstClr>
                </a:solidFill>
                <a:effectLst/>
                <a:uLnTx/>
                <a:uFillTx/>
                <a:latin typeface="Calibri Light" panose="020F0302020204030204"/>
                <a:ea typeface="맑은 고딕" panose="020B0503020000020004" pitchFamily="50" charset="-127"/>
                <a:cs typeface="+mn-cs"/>
              </a:rPr>
              <a:pPr marL="0" marR="0" lvl="0" indent="0" algn="l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2020-08-20</a:t>
            </a:fld>
            <a:endParaRPr kumimoji="0" lang="ko-KR" altLang="en-US" sz="950" b="0" i="0" u="none" strike="noStrike" kern="1200" cap="none" spc="0" normalizeH="0" baseline="0" noProof="0">
              <a:ln>
                <a:noFill/>
              </a:ln>
              <a:solidFill>
                <a:prstClr val="black">
                  <a:alpha val="80000"/>
                </a:prst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950" b="0" i="0" u="none" strike="noStrike" kern="1200" cap="all" spc="0" normalizeH="0" baseline="0" noProof="0">
              <a:ln>
                <a:noFill/>
              </a:ln>
              <a:solidFill>
                <a:prstClr val="black">
                  <a:alpha val="80000"/>
                </a:prst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9992B61-811A-4C4B-94B9-32C26AA2E4DF}" type="slidenum">
              <a:rPr kumimoji="0" lang="ko-KR" altLang="en-US" sz="10300" b="0" i="0" u="none" strike="noStrike" kern="1200" cap="none" spc="0" normalizeH="0" baseline="0" noProof="0" smtClean="0">
                <a:ln>
                  <a:noFill/>
                </a:ln>
                <a:solidFill>
                  <a:srgbClr val="50B4C8">
                    <a:alpha val="25000"/>
                  </a:srgbClr>
                </a:solidFill>
                <a:effectLst/>
                <a:uLnTx/>
                <a:uFillTx/>
                <a:latin typeface="Calibri Light" panose="020F0302020204030204"/>
                <a:ea typeface="맑은 고딕" panose="020B0503020000020004" pitchFamily="50" charset="-127"/>
                <a:cs typeface="+mn-cs"/>
              </a:rPr>
              <a:pPr marL="0" marR="0" lvl="0" indent="0" algn="r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ko-KR" altLang="en-US" sz="10300" b="0" i="0" u="none" strike="noStrike" kern="1200" cap="none" spc="0" normalizeH="0" baseline="0" noProof="0">
              <a:ln>
                <a:noFill/>
              </a:ln>
              <a:solidFill>
                <a:srgbClr val="50B4C8">
                  <a:alpha val="25000"/>
                </a:srgb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484957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28200AA-8DFF-44C2-A940-444E3EA8F2B5}" type="datetimeFigureOut">
              <a:rPr kumimoji="0" lang="ko-KR" altLang="en-US" sz="95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alpha val="80000"/>
                  </a:prstClr>
                </a:solidFill>
                <a:effectLst/>
                <a:uLnTx/>
                <a:uFillTx/>
                <a:latin typeface="Calibri Light" panose="020F0302020204030204"/>
                <a:ea typeface="맑은 고딕" panose="020B0503020000020004" pitchFamily="50" charset="-127"/>
                <a:cs typeface="+mn-cs"/>
              </a:rPr>
              <a:pPr marL="0" marR="0" lvl="0" indent="0" algn="l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2020-08-20</a:t>
            </a:fld>
            <a:endParaRPr kumimoji="0" lang="ko-KR" altLang="en-US" sz="950" b="0" i="0" u="none" strike="noStrike" kern="1200" cap="none" spc="0" normalizeH="0" baseline="0" noProof="0">
              <a:ln>
                <a:noFill/>
              </a:ln>
              <a:solidFill>
                <a:prstClr val="black">
                  <a:alpha val="80000"/>
                </a:prst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950" b="0" i="0" u="none" strike="noStrike" kern="1200" cap="all" spc="0" normalizeH="0" baseline="0" noProof="0">
              <a:ln>
                <a:noFill/>
              </a:ln>
              <a:solidFill>
                <a:prstClr val="black">
                  <a:alpha val="80000"/>
                </a:prst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9992B61-811A-4C4B-94B9-32C26AA2E4DF}" type="slidenum">
              <a:rPr kumimoji="0" lang="ko-KR" altLang="en-US" sz="10300" b="0" i="0" u="none" strike="noStrike" kern="1200" cap="none" spc="0" normalizeH="0" baseline="0" noProof="0" smtClean="0">
                <a:ln>
                  <a:noFill/>
                </a:ln>
                <a:solidFill>
                  <a:srgbClr val="50B4C8">
                    <a:alpha val="25000"/>
                  </a:srgbClr>
                </a:solidFill>
                <a:effectLst/>
                <a:uLnTx/>
                <a:uFillTx/>
                <a:latin typeface="Calibri Light" panose="020F0302020204030204"/>
                <a:ea typeface="맑은 고딕" panose="020B0503020000020004" pitchFamily="50" charset="-127"/>
                <a:cs typeface="+mn-cs"/>
              </a:rPr>
              <a:pPr marL="0" marR="0" lvl="0" indent="0" algn="r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ko-KR" altLang="en-US" sz="10300" b="0" i="0" u="none" strike="noStrike" kern="1200" cap="none" spc="0" normalizeH="0" baseline="0" noProof="0">
              <a:ln>
                <a:noFill/>
              </a:ln>
              <a:solidFill>
                <a:srgbClr val="50B4C8">
                  <a:alpha val="25000"/>
                </a:srgb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25495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620000" y="0"/>
            <a:ext cx="457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8261404" y="542282"/>
            <a:ext cx="3383280" cy="1920240"/>
          </a:xfrm>
        </p:spPr>
        <p:txBody>
          <a:bodyPr anchor="b">
            <a:noAutofit/>
          </a:bodyPr>
          <a:lstStyle>
            <a:lvl1pPr>
              <a:lnSpc>
                <a:spcPct val="85000"/>
              </a:lnSpc>
              <a:defRPr sz="4000">
                <a:solidFill>
                  <a:srgbClr val="FFFFFF"/>
                </a:solidFill>
              </a:defRPr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762000"/>
            <a:ext cx="60960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75982" y="2511813"/>
            <a:ext cx="3398520" cy="3126987"/>
          </a:xfrm>
        </p:spPr>
        <p:txBody>
          <a:bodyPr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ko-KR" altLang="en-US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28200AA-8DFF-44C2-A940-444E3EA8F2B5}" type="datetimeFigureOut">
              <a:rPr kumimoji="0" lang="ko-KR" altLang="en-US" sz="95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alpha val="80000"/>
                  </a:prstClr>
                </a:solidFill>
                <a:effectLst/>
                <a:uLnTx/>
                <a:uFillTx/>
                <a:latin typeface="Calibri Light" panose="020F0302020204030204"/>
                <a:ea typeface="맑은 고딕" panose="020B0503020000020004" pitchFamily="50" charset="-127"/>
                <a:cs typeface="+mn-cs"/>
              </a:rPr>
              <a:pPr marL="0" marR="0" lvl="0" indent="0" algn="l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2020-08-20</a:t>
            </a:fld>
            <a:endParaRPr kumimoji="0" lang="ko-KR" altLang="en-US" sz="950" b="0" i="0" u="none" strike="noStrike" kern="1200" cap="none" spc="0" normalizeH="0" baseline="0" noProof="0">
              <a:ln>
                <a:noFill/>
              </a:ln>
              <a:solidFill>
                <a:prstClr val="black">
                  <a:alpha val="80000"/>
                </a:prst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950" b="0" i="0" u="none" strike="noStrike" kern="1200" cap="all" spc="0" normalizeH="0" baseline="0" noProof="0">
              <a:ln>
                <a:noFill/>
              </a:ln>
              <a:solidFill>
                <a:prstClr val="black">
                  <a:alpha val="80000"/>
                </a:prst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0000"/>
                  </a:srgbClr>
                </a:solidFill>
              </a:defRPr>
            </a:lvl1pPr>
          </a:lstStyle>
          <a:p>
            <a:pPr marL="0" marR="0" lvl="0" indent="0" algn="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9992B61-811A-4C4B-94B9-32C26AA2E4DF}" type="slidenum">
              <a:rPr kumimoji="0" lang="ko-KR" altLang="en-US" sz="10300" b="0" i="0" u="none" strike="noStrike" kern="1200" cap="none" spc="0" normalizeH="0" baseline="0" noProof="0" smtClean="0">
                <a:ln>
                  <a:noFill/>
                </a:ln>
                <a:solidFill>
                  <a:srgbClr val="FFFFFF">
                    <a:alpha val="20000"/>
                  </a:srgbClr>
                </a:solidFill>
                <a:effectLst/>
                <a:uLnTx/>
                <a:uFillTx/>
                <a:latin typeface="Calibri Light" panose="020F0302020204030204"/>
                <a:ea typeface="맑은 고딕" panose="020B0503020000020004" pitchFamily="50" charset="-127"/>
                <a:cs typeface="+mn-cs"/>
              </a:rPr>
              <a:pPr marL="0" marR="0" lvl="0" indent="0" algn="r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ko-KR" altLang="en-US" sz="10300" b="0" i="0" u="none" strike="noStrike" kern="1200" cap="none" spc="0" normalizeH="0" baseline="0" noProof="0">
              <a:ln>
                <a:noFill/>
              </a:ln>
              <a:solidFill>
                <a:srgbClr val="FFFFFF">
                  <a:alpha val="20000"/>
                </a:srgb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851016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9224" y="5418667"/>
            <a:ext cx="10780776" cy="613283"/>
          </a:xfrm>
        </p:spPr>
        <p:txBody>
          <a:bodyPr anchor="b">
            <a:normAutofit/>
          </a:bodyPr>
          <a:lstStyle>
            <a:lvl1pPr>
              <a:defRPr sz="3200" b="0">
                <a:solidFill>
                  <a:srgbClr val="FFFFFF"/>
                </a:solidFill>
              </a:defRPr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2192000" cy="5330952"/>
          </a:xfrm>
          <a:solidFill>
            <a:schemeClr val="accent1">
              <a:lumMod val="40000"/>
              <a:lumOff val="60000"/>
            </a:schemeClr>
          </a:solidFill>
        </p:spPr>
        <p:txBody>
          <a:bodyPr anchor="t"/>
          <a:lstStyle>
            <a:lvl1pPr marL="0" indent="0" algn="ctr">
              <a:spcBef>
                <a:spcPts val="800"/>
              </a:spcBef>
              <a:buNone/>
              <a:defRPr sz="3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656" y="5909735"/>
            <a:ext cx="9229344" cy="5334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4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28200AA-8DFF-44C2-A940-444E3EA8F2B5}" type="datetimeFigureOut">
              <a:rPr kumimoji="0" lang="ko-KR" altLang="en-US" sz="950" b="0" i="0" u="none" strike="noStrike" kern="1200" cap="none" spc="0" normalizeH="0" baseline="0" noProof="0" smtClean="0">
                <a:ln>
                  <a:noFill/>
                </a:ln>
                <a:solidFill>
                  <a:srgbClr val="FFFFFF">
                    <a:alpha val="80000"/>
                  </a:srgbClr>
                </a:solidFill>
                <a:effectLst/>
                <a:uLnTx/>
                <a:uFillTx/>
                <a:latin typeface="Calibri Light" panose="020F0302020204030204"/>
                <a:ea typeface="맑은 고딕" panose="020B0503020000020004" pitchFamily="50" charset="-127"/>
                <a:cs typeface="+mn-cs"/>
              </a:rPr>
              <a:pPr marL="0" marR="0" lvl="0" indent="0" algn="l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2020-08-20</a:t>
            </a:fld>
            <a:endParaRPr kumimoji="0" lang="ko-KR" altLang="en-US" sz="950" b="0" i="0" u="none" strike="noStrike" kern="1200" cap="none" spc="0" normalizeH="0" baseline="0" noProof="0">
              <a:ln>
                <a:noFill/>
              </a:ln>
              <a:solidFill>
                <a:srgbClr val="FFFFFF">
                  <a:alpha val="80000"/>
                </a:srgb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950" b="0" i="0" u="none" strike="noStrike" kern="1200" cap="all" spc="0" normalizeH="0" baseline="0" noProof="0">
              <a:ln>
                <a:noFill/>
              </a:ln>
              <a:solidFill>
                <a:srgbClr val="FFFFFF">
                  <a:alpha val="80000"/>
                </a:srgb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pPr marL="0" marR="0" lvl="0" indent="0" algn="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9992B61-811A-4C4B-94B9-32C26AA2E4DF}" type="slidenum">
              <a:rPr kumimoji="0" lang="ko-KR" altLang="en-US" sz="10300" b="0" i="0" u="none" strike="noStrike" kern="1200" cap="none" spc="0" normalizeH="0" baseline="0" noProof="0" smtClean="0">
                <a:ln>
                  <a:noFill/>
                </a:ln>
                <a:solidFill>
                  <a:srgbClr val="FFFFFF">
                    <a:alpha val="25000"/>
                  </a:srgbClr>
                </a:solidFill>
                <a:effectLst/>
                <a:uLnTx/>
                <a:uFillTx/>
                <a:latin typeface="Calibri Light" panose="020F0302020204030204"/>
                <a:ea typeface="맑은 고딕" panose="020B0503020000020004" pitchFamily="50" charset="-127"/>
                <a:cs typeface="+mn-cs"/>
              </a:rPr>
              <a:pPr marL="0" marR="0" lvl="0" indent="0" algn="r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ko-KR" altLang="en-US" sz="10300" b="0" i="0" u="none" strike="noStrike" kern="1200" cap="none" spc="0" normalizeH="0" baseline="0" noProof="0">
              <a:ln>
                <a:noFill/>
              </a:ln>
              <a:solidFill>
                <a:srgbClr val="FFFFFF">
                  <a:alpha val="25000"/>
                </a:srgb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0822556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pct75">
          <a:fgClr>
            <a:srgbClr val="FFFF00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57224" y="499533"/>
            <a:ext cx="10772775" cy="165819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11680"/>
            <a:ext cx="10753725" cy="37661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5800" y="6412447"/>
            <a:ext cx="41148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28200AA-8DFF-44C2-A940-444E3EA8F2B5}" type="datetimeFigureOut">
              <a:rPr kumimoji="0" lang="ko-KR" altLang="en-US" sz="95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alpha val="80000"/>
                  </a:prstClr>
                </a:solidFill>
                <a:effectLst/>
                <a:uLnTx/>
                <a:uFillTx/>
                <a:latin typeface="Calibri Light" panose="020F0302020204030204"/>
                <a:ea typeface="맑은 고딕" panose="020B0503020000020004" pitchFamily="50" charset="-127"/>
                <a:cs typeface="+mn-cs"/>
              </a:rPr>
              <a:pPr marL="0" marR="0" lvl="0" indent="0" algn="l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2020-08-20</a:t>
            </a:fld>
            <a:endParaRPr kumimoji="0" lang="ko-KR" altLang="en-US" sz="950" b="0" i="0" u="none" strike="noStrike" kern="1200" cap="none" spc="0" normalizeH="0" baseline="0" noProof="0">
              <a:ln>
                <a:noFill/>
              </a:ln>
              <a:solidFill>
                <a:prstClr val="black">
                  <a:alpha val="80000"/>
                </a:prst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554697"/>
            <a:ext cx="50292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 cap="all" baseline="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950" b="0" i="0" u="none" strike="noStrike" kern="1200" cap="all" spc="0" normalizeH="0" baseline="0" noProof="0">
              <a:ln>
                <a:noFill/>
              </a:ln>
              <a:solidFill>
                <a:prstClr val="black">
                  <a:alpha val="80000"/>
                </a:prst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926" y="5876412"/>
            <a:ext cx="2926080" cy="139703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300" b="0">
                <a:ln>
                  <a:noFill/>
                </a:ln>
                <a:solidFill>
                  <a:schemeClr val="accent1">
                    <a:alpha val="25000"/>
                  </a:schemeClr>
                </a:solidFill>
                <a:latin typeface="+mj-lt"/>
              </a:defRPr>
            </a:lvl1pPr>
          </a:lstStyle>
          <a:p>
            <a:pPr marL="0" marR="0" lvl="0" indent="0" algn="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9992B61-811A-4C4B-94B9-32C26AA2E4DF}" type="slidenum">
              <a:rPr kumimoji="0" lang="ko-KR" altLang="en-US" sz="10300" b="0" i="0" u="none" strike="noStrike" kern="1200" cap="none" spc="0" normalizeH="0" baseline="0" noProof="0" smtClean="0">
                <a:ln>
                  <a:noFill/>
                </a:ln>
                <a:solidFill>
                  <a:srgbClr val="50B4C8">
                    <a:alpha val="25000"/>
                  </a:srgbClr>
                </a:solidFill>
                <a:effectLst/>
                <a:uLnTx/>
                <a:uFillTx/>
                <a:latin typeface="Calibri Light" panose="020F0302020204030204"/>
                <a:ea typeface="맑은 고딕" panose="020B0503020000020004" pitchFamily="50" charset="-127"/>
                <a:cs typeface="+mn-cs"/>
              </a:rPr>
              <a:pPr marL="0" marR="0" lvl="0" indent="0" algn="r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ko-KR" altLang="en-US" sz="10300" b="0" i="0" u="none" strike="noStrike" kern="1200" cap="none" spc="0" normalizeH="0" baseline="0" noProof="0">
              <a:ln>
                <a:noFill/>
              </a:ln>
              <a:solidFill>
                <a:srgbClr val="50B4C8">
                  <a:alpha val="25000"/>
                </a:srgb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702504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1" hangingPunct="1">
        <a:lnSpc>
          <a:spcPct val="85000"/>
        </a:lnSpc>
        <a:spcBef>
          <a:spcPct val="0"/>
        </a:spcBef>
        <a:buNone/>
        <a:defRPr sz="5400" kern="1200" spc="-120" baseline="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1" hangingPunct="1">
        <a:lnSpc>
          <a:spcPct val="85000"/>
        </a:lnSpc>
        <a:spcBef>
          <a:spcPts val="13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347472" indent="-342900" algn="l" defTabSz="914400" rtl="0" eaLnBrk="1" latinLnBrk="1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548640" indent="-548640" algn="l" defTabSz="914400" rtl="0" eaLnBrk="1" latinLnBrk="1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000" i="1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822960" indent="-822960" algn="l" defTabSz="914400" rtl="0" eaLnBrk="1" latinLnBrk="1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097280" indent="-1097280" algn="l" defTabSz="914400" rtl="0" eaLnBrk="1" latinLnBrk="1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200000" indent="-228600" algn="l" defTabSz="914400" rtl="0" eaLnBrk="1" latinLnBrk="1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400000" indent="-228600" algn="l" defTabSz="914400" rtl="0" eaLnBrk="1" latinLnBrk="1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1600000" indent="-228600" algn="l" defTabSz="914400" rtl="0" eaLnBrk="1" latinLnBrk="1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1800000" indent="-228600" algn="l" defTabSz="914400" rtl="0" eaLnBrk="1" latinLnBrk="1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0000" y="180000"/>
            <a:ext cx="1085850" cy="1085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직사각형 7"/>
          <p:cNvSpPr/>
          <p:nvPr/>
        </p:nvSpPr>
        <p:spPr>
          <a:xfrm>
            <a:off x="1079500" y="1085850"/>
            <a:ext cx="9918700" cy="118122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66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35.[NGỮ PHÁP]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6600" kern="100" dirty="0"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Đ</a:t>
            </a:r>
            <a:r>
              <a:rPr lang="en-US" altLang="ko-KR" sz="66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ỘNG TỪ 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6600" b="1" kern="100" dirty="0">
                <a:solidFill>
                  <a:srgbClr val="C000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~(</a:t>
            </a:r>
            <a:r>
              <a:rPr lang="ko-KR" altLang="ko-KR" sz="6600" b="1" kern="100" dirty="0">
                <a:solidFill>
                  <a:srgbClr val="C000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으</a:t>
            </a:r>
            <a:r>
              <a:rPr lang="en-US" altLang="ko-KR" sz="6600" b="1" kern="100" dirty="0">
                <a:solidFill>
                  <a:srgbClr val="C000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)</a:t>
            </a:r>
            <a:r>
              <a:rPr lang="ko-KR" altLang="ko-KR" sz="6600" b="1" kern="100" dirty="0" err="1">
                <a:solidFill>
                  <a:srgbClr val="C000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ㅂ</a:t>
            </a:r>
            <a:r>
              <a:rPr lang="ko-KR" altLang="ko-KR" sz="6600" b="1" kern="100" dirty="0">
                <a:solidFill>
                  <a:srgbClr val="C000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 시다</a:t>
            </a:r>
            <a:endParaRPr lang="ko-KR" altLang="ko-KR" sz="6600" kern="100" dirty="0">
              <a:solidFill>
                <a:srgbClr val="C00000"/>
              </a:solidFill>
              <a:latin typeface="HY견명조" panose="02030600000101010101" pitchFamily="18" charset="-127"/>
              <a:ea typeface="HY견명조" panose="02030600000101010101" pitchFamily="18" charset="-127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endParaRPr lang="ko-KR" altLang="ko-KR" sz="6600" kern="1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endParaRPr lang="ko-KR" altLang="ko-KR" sz="6600" kern="1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endParaRPr lang="ko-KR" altLang="ko-KR" sz="6600" b="1" kern="1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endParaRPr lang="ko-KR" altLang="ko-KR" sz="6600" b="1" kern="1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endParaRPr lang="ko-KR" altLang="ko-KR" sz="6600" b="1" kern="1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endParaRPr lang="ko-KR" altLang="ko-KR" sz="6600" b="1" kern="1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ko-KR" altLang="ko-KR" sz="6600" kern="1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422108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254000" y="223831"/>
            <a:ext cx="10083800" cy="63910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+mj-ea"/>
              <a:buAutoNum type="circleNumDbPlain"/>
            </a:pPr>
            <a:r>
              <a:rPr lang="ko-KR" altLang="ko-KR" sz="3200" b="1" kern="1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3200" b="1" kern="1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Ý NGH</a:t>
            </a:r>
            <a:r>
              <a:rPr lang="en-US" altLang="ko-KR" sz="3200" b="1" kern="100" dirty="0">
                <a:solidFill>
                  <a:srgbClr val="000000"/>
                </a:solidFill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Ĩ</a:t>
            </a:r>
            <a:r>
              <a:rPr lang="en-US" altLang="ko-KR" sz="3200" b="1" kern="1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A:</a:t>
            </a:r>
            <a:endParaRPr lang="ko-KR" altLang="ko-KR" sz="3200" b="1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>
                <a:solidFill>
                  <a:srgbClr val="C000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‘~(</a:t>
            </a:r>
            <a:r>
              <a:rPr lang="ko-KR" altLang="ko-KR" sz="2400" kern="100" dirty="0">
                <a:solidFill>
                  <a:srgbClr val="C000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으</a:t>
            </a:r>
            <a:r>
              <a:rPr lang="en-US" altLang="ko-KR" sz="2400" kern="100" dirty="0">
                <a:solidFill>
                  <a:srgbClr val="C000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)</a:t>
            </a:r>
            <a:r>
              <a:rPr lang="ko-KR" altLang="ko-KR" sz="2400" kern="100" dirty="0" err="1">
                <a:solidFill>
                  <a:srgbClr val="C000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ㅂ</a:t>
            </a:r>
            <a:r>
              <a:rPr lang="ko-KR" altLang="ko-KR" sz="2400" kern="100" dirty="0">
                <a:solidFill>
                  <a:srgbClr val="C000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 시다</a:t>
            </a:r>
            <a:r>
              <a:rPr lang="en-US" altLang="ko-KR" sz="2400" kern="100" dirty="0">
                <a:solidFill>
                  <a:srgbClr val="C000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’</a:t>
            </a:r>
            <a:r>
              <a:rPr lang="vi-VN" altLang="ko-KR" sz="24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Thể hiện ngh</a:t>
            </a:r>
            <a:r>
              <a:rPr lang="vi-VN" altLang="ko-KR" sz="2400" kern="100" dirty="0"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ĩ</a:t>
            </a:r>
            <a:r>
              <a:rPr lang="vi-VN" altLang="ko-KR" sz="24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đề nghị cùng thực hiện hành động nào đó.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>
                <a:solidFill>
                  <a:srgbClr val="C000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‘</a:t>
            </a:r>
            <a:r>
              <a:rPr lang="en-US" altLang="ko-KR" sz="2400" b="1" kern="100" dirty="0">
                <a:solidFill>
                  <a:srgbClr val="FF00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~</a:t>
            </a:r>
            <a:r>
              <a:rPr lang="ko-KR" altLang="ko-KR" sz="2400" b="1" kern="100" dirty="0">
                <a:solidFill>
                  <a:srgbClr val="FF00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아</a:t>
            </a:r>
            <a:r>
              <a:rPr lang="en-US" altLang="ko-KR" sz="2400" b="1" kern="100" dirty="0">
                <a:solidFill>
                  <a:srgbClr val="FF00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/</a:t>
            </a:r>
            <a:r>
              <a:rPr lang="ko-KR" altLang="ko-KR" sz="2400" b="1" kern="100" dirty="0">
                <a:solidFill>
                  <a:srgbClr val="FF00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어요</a:t>
            </a:r>
            <a:r>
              <a:rPr lang="en-US" altLang="ko-KR" sz="2400" b="1" kern="100" dirty="0">
                <a:solidFill>
                  <a:srgbClr val="FF00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’= ‘</a:t>
            </a:r>
            <a:r>
              <a:rPr lang="ko-KR" altLang="ko-KR" sz="2400" b="1" kern="100" dirty="0">
                <a:solidFill>
                  <a:srgbClr val="FF00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자</a:t>
            </a:r>
            <a:r>
              <a:rPr lang="en-US" altLang="ko-KR" sz="2400" b="1" kern="100" dirty="0">
                <a:solidFill>
                  <a:srgbClr val="FF00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’</a:t>
            </a:r>
            <a:r>
              <a:rPr lang="vi-VN" altLang="ko-KR" sz="24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vi-VN" altLang="ko-KR" sz="2400" b="1" kern="1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chúng ta hãy</a:t>
            </a:r>
            <a:endParaRPr lang="en-US" altLang="ko-KR" sz="2400" b="1" kern="1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endParaRPr lang="ko-KR" altLang="ko-KR" sz="24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400" kern="100" dirty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· </a:t>
            </a:r>
            <a:r>
              <a:rPr lang="ko-KR" altLang="ko-KR" sz="2400" kern="100" dirty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저녁에 같이 </a:t>
            </a:r>
            <a:r>
              <a:rPr lang="ko-KR" altLang="ko-KR" sz="2400" kern="100" dirty="0">
                <a:solidFill>
                  <a:srgbClr val="C000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운동합시다</a:t>
            </a:r>
            <a:r>
              <a:rPr lang="en-US" altLang="ko-KR" sz="2400" kern="100" dirty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. </a:t>
            </a:r>
            <a:endParaRPr lang="ko-KR" altLang="ko-KR" sz="2400" kern="100" dirty="0">
              <a:latin typeface="HY견명조" panose="02030600000101010101" pitchFamily="18" charset="-127"/>
              <a:ea typeface="HY견명조" panose="02030600000101010101" pitchFamily="18" charset="-127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400" b="1" kern="1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Chúng</a:t>
            </a:r>
            <a:r>
              <a:rPr lang="en-US" altLang="ko-KR" sz="2400" b="1" kern="1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altLang="ko-KR" sz="2400" b="1" kern="1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lang="en-US" altLang="ko-KR" sz="2400" kern="1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cùng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dục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chiều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nay</a:t>
            </a:r>
            <a:endParaRPr lang="ko-KR" altLang="ko-KR" sz="24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400" kern="100" dirty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· </a:t>
            </a:r>
            <a:r>
              <a:rPr lang="ko-KR" altLang="ko-KR" sz="2400" kern="100" dirty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주말에 같이 영화를 </a:t>
            </a:r>
            <a:r>
              <a:rPr lang="ko-KR" altLang="ko-KR" sz="2400" kern="100" dirty="0">
                <a:solidFill>
                  <a:srgbClr val="C000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봅시다</a:t>
            </a:r>
            <a:r>
              <a:rPr lang="en-US" altLang="ko-KR" sz="2400" kern="100" dirty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.</a:t>
            </a:r>
            <a:endParaRPr lang="ko-KR" altLang="ko-KR" sz="2400" kern="100" dirty="0">
              <a:latin typeface="HY견명조" panose="02030600000101010101" pitchFamily="18" charset="-127"/>
              <a:ea typeface="HY견명조" panose="02030600000101010101" pitchFamily="18" charset="-127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400" b="1" kern="1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Chúng</a:t>
            </a:r>
            <a:r>
              <a:rPr lang="en-US" altLang="ko-KR" sz="2400" b="1" kern="1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altLang="ko-KR" sz="2400" b="1" kern="1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lang="en-US" altLang="ko-KR" sz="2400" kern="1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cùng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xem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phim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cuối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tuần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ko-KR" altLang="ko-KR" sz="24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400" kern="100" dirty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· </a:t>
            </a:r>
            <a:r>
              <a:rPr lang="ko-KR" altLang="ko-KR" sz="2400" kern="100" dirty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이번 휴가에는 제주도에 </a:t>
            </a:r>
            <a:r>
              <a:rPr lang="ko-KR" altLang="ko-KR" sz="2400" kern="100" dirty="0">
                <a:solidFill>
                  <a:srgbClr val="C000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갑시다</a:t>
            </a:r>
            <a:r>
              <a:rPr lang="en-US" altLang="ko-KR" sz="2400" kern="100" dirty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.</a:t>
            </a:r>
            <a:endParaRPr lang="ko-KR" altLang="ko-KR" sz="2400" kern="100" dirty="0">
              <a:latin typeface="HY견명조" panose="02030600000101010101" pitchFamily="18" charset="-127"/>
              <a:ea typeface="HY견명조" panose="02030600000101010101" pitchFamily="18" charset="-127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400" b="1" kern="1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Chúng</a:t>
            </a:r>
            <a:r>
              <a:rPr lang="en-US" altLang="ko-KR" sz="2400" b="1" kern="1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altLang="ko-KR" sz="2400" b="1" kern="1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lang="en-US" altLang="ko-KR" sz="2400" kern="1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đảo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Tế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Châu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nhé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en-US" altLang="ko-KR" sz="24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ỳ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nghỉ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này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ko-KR" altLang="ko-KR" sz="24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400" kern="100" dirty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· </a:t>
            </a:r>
            <a:r>
              <a:rPr lang="ko-KR" altLang="ko-KR" sz="2400" kern="100" dirty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저녁에 삼계탕을 </a:t>
            </a:r>
            <a:r>
              <a:rPr lang="ko-KR" altLang="ko-KR" sz="2400" kern="100" dirty="0">
                <a:solidFill>
                  <a:srgbClr val="C000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먹읍시다</a:t>
            </a:r>
            <a:r>
              <a:rPr lang="en-US" altLang="ko-KR" sz="2400" kern="100" dirty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.</a:t>
            </a:r>
            <a:endParaRPr lang="ko-KR" altLang="ko-KR" sz="2400" kern="100" dirty="0">
              <a:latin typeface="HY견명조" panose="02030600000101010101" pitchFamily="18" charset="-127"/>
              <a:ea typeface="HY견명조" panose="02030600000101010101" pitchFamily="18" charset="-127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400" b="1" kern="1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Chúng</a:t>
            </a:r>
            <a:r>
              <a:rPr lang="en-US" altLang="ko-KR" sz="2400" b="1" kern="1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altLang="ko-KR" sz="2400" b="1" kern="1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lang="en-US" altLang="ko-KR" sz="2400" kern="1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ă</a:t>
            </a:r>
            <a:r>
              <a:rPr lang="en-US" altLang="ko-KR" sz="2400" kern="1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lẩu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hải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sản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chiều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nay.</a:t>
            </a:r>
            <a:endParaRPr lang="ko-KR" altLang="ko-KR" sz="24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ko-KR" altLang="ko-KR" sz="1200" kern="100" dirty="0">
              <a:latin typeface="맑은 고딕" panose="020B0503020000020004" pitchFamily="50" charset="-127"/>
              <a:cs typeface="Times New Roman" panose="02020603050405020304" pitchFamily="18" charset="0"/>
            </a:endParaRPr>
          </a:p>
        </p:txBody>
      </p:sp>
      <p:pic>
        <p:nvPicPr>
          <p:cNvPr id="3" name="그림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40550" y="4010025"/>
            <a:ext cx="3013075" cy="2609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008153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255748" y="174667"/>
            <a:ext cx="2993705" cy="57881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ko-KR" altLang="ko-KR" sz="3200" b="1" kern="100" dirty="0">
                <a:latin typeface="맑은 고딕" panose="020B0503020000020004" pitchFamily="50" charset="-127"/>
                <a:ea typeface="바탕" panose="02030600000101010101" pitchFamily="18" charset="-127"/>
                <a:cs typeface="바탕" panose="02030600000101010101" pitchFamily="18" charset="-127"/>
              </a:rPr>
              <a:t>②</a:t>
            </a:r>
            <a:r>
              <a:rPr lang="en-US" altLang="ko-KR" sz="3200" b="1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HÌNH THỨC</a:t>
            </a:r>
            <a:endParaRPr lang="ko-KR" altLang="ko-KR" sz="3200" b="1" kern="100" dirty="0">
              <a:latin typeface="맑은 고딕" panose="020B0503020000020004" pitchFamily="50" charset="-127"/>
              <a:cs typeface="Times New Roman" panose="02020603050405020304" pitchFamily="18" charset="0"/>
            </a:endParaRPr>
          </a:p>
        </p:txBody>
      </p:sp>
      <p:graphicFrame>
        <p:nvGraphicFramePr>
          <p:cNvPr id="3" name="표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00732650"/>
              </p:ext>
            </p:extLst>
          </p:nvPr>
        </p:nvGraphicFramePr>
        <p:xfrm>
          <a:off x="244796" y="753480"/>
          <a:ext cx="8112126" cy="483709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390202">
                  <a:extLst>
                    <a:ext uri="{9D8B030D-6E8A-4147-A177-3AD203B41FA5}">
                      <a16:colId xmlns:a16="http://schemas.microsoft.com/office/drawing/2014/main" val="323550556"/>
                    </a:ext>
                  </a:extLst>
                </a:gridCol>
                <a:gridCol w="1403000">
                  <a:extLst>
                    <a:ext uri="{9D8B030D-6E8A-4147-A177-3AD203B41FA5}">
                      <a16:colId xmlns:a16="http://schemas.microsoft.com/office/drawing/2014/main" val="788638714"/>
                    </a:ext>
                  </a:extLst>
                </a:gridCol>
                <a:gridCol w="1734892">
                  <a:extLst>
                    <a:ext uri="{9D8B030D-6E8A-4147-A177-3AD203B41FA5}">
                      <a16:colId xmlns:a16="http://schemas.microsoft.com/office/drawing/2014/main" val="916616313"/>
                    </a:ext>
                  </a:extLst>
                </a:gridCol>
                <a:gridCol w="1584032">
                  <a:extLst>
                    <a:ext uri="{9D8B030D-6E8A-4147-A177-3AD203B41FA5}">
                      <a16:colId xmlns:a16="http://schemas.microsoft.com/office/drawing/2014/main" val="3092760406"/>
                    </a:ext>
                  </a:extLst>
                </a:gridCol>
              </a:tblGrid>
              <a:tr h="694995"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b="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Không</a:t>
                      </a:r>
                      <a:r>
                        <a:rPr lang="en-US" sz="20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có</a:t>
                      </a:r>
                      <a:r>
                        <a:rPr lang="en-US" sz="20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phụ</a:t>
                      </a:r>
                      <a:r>
                        <a:rPr lang="en-US" sz="20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âm</a:t>
                      </a:r>
                      <a:r>
                        <a:rPr lang="en-US" sz="20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cuối</a:t>
                      </a:r>
                      <a:endParaRPr lang="ko-KR" sz="2000" b="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2000" b="0" kern="100" dirty="0">
                          <a:solidFill>
                            <a:schemeClr val="tx1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가다</a:t>
                      </a:r>
                    </a:p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b="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Đi</a:t>
                      </a:r>
                      <a:endParaRPr lang="ko-KR" sz="2000" b="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altLang="en-US" sz="2000" b="0" kern="100" dirty="0" err="1">
                          <a:solidFill>
                            <a:schemeClr val="tx1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ㅂ</a:t>
                      </a:r>
                      <a:r>
                        <a:rPr lang="en-US" altLang="ko-KR" sz="2000" b="0" kern="100" dirty="0">
                          <a:solidFill>
                            <a:schemeClr val="tx1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+</a:t>
                      </a:r>
                      <a:r>
                        <a:rPr lang="ko-KR" altLang="en-US" sz="2000" b="0" kern="100" dirty="0">
                          <a:solidFill>
                            <a:schemeClr val="tx1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시다</a:t>
                      </a:r>
                      <a:endParaRPr lang="en-US" altLang="ko-KR" sz="2000" b="0" kern="100" dirty="0">
                        <a:solidFill>
                          <a:schemeClr val="tx1"/>
                        </a:solidFill>
                        <a:effectLst/>
                        <a:latin typeface="HY견명조" panose="02030600000101010101" pitchFamily="18" charset="-127"/>
                        <a:ea typeface="HY견명조" panose="02030600000101010101" pitchFamily="18" charset="-127"/>
                        <a:cs typeface="Times New Roman" panose="02020603050405020304" pitchFamily="18" charset="0"/>
                      </a:endParaRPr>
                    </a:p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b="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chúng</a:t>
                      </a:r>
                      <a:r>
                        <a:rPr lang="en-US" sz="20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ta </a:t>
                      </a:r>
                      <a:r>
                        <a:rPr lang="en-US" sz="2000" b="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hãy</a:t>
                      </a:r>
                      <a:endParaRPr lang="ko-KR" sz="2000" b="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2000" b="0" kern="100" dirty="0">
                          <a:solidFill>
                            <a:schemeClr val="tx1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</a:rPr>
                        <a:t>갑시다</a:t>
                      </a:r>
                      <a:endParaRPr lang="ko-KR" sz="2000" b="0" kern="100" dirty="0">
                        <a:solidFill>
                          <a:schemeClr val="tx1"/>
                        </a:solidFill>
                        <a:effectLst/>
                        <a:latin typeface="HY견명조" panose="02030600000101010101" pitchFamily="18" charset="-127"/>
                        <a:ea typeface="HY견명조" panose="02030600000101010101" pitchFamily="18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39670187"/>
                  </a:ext>
                </a:extLst>
              </a:tr>
              <a:tr h="694995"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b="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Loại</a:t>
                      </a:r>
                      <a:r>
                        <a:rPr lang="en-US" sz="20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bỏ</a:t>
                      </a:r>
                      <a:r>
                        <a:rPr lang="en-US" sz="20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phụ</a:t>
                      </a:r>
                      <a:r>
                        <a:rPr lang="en-US" sz="20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âm</a:t>
                      </a:r>
                      <a:r>
                        <a:rPr lang="en-US" sz="20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cuối</a:t>
                      </a:r>
                      <a:r>
                        <a:rPr lang="en-US" sz="20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ko-KR" sz="2000" b="0" kern="100" dirty="0">
                          <a:solidFill>
                            <a:schemeClr val="tx1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ㄹ</a:t>
                      </a:r>
                    </a:p>
                  </a:txBody>
                  <a:tcPr marL="68580" marR="68580" marT="0" marB="0" anchor="ctr"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2000" b="0" kern="100" dirty="0">
                          <a:solidFill>
                            <a:schemeClr val="tx1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만들다</a:t>
                      </a:r>
                    </a:p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b="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Làm</a:t>
                      </a:r>
                      <a:endParaRPr lang="ko-KR" sz="2000" b="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2000" b="0" kern="100" dirty="0">
                          <a:solidFill>
                            <a:schemeClr val="tx1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</a:rPr>
                        <a:t>만듭시다</a:t>
                      </a:r>
                      <a:endParaRPr lang="ko-KR" sz="2000" b="0" kern="100" dirty="0">
                        <a:solidFill>
                          <a:schemeClr val="tx1"/>
                        </a:solidFill>
                        <a:effectLst/>
                        <a:latin typeface="HY견명조" panose="02030600000101010101" pitchFamily="18" charset="-127"/>
                        <a:ea typeface="HY견명조" panose="02030600000101010101" pitchFamily="18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33141172"/>
                  </a:ext>
                </a:extLst>
              </a:tr>
              <a:tr h="1042493"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b="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phụ</a:t>
                      </a:r>
                      <a:r>
                        <a:rPr lang="en-US" sz="20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âm</a:t>
                      </a:r>
                      <a:r>
                        <a:rPr lang="en-US" sz="20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cuối</a:t>
                      </a:r>
                      <a:r>
                        <a:rPr lang="ko-KR" sz="2000" b="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ㅂ</a:t>
                      </a:r>
                      <a:r>
                        <a:rPr lang="ko-KR" sz="20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bất</a:t>
                      </a:r>
                      <a:r>
                        <a:rPr lang="en-US" sz="20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quy</a:t>
                      </a:r>
                      <a:r>
                        <a:rPr lang="en-US" sz="20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tắc</a:t>
                      </a:r>
                      <a:r>
                        <a:rPr lang="en-US" sz="20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ko-KR" sz="2000" b="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2000" b="0" kern="100" dirty="0">
                          <a:solidFill>
                            <a:schemeClr val="tx1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돕다</a:t>
                      </a:r>
                    </a:p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b="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Giúp</a:t>
                      </a:r>
                      <a:endParaRPr lang="ko-KR" sz="2000" b="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ko-KR" sz="2000" b="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2000" b="0" kern="100" dirty="0">
                          <a:solidFill>
                            <a:schemeClr val="tx1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</a:rPr>
                        <a:t>도웁시다</a:t>
                      </a:r>
                      <a:endParaRPr lang="ko-KR" sz="2000" b="0" kern="100" dirty="0">
                        <a:solidFill>
                          <a:schemeClr val="tx1"/>
                        </a:solidFill>
                        <a:effectLst/>
                        <a:latin typeface="HY견명조" panose="02030600000101010101" pitchFamily="18" charset="-127"/>
                        <a:ea typeface="HY견명조" panose="02030600000101010101" pitchFamily="18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7838534"/>
                  </a:ext>
                </a:extLst>
              </a:tr>
              <a:tr h="694995"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b="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có</a:t>
                      </a:r>
                      <a:r>
                        <a:rPr lang="en-US" sz="20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phụ</a:t>
                      </a:r>
                      <a:r>
                        <a:rPr lang="en-US" sz="20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âm</a:t>
                      </a:r>
                      <a:r>
                        <a:rPr lang="en-US" sz="20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cuối</a:t>
                      </a:r>
                      <a:endParaRPr lang="ko-KR" sz="2000" b="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2000" b="0" kern="100" dirty="0">
                          <a:solidFill>
                            <a:schemeClr val="tx1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읽다</a:t>
                      </a:r>
                    </a:p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b="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Đọc</a:t>
                      </a:r>
                      <a:endParaRPr lang="ko-KR" sz="2000" b="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b="0" kern="100" dirty="0">
                          <a:solidFill>
                            <a:schemeClr val="tx1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+</a:t>
                      </a:r>
                      <a:r>
                        <a:rPr lang="ko-KR" sz="2000" b="0" kern="100" dirty="0" err="1">
                          <a:solidFill>
                            <a:schemeClr val="tx1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읍시다</a:t>
                      </a:r>
                      <a:endParaRPr lang="ko-KR" sz="2000" b="0" kern="100" dirty="0">
                        <a:solidFill>
                          <a:schemeClr val="tx1"/>
                        </a:solidFill>
                        <a:effectLst/>
                        <a:latin typeface="HY견명조" panose="02030600000101010101" pitchFamily="18" charset="-127"/>
                        <a:ea typeface="HY견명조" panose="02030600000101010101" pitchFamily="18" charset="-127"/>
                        <a:cs typeface="Times New Roman" panose="02020603050405020304" pitchFamily="18" charset="0"/>
                      </a:endParaRPr>
                    </a:p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b="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chúng</a:t>
                      </a:r>
                      <a:r>
                        <a:rPr lang="en-US" sz="20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ta </a:t>
                      </a:r>
                      <a:r>
                        <a:rPr lang="en-US" sz="2000" b="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hãy</a:t>
                      </a:r>
                      <a:endParaRPr lang="ko-KR" sz="2000" b="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2000" b="0" kern="100" dirty="0">
                          <a:solidFill>
                            <a:schemeClr val="tx1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</a:rPr>
                        <a:t>읽읍시다</a:t>
                      </a:r>
                      <a:endParaRPr lang="ko-KR" sz="2000" b="0" kern="100" dirty="0">
                        <a:solidFill>
                          <a:schemeClr val="tx1"/>
                        </a:solidFill>
                        <a:effectLst/>
                        <a:latin typeface="HY견명조" panose="02030600000101010101" pitchFamily="18" charset="-127"/>
                        <a:ea typeface="HY견명조" panose="02030600000101010101" pitchFamily="18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30025563"/>
                  </a:ext>
                </a:extLst>
              </a:tr>
              <a:tr h="1014617"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b="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phụ</a:t>
                      </a:r>
                      <a:r>
                        <a:rPr lang="en-US" sz="20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âm</a:t>
                      </a:r>
                      <a:r>
                        <a:rPr lang="en-US" sz="20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cuối</a:t>
                      </a:r>
                      <a:r>
                        <a:rPr lang="ko-KR" sz="2000" b="0" kern="100" dirty="0" err="1">
                          <a:solidFill>
                            <a:schemeClr val="tx1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ㄷ</a:t>
                      </a:r>
                      <a:r>
                        <a:rPr lang="en-US" sz="20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</a:t>
                      </a:r>
                      <a:r>
                        <a:rPr lang="en-US" sz="2000" b="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bất</a:t>
                      </a:r>
                      <a:r>
                        <a:rPr lang="en-US" sz="20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quy</a:t>
                      </a:r>
                      <a:r>
                        <a:rPr lang="en-US" sz="20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tắc</a:t>
                      </a:r>
                      <a:endParaRPr lang="ko-KR" sz="2000" b="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2000" b="0" kern="100" dirty="0">
                          <a:solidFill>
                            <a:schemeClr val="tx1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듣다</a:t>
                      </a:r>
                    </a:p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b="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Nghe</a:t>
                      </a:r>
                      <a:endParaRPr lang="ko-KR" sz="2000" b="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2000" b="0" kern="100" dirty="0">
                          <a:solidFill>
                            <a:schemeClr val="tx1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</a:rPr>
                        <a:t>들읍시다</a:t>
                      </a:r>
                      <a:endParaRPr lang="ko-KR" sz="2000" b="0" kern="100" dirty="0">
                        <a:solidFill>
                          <a:schemeClr val="tx1"/>
                        </a:solidFill>
                        <a:effectLst/>
                        <a:latin typeface="HY견명조" panose="02030600000101010101" pitchFamily="18" charset="-127"/>
                        <a:ea typeface="HY견명조" panose="02030600000101010101" pitchFamily="18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28635556"/>
                  </a:ext>
                </a:extLst>
              </a:tr>
              <a:tr h="694995"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b="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phụ</a:t>
                      </a:r>
                      <a:r>
                        <a:rPr lang="en-US" sz="20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âm</a:t>
                      </a:r>
                      <a:r>
                        <a:rPr lang="en-US" sz="20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cuối</a:t>
                      </a:r>
                      <a:r>
                        <a:rPr lang="ko-KR" sz="2000" b="0" kern="100" dirty="0" err="1">
                          <a:solidFill>
                            <a:schemeClr val="tx1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ㅅ</a:t>
                      </a:r>
                      <a:r>
                        <a:rPr lang="en-US" sz="20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</a:t>
                      </a:r>
                      <a:r>
                        <a:rPr lang="en-US" sz="2000" b="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bất</a:t>
                      </a:r>
                      <a:r>
                        <a:rPr lang="en-US" sz="20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quy</a:t>
                      </a:r>
                      <a:r>
                        <a:rPr lang="en-US" sz="20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tắc</a:t>
                      </a:r>
                      <a:r>
                        <a:rPr lang="en-US" sz="20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ko-KR" sz="2000" b="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2000" b="0" kern="100" dirty="0">
                          <a:solidFill>
                            <a:schemeClr val="tx1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낫다</a:t>
                      </a:r>
                    </a:p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b="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Bình</a:t>
                      </a:r>
                      <a:r>
                        <a:rPr lang="en-US" sz="20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phục</a:t>
                      </a:r>
                      <a:endParaRPr lang="ko-KR" sz="2000" b="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2000" b="0" kern="100" dirty="0">
                          <a:solidFill>
                            <a:schemeClr val="tx1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</a:rPr>
                        <a:t>나읍시다</a:t>
                      </a:r>
                      <a:endParaRPr lang="ko-KR" sz="2000" b="0" kern="100" dirty="0">
                        <a:solidFill>
                          <a:schemeClr val="tx1"/>
                        </a:solidFill>
                        <a:effectLst/>
                        <a:latin typeface="HY견명조" panose="02030600000101010101" pitchFamily="18" charset="-127"/>
                        <a:ea typeface="HY견명조" panose="02030600000101010101" pitchFamily="18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2294777"/>
                  </a:ext>
                </a:extLst>
              </a:tr>
            </a:tbl>
          </a:graphicData>
        </a:graphic>
      </p:graphicFrame>
      <p:sp>
        <p:nvSpPr>
          <p:cNvPr id="4" name="직사각형 3"/>
          <p:cNvSpPr/>
          <p:nvPr/>
        </p:nvSpPr>
        <p:spPr>
          <a:xfrm>
            <a:off x="244796" y="5745484"/>
            <a:ext cx="9320052" cy="9852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· </a:t>
            </a:r>
            <a:r>
              <a:rPr lang="en-US" altLang="ko-KR" sz="24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altLang="ko-KR" sz="24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ko-KR" sz="24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phụ</a:t>
            </a:r>
            <a:r>
              <a:rPr lang="en-US" altLang="ko-KR" sz="24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âm</a:t>
            </a:r>
            <a:r>
              <a:rPr lang="en-US" altLang="ko-KR" sz="24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cuối</a:t>
            </a:r>
            <a:r>
              <a:rPr lang="en-US" altLang="ko-KR" sz="2400" kern="100" dirty="0">
                <a:solidFill>
                  <a:srgbClr val="C000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‘+</a:t>
            </a:r>
            <a:r>
              <a:rPr lang="ko-KR" altLang="ko-KR" sz="2400" kern="100" dirty="0" err="1">
                <a:solidFill>
                  <a:srgbClr val="C000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ㅂ시다</a:t>
            </a:r>
            <a:r>
              <a:rPr lang="en-US" altLang="ko-KR" sz="2400" kern="100" dirty="0">
                <a:solidFill>
                  <a:srgbClr val="C000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’</a:t>
            </a:r>
            <a:r>
              <a:rPr lang="en-US" altLang="ko-KR" sz="2400" kern="100" dirty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, </a:t>
            </a:r>
            <a:r>
              <a:rPr lang="en-US" altLang="ko-KR" sz="24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ko-KR" sz="24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phụ</a:t>
            </a:r>
            <a:r>
              <a:rPr lang="en-US" altLang="ko-KR" sz="24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âm</a:t>
            </a:r>
            <a:r>
              <a:rPr lang="en-US" altLang="ko-KR" sz="24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cuối</a:t>
            </a:r>
            <a:r>
              <a:rPr lang="en-US" altLang="ko-KR" sz="24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altLang="ko-KR" sz="2400" kern="100" dirty="0">
                <a:solidFill>
                  <a:srgbClr val="C000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‘+</a:t>
            </a:r>
            <a:r>
              <a:rPr lang="ko-KR" altLang="ko-KR" sz="2400" kern="100" dirty="0" err="1">
                <a:solidFill>
                  <a:srgbClr val="C000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읍시다</a:t>
            </a:r>
            <a:r>
              <a:rPr lang="en-US" altLang="ko-KR" sz="2400" kern="100" dirty="0">
                <a:solidFill>
                  <a:srgbClr val="C000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’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ko-KR" altLang="ko-KR" sz="2400" kern="100" dirty="0">
              <a:latin typeface="맑은 고딕" panose="020B0503020000020004" pitchFamily="50" charset="-127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244161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228600" y="175716"/>
            <a:ext cx="9461500" cy="65924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altLang="ko-KR" sz="3200" b="1" kern="100" dirty="0">
                <a:solidFill>
                  <a:srgbClr val="FF0000"/>
                </a:solidFill>
                <a:latin typeface="Segoe UI Symbol" panose="020B0502040204020203" pitchFamily="34" charset="0"/>
                <a:cs typeface="Segoe UI Symbol" panose="020B0502040204020203" pitchFamily="34" charset="0"/>
              </a:rPr>
              <a:t>☞</a:t>
            </a:r>
            <a:r>
              <a:rPr lang="en-US" altLang="ko-KR" sz="3200" b="1" kern="1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LƯU Ý: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ko-KR" altLang="ko-KR" sz="2400" kern="100" dirty="0">
              <a:latin typeface="맑은 고딕" panose="020B0503020000020004" pitchFamily="50" charset="-127"/>
              <a:cs typeface="Times New Roman" panose="02020603050405020304" pitchFamily="18" charset="0"/>
            </a:endParaRPr>
          </a:p>
          <a:p>
            <a:pPr lvl="0">
              <a:lnSpc>
                <a:spcPct val="107000"/>
              </a:lnSpc>
              <a:spcAft>
                <a:spcPts val="800"/>
              </a:spcAft>
            </a:pPr>
            <a:r>
              <a:rPr lang="en-US" altLang="ko-KR" sz="2400" b="1" kern="100" dirty="0">
                <a:solidFill>
                  <a:srgbClr val="FF00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 ① </a:t>
            </a:r>
            <a:r>
              <a:rPr lang="en-US" altLang="ko-KR" sz="2400" b="1" kern="1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 TỪ. (X)</a:t>
            </a:r>
            <a:endParaRPr lang="en-US" altLang="ko-KR" sz="2400" kern="100" dirty="0">
              <a:latin typeface="HY견명조" panose="02030600000101010101" pitchFamily="18" charset="-127"/>
              <a:ea typeface="HY견명조" panose="02030600000101010101" pitchFamily="18" charset="-127"/>
              <a:cs typeface="Times New Roman" panose="02020603050405020304" pitchFamily="18" charset="0"/>
            </a:endParaRPr>
          </a:p>
          <a:p>
            <a:pPr lvl="0">
              <a:lnSpc>
                <a:spcPct val="107000"/>
              </a:lnSpc>
              <a:spcAft>
                <a:spcPts val="800"/>
              </a:spcAft>
            </a:pPr>
            <a:r>
              <a:rPr lang="ko-KR" altLang="ko-KR" sz="2400" kern="100" dirty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모두 </a:t>
            </a:r>
            <a:r>
              <a:rPr lang="ko-KR" altLang="ko-KR" sz="2400" kern="100" dirty="0" err="1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예</a:t>
            </a:r>
            <a:r>
              <a:rPr lang="ko-KR" altLang="ko-KR" sz="2400" b="1" kern="100" dirty="0" err="1">
                <a:solidFill>
                  <a:srgbClr val="FF00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쁩시다</a:t>
            </a:r>
            <a:r>
              <a:rPr lang="en-US" altLang="ko-KR" sz="2400" b="1" kern="100" dirty="0">
                <a:solidFill>
                  <a:srgbClr val="FF00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(X) </a:t>
            </a:r>
            <a:r>
              <a:rPr lang="en-US" altLang="ko-KR" sz="2400" b="1" kern="1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Chúng</a:t>
            </a:r>
            <a:r>
              <a:rPr lang="en-US" altLang="ko-KR" sz="2400" b="1" kern="1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altLang="ko-KR" sz="2400" b="1" kern="1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lang="en-US" altLang="ko-KR" sz="2400" b="1" kern="1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cùng</a:t>
            </a:r>
            <a:r>
              <a:rPr lang="en-US" altLang="ko-KR" sz="24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đẹp</a:t>
            </a:r>
            <a:endParaRPr lang="en-US" altLang="ko-KR" sz="2400" kern="100" dirty="0">
              <a:latin typeface="맑은 고딕" panose="020B0503020000020004" pitchFamily="50" charset="-127"/>
              <a:cs typeface="Times New Roman" panose="02020603050405020304" pitchFamily="18" charset="0"/>
            </a:endParaRPr>
          </a:p>
          <a:p>
            <a:pPr lvl="0">
              <a:lnSpc>
                <a:spcPct val="107000"/>
              </a:lnSpc>
              <a:spcAft>
                <a:spcPts val="800"/>
              </a:spcAft>
            </a:pPr>
            <a:r>
              <a:rPr lang="en-US" altLang="ko-KR" sz="2400" b="1" kern="1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※TÍNH TỪ.(O)</a:t>
            </a:r>
            <a:endParaRPr lang="en-US" altLang="ko-KR" sz="2400" kern="100" dirty="0">
              <a:latin typeface="맑은 고딕" panose="020B0503020000020004" pitchFamily="50" charset="-127"/>
              <a:cs typeface="Times New Roman" panose="02020603050405020304" pitchFamily="18" charset="0"/>
            </a:endParaRPr>
          </a:p>
          <a:p>
            <a:pPr lvl="0">
              <a:lnSpc>
                <a:spcPct val="107000"/>
              </a:lnSpc>
              <a:spcAft>
                <a:spcPts val="800"/>
              </a:spcAft>
            </a:pPr>
            <a:r>
              <a:rPr lang="en-US" altLang="ko-KR" sz="2400" kern="1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Siêng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altLang="ko-KR" sz="24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ă</a:t>
            </a:r>
            <a:r>
              <a:rPr lang="en-US" altLang="ko-KR" sz="2400" kern="1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ko-KR" sz="2400" kern="1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trung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ko-KR" sz="2400" kern="1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chính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trực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ko-KR" sz="2400" kern="1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lạnh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lùng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ko-KR" sz="2400" kern="1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thật</a:t>
            </a:r>
            <a:endParaRPr lang="en-US" altLang="ko-KR" sz="2400" kern="100" dirty="0">
              <a:latin typeface="맑은 고딕" panose="020B0503020000020004" pitchFamily="50" charset="-127"/>
              <a:cs typeface="Times New Roman" panose="02020603050405020304" pitchFamily="18" charset="0"/>
            </a:endParaRPr>
          </a:p>
          <a:p>
            <a:pPr lvl="0">
              <a:lnSpc>
                <a:spcPct val="107000"/>
              </a:lnSpc>
              <a:spcAft>
                <a:spcPts val="800"/>
              </a:spcAft>
            </a:pPr>
            <a:r>
              <a:rPr lang="ko-KR" altLang="ko-KR" sz="2400" kern="100" dirty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부지런하다</a:t>
            </a:r>
            <a:r>
              <a:rPr lang="en-US" altLang="ko-KR" sz="2400" kern="100" dirty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, </a:t>
            </a:r>
            <a:r>
              <a:rPr lang="ko-KR" altLang="ko-KR" sz="2400" kern="100" dirty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충실하다</a:t>
            </a:r>
            <a:r>
              <a:rPr lang="en-US" altLang="ko-KR" sz="2400" kern="100" dirty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, </a:t>
            </a:r>
            <a:r>
              <a:rPr lang="ko-KR" altLang="ko-KR" sz="2400" kern="100" dirty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정직하다</a:t>
            </a:r>
            <a:r>
              <a:rPr lang="en-US" altLang="ko-KR" sz="2400" kern="100" dirty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, </a:t>
            </a:r>
            <a:r>
              <a:rPr lang="ko-KR" altLang="ko-KR" sz="2400" kern="100" dirty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냉정하다</a:t>
            </a:r>
            <a:r>
              <a:rPr lang="en-US" altLang="ko-KR" sz="2400" kern="100" dirty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, </a:t>
            </a:r>
            <a:r>
              <a:rPr lang="ko-KR" altLang="ko-KR" sz="2400" kern="100" dirty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성실하다</a:t>
            </a:r>
            <a:r>
              <a:rPr lang="en-US" altLang="ko-KR" sz="2400" kern="100" dirty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…</a:t>
            </a:r>
            <a:endParaRPr lang="en-US" altLang="ko-KR" sz="2400" kern="100" dirty="0">
              <a:latin typeface="HY견명조" panose="02030600000101010101" pitchFamily="18" charset="-127"/>
              <a:ea typeface="HY견명조" panose="02030600000101010101" pitchFamily="18" charset="-127"/>
              <a:cs typeface="Times New Roman" panose="02020603050405020304" pitchFamily="18" charset="0"/>
            </a:endParaRPr>
          </a:p>
          <a:p>
            <a:pPr lvl="0">
              <a:lnSpc>
                <a:spcPct val="107000"/>
              </a:lnSpc>
              <a:spcAft>
                <a:spcPts val="800"/>
              </a:spcAft>
            </a:pPr>
            <a:r>
              <a:rPr lang="ko-KR" altLang="ko-KR" sz="2400" kern="100" dirty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모두 </a:t>
            </a:r>
            <a:r>
              <a:rPr lang="ko-KR" altLang="ko-KR" sz="2400" kern="100" dirty="0" err="1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침</a:t>
            </a:r>
            <a:r>
              <a:rPr lang="ko-KR" altLang="ko-KR" sz="2400" b="1" kern="100" dirty="0" err="1">
                <a:solidFill>
                  <a:srgbClr val="FF00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착합시다</a:t>
            </a:r>
            <a:r>
              <a:rPr lang="en-US" altLang="ko-KR" sz="2400" b="1" kern="100" dirty="0">
                <a:solidFill>
                  <a:srgbClr val="FF00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(O) </a:t>
            </a:r>
            <a:r>
              <a:rPr lang="en-US" altLang="ko-KR" sz="2400" b="1" kern="1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chúng</a:t>
            </a:r>
            <a:r>
              <a:rPr lang="en-US" altLang="ko-KR" sz="2400" b="1" kern="1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altLang="ko-KR" sz="2400" b="1" kern="1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lang="en-US" altLang="ko-KR" sz="2400" b="1" kern="1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cùng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bình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altLang="ko-KR" sz="24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ĩ</a:t>
            </a:r>
            <a:r>
              <a:rPr lang="en-US" altLang="ko-KR" sz="2400" kern="1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</a:t>
            </a:r>
            <a:endParaRPr lang="ko-KR" altLang="ko-KR" sz="2400" kern="100" dirty="0">
              <a:latin typeface="맑은 고딕" panose="020B0503020000020004" pitchFamily="50" charset="-127"/>
              <a:cs typeface="Times New Roman" panose="02020603050405020304" pitchFamily="18" charset="0"/>
            </a:endParaRPr>
          </a:p>
          <a:p>
            <a:pPr marL="254000" indent="152400">
              <a:lnSpc>
                <a:spcPct val="107000"/>
              </a:lnSpc>
              <a:spcAft>
                <a:spcPts val="800"/>
              </a:spcAft>
            </a:pP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ko-KR" altLang="ko-KR" sz="2400" kern="100" dirty="0">
              <a:latin typeface="맑은 고딕" panose="020B0503020000020004" pitchFamily="50" charset="-127"/>
              <a:cs typeface="Times New Roman" panose="02020603050405020304" pitchFamily="18" charset="0"/>
            </a:endParaRPr>
          </a:p>
          <a:p>
            <a:pPr lvl="0">
              <a:lnSpc>
                <a:spcPct val="107000"/>
              </a:lnSpc>
              <a:spcAft>
                <a:spcPts val="800"/>
              </a:spcAft>
            </a:pPr>
            <a:r>
              <a:rPr lang="en-US" altLang="ko-KR" sz="2400" b="1" kern="100" dirty="0">
                <a:solidFill>
                  <a:srgbClr val="FF00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②</a:t>
            </a:r>
            <a:r>
              <a:rPr lang="en-US" altLang="ko-KR" sz="2400" b="1" kern="100" dirty="0">
                <a:solidFill>
                  <a:srgbClr val="FF0000"/>
                </a:solidFill>
                <a:latin typeface="바탕" panose="02030600000101010101" pitchFamily="18" charset="-127"/>
                <a:ea typeface="바탕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b="1" kern="1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GỢI Ý, HỎI Ý KIẾN </a:t>
            </a:r>
            <a:r>
              <a:rPr lang="en-US" altLang="ko-KR" sz="2400" b="1" kern="100" dirty="0">
                <a:solidFill>
                  <a:srgbClr val="FF00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‘</a:t>
            </a:r>
            <a:r>
              <a:rPr lang="ko-KR" altLang="ko-KR" sz="2400" b="1" kern="100" dirty="0" err="1">
                <a:solidFill>
                  <a:srgbClr val="FF00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을까요</a:t>
            </a:r>
            <a:r>
              <a:rPr lang="en-US" altLang="ko-KR" sz="2400" b="1" kern="100" dirty="0">
                <a:solidFill>
                  <a:srgbClr val="FF00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?’ </a:t>
            </a:r>
            <a:r>
              <a:rPr lang="en-US" altLang="ko-KR" sz="2400" b="1" kern="100" dirty="0">
                <a:solidFill>
                  <a:srgbClr val="FF0000"/>
                </a:solidFill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Đ</a:t>
            </a:r>
            <a:r>
              <a:rPr lang="en-US" altLang="ko-KR" sz="2400" b="1" kern="1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Ể HỎI, </a:t>
            </a:r>
            <a:r>
              <a:rPr lang="en-US" altLang="ko-KR" sz="2400" b="1" kern="100" dirty="0">
                <a:solidFill>
                  <a:srgbClr val="FF0000"/>
                </a:solidFill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Đ</a:t>
            </a:r>
            <a:r>
              <a:rPr lang="en-US" altLang="ko-KR" sz="2400" b="1" kern="1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ÁP LẠI </a:t>
            </a:r>
            <a:r>
              <a:rPr lang="en-US" altLang="ko-KR" sz="2400" b="1" kern="100" dirty="0">
                <a:solidFill>
                  <a:srgbClr val="FF00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‘</a:t>
            </a:r>
            <a:r>
              <a:rPr lang="ko-KR" altLang="ko-KR" sz="2400" b="1" kern="100" dirty="0" err="1">
                <a:solidFill>
                  <a:srgbClr val="FF00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읍시다</a:t>
            </a:r>
            <a:r>
              <a:rPr lang="en-US" altLang="ko-KR" sz="2400" b="1" kern="100" dirty="0">
                <a:solidFill>
                  <a:srgbClr val="FF00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’ </a:t>
            </a:r>
            <a:endParaRPr lang="en-US" altLang="ko-KR" sz="2400" kern="100" dirty="0">
              <a:latin typeface="HY견명조" panose="02030600000101010101" pitchFamily="18" charset="-127"/>
              <a:ea typeface="HY견명조" panose="02030600000101010101" pitchFamily="18" charset="-127"/>
              <a:cs typeface="Times New Roman" panose="02020603050405020304" pitchFamily="18" charset="0"/>
            </a:endParaRPr>
          </a:p>
          <a:p>
            <a:pPr lvl="0">
              <a:lnSpc>
                <a:spcPct val="107000"/>
              </a:lnSpc>
              <a:spcAft>
                <a:spcPts val="800"/>
              </a:spcAft>
            </a:pPr>
            <a:r>
              <a:rPr lang="ko-KR" altLang="ko-KR" sz="2400" kern="100" dirty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점심에 같이 </a:t>
            </a:r>
            <a:r>
              <a:rPr lang="ko-KR" altLang="ko-KR" sz="2400" kern="100" dirty="0" err="1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복어탕을</a:t>
            </a:r>
            <a:r>
              <a:rPr lang="ko-KR" altLang="ko-KR" sz="2400" b="1" kern="100" dirty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ko-KR" altLang="ko-KR" sz="2400" b="1" kern="100" dirty="0">
                <a:solidFill>
                  <a:srgbClr val="FF00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먹을까요</a:t>
            </a:r>
            <a:r>
              <a:rPr lang="vi-VN" altLang="ko-KR" sz="2400" b="1" kern="100" dirty="0">
                <a:solidFill>
                  <a:srgbClr val="FF0000"/>
                </a:solidFill>
                <a:ea typeface="HY견명조" panose="02030600000101010101" pitchFamily="18" charset="-127"/>
                <a:cs typeface="Times New Roman" panose="02020603050405020304" pitchFamily="18" charset="0"/>
              </a:rPr>
              <a:t>? </a:t>
            </a:r>
            <a:endParaRPr lang="en-US" altLang="ko-KR" sz="2400" kern="100" dirty="0">
              <a:latin typeface="HY견명조" panose="02030600000101010101" pitchFamily="18" charset="-127"/>
              <a:ea typeface="HY견명조" panose="02030600000101010101" pitchFamily="18" charset="-127"/>
              <a:cs typeface="Times New Roman" panose="02020603050405020304" pitchFamily="18" charset="0"/>
            </a:endParaRPr>
          </a:p>
          <a:p>
            <a:pPr lvl="0">
              <a:lnSpc>
                <a:spcPct val="107000"/>
              </a:lnSpc>
              <a:spcAft>
                <a:spcPts val="800"/>
              </a:spcAft>
            </a:pPr>
            <a:r>
              <a:rPr lang="vi-VN" altLang="ko-KR" sz="2400" kern="100" dirty="0">
                <a:solidFill>
                  <a:srgbClr val="000000"/>
                </a:solidFill>
                <a:cs typeface="Times New Roman" panose="02020603050405020304" pitchFamily="18" charset="0"/>
              </a:rPr>
              <a:t>Trưa nay chúng ta </a:t>
            </a:r>
            <a:r>
              <a:rPr lang="vi-VN" altLang="ko-KR" sz="2400" kern="100" dirty="0">
                <a:solidFill>
                  <a:srgbClr val="000000"/>
                </a:solidFill>
                <a:ea typeface="바탕" panose="02030600000101010101" pitchFamily="18" charset="-127"/>
                <a:cs typeface="Times New Roman" panose="02020603050405020304" pitchFamily="18" charset="0"/>
              </a:rPr>
              <a:t>ă</a:t>
            </a:r>
            <a:r>
              <a:rPr lang="vi-VN" altLang="ko-KR" sz="2400" kern="100" dirty="0">
                <a:solidFill>
                  <a:srgbClr val="000000"/>
                </a:solidFill>
                <a:cs typeface="Times New Roman" panose="02020603050405020304" pitchFamily="18" charset="0"/>
              </a:rPr>
              <a:t>n canh cá Nóc</a:t>
            </a:r>
            <a:r>
              <a:rPr lang="vi-VN" altLang="ko-KR" sz="2400" b="1" kern="100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vi-VN" altLang="ko-KR" sz="2400" b="1" kern="100" dirty="0">
                <a:solidFill>
                  <a:srgbClr val="FF0000"/>
                </a:solidFill>
                <a:cs typeface="Times New Roman" panose="02020603050405020304" pitchFamily="18" charset="0"/>
              </a:rPr>
              <a:t>nhé?</a:t>
            </a:r>
            <a:endParaRPr lang="en-US" altLang="ko-KR" sz="2400" kern="100" dirty="0">
              <a:latin typeface="맑은 고딕" panose="020B0503020000020004" pitchFamily="50" charset="-127"/>
              <a:cs typeface="Times New Roman" panose="02020603050405020304" pitchFamily="18" charset="0"/>
            </a:endParaRPr>
          </a:p>
          <a:p>
            <a:pPr lvl="0">
              <a:lnSpc>
                <a:spcPct val="107000"/>
              </a:lnSpc>
              <a:spcAft>
                <a:spcPts val="800"/>
              </a:spcAft>
            </a:pPr>
            <a:r>
              <a:rPr lang="ko-KR" altLang="ko-KR" sz="2400" kern="100" dirty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네</a:t>
            </a:r>
            <a:r>
              <a:rPr lang="vi-VN" altLang="ko-KR" sz="2400" kern="100" dirty="0">
                <a:solidFill>
                  <a:srgbClr val="000000"/>
                </a:solidFill>
                <a:ea typeface="HY견명조" panose="02030600000101010101" pitchFamily="18" charset="-127"/>
                <a:cs typeface="Times New Roman" panose="02020603050405020304" pitchFamily="18" charset="0"/>
              </a:rPr>
              <a:t>, </a:t>
            </a:r>
            <a:r>
              <a:rPr lang="ko-KR" altLang="ko-KR" sz="2400" kern="100" dirty="0" err="1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복어탕을</a:t>
            </a:r>
            <a:r>
              <a:rPr lang="ko-KR" altLang="ko-KR" sz="2400" b="1" kern="100" dirty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ko-KR" altLang="ko-KR" sz="2400" b="1" kern="100" dirty="0">
                <a:solidFill>
                  <a:srgbClr val="FF00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먹읍시다</a:t>
            </a:r>
            <a:r>
              <a:rPr lang="vi-VN" altLang="ko-KR" sz="2400" b="1" kern="100" dirty="0">
                <a:solidFill>
                  <a:srgbClr val="FF0000"/>
                </a:solidFill>
                <a:ea typeface="HY견명조" panose="02030600000101010101" pitchFamily="18" charset="-127"/>
                <a:cs typeface="Times New Roman" panose="02020603050405020304" pitchFamily="18" charset="0"/>
              </a:rPr>
              <a:t>. </a:t>
            </a:r>
            <a:r>
              <a:rPr lang="vi-VN" altLang="ko-KR" sz="2400" kern="100" dirty="0">
                <a:solidFill>
                  <a:srgbClr val="000000"/>
                </a:solidFill>
                <a:cs typeface="Times New Roman" panose="02020603050405020304" pitchFamily="18" charset="0"/>
              </a:rPr>
              <a:t>Vâng,</a:t>
            </a:r>
            <a:r>
              <a:rPr lang="vi-VN" altLang="ko-KR" sz="2400" b="1" kern="100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vi-VN" altLang="ko-KR" sz="2400" b="1" kern="100" dirty="0">
                <a:solidFill>
                  <a:srgbClr val="FF0000"/>
                </a:solidFill>
                <a:cs typeface="Times New Roman" panose="02020603050405020304" pitchFamily="18" charset="0"/>
              </a:rPr>
              <a:t>chúng ta hãy </a:t>
            </a:r>
            <a:r>
              <a:rPr lang="vi-VN" altLang="ko-KR" sz="2400" kern="100" dirty="0">
                <a:solidFill>
                  <a:srgbClr val="000000"/>
                </a:solidFill>
                <a:ea typeface="바탕" panose="02030600000101010101" pitchFamily="18" charset="-127"/>
                <a:cs typeface="Times New Roman" panose="02020603050405020304" pitchFamily="18" charset="0"/>
              </a:rPr>
              <a:t>ă</a:t>
            </a:r>
            <a:r>
              <a:rPr lang="vi-VN" altLang="ko-KR" sz="2400" kern="100" dirty="0">
                <a:solidFill>
                  <a:srgbClr val="000000"/>
                </a:solidFill>
                <a:cs typeface="Times New Roman" panose="02020603050405020304" pitchFamily="18" charset="0"/>
              </a:rPr>
              <a:t>n canh cá Nóc</a:t>
            </a:r>
            <a:endParaRPr lang="ko-KR" altLang="ko-KR" sz="2400" kern="100" dirty="0">
              <a:latin typeface="맑은 고딕" panose="020B0503020000020004" pitchFamily="50" charset="-127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068872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355600" y="488138"/>
            <a:ext cx="8559800" cy="3130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latinLnBrk="0">
              <a:lnSpc>
                <a:spcPct val="107000"/>
              </a:lnSpc>
              <a:spcAft>
                <a:spcPts val="1200"/>
              </a:spcAft>
            </a:pPr>
            <a:r>
              <a:rPr lang="vi-VN" altLang="ko-KR" sz="2400" b="1" kern="0" dirty="0">
                <a:solidFill>
                  <a:srgbClr val="FF0000"/>
                </a:solidFill>
                <a:ea typeface="HY견명조" panose="02030600000101010101" pitchFamily="18" charset="-127"/>
                <a:cs typeface="Times New Roman" panose="02020603050405020304" pitchFamily="18" charset="0"/>
              </a:rPr>
              <a:t>①</a:t>
            </a:r>
            <a:r>
              <a:rPr lang="en-US" altLang="ko-KR" sz="2400" b="1" kern="0" dirty="0">
                <a:solidFill>
                  <a:srgbClr val="FF0000"/>
                </a:solidFill>
                <a:cs typeface="Times New Roman" panose="02020603050405020304" pitchFamily="18" charset="0"/>
              </a:rPr>
              <a:t> </a:t>
            </a:r>
            <a:r>
              <a:rPr lang="vi-VN" altLang="ko-KR" sz="2400" b="1" kern="0" dirty="0">
                <a:solidFill>
                  <a:srgbClr val="FF0000"/>
                </a:solidFill>
                <a:cs typeface="Times New Roman" panose="02020603050405020304" pitchFamily="18" charset="0"/>
              </a:rPr>
              <a:t>CÂU PHỦ </a:t>
            </a:r>
            <a:r>
              <a:rPr lang="vi-VN" altLang="ko-KR" sz="2400" b="1" kern="0" dirty="0">
                <a:solidFill>
                  <a:srgbClr val="FF0000"/>
                </a:solidFill>
                <a:ea typeface="바탕" panose="02030600000101010101" pitchFamily="18" charset="-127"/>
                <a:cs typeface="Times New Roman" panose="02020603050405020304" pitchFamily="18" charset="0"/>
              </a:rPr>
              <a:t>Đ</a:t>
            </a:r>
            <a:r>
              <a:rPr lang="vi-VN" altLang="ko-KR" sz="2400" b="1" kern="0" dirty="0">
                <a:solidFill>
                  <a:srgbClr val="FF0000"/>
                </a:solidFill>
                <a:cs typeface="Times New Roman" panose="02020603050405020304" pitchFamily="18" charset="0"/>
              </a:rPr>
              <a:t>ỊNH </a:t>
            </a:r>
            <a:r>
              <a:rPr lang="vi-VN" altLang="ko-KR" sz="2400" b="1" kern="0" dirty="0">
                <a:solidFill>
                  <a:srgbClr val="FF0000"/>
                </a:solidFill>
                <a:ea typeface="HY견명조" panose="02030600000101010101" pitchFamily="18" charset="-127"/>
                <a:cs typeface="Times New Roman" panose="02020603050405020304" pitchFamily="18" charset="0"/>
              </a:rPr>
              <a:t>‘</a:t>
            </a:r>
            <a:r>
              <a:rPr lang="ko-KR" altLang="ko-KR" sz="2400" b="1" kern="0" dirty="0">
                <a:solidFill>
                  <a:srgbClr val="FF00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지 맙시다</a:t>
            </a:r>
            <a:r>
              <a:rPr lang="vi-VN" altLang="ko-KR" sz="2400" b="1" kern="0" dirty="0">
                <a:solidFill>
                  <a:srgbClr val="FF0000"/>
                </a:solidFill>
                <a:ea typeface="HY견명조" panose="02030600000101010101" pitchFamily="18" charset="-127"/>
                <a:cs typeface="Times New Roman" panose="02020603050405020304" pitchFamily="18" charset="0"/>
              </a:rPr>
              <a:t>’ </a:t>
            </a:r>
            <a:r>
              <a:rPr lang="vi-VN" altLang="ko-KR" sz="2400" b="1" kern="0" dirty="0">
                <a:solidFill>
                  <a:srgbClr val="FF0000"/>
                </a:solidFill>
                <a:cs typeface="Times New Roman" panose="02020603050405020304" pitchFamily="18" charset="0"/>
              </a:rPr>
              <a:t>đừng</a:t>
            </a:r>
            <a:endParaRPr lang="ko-KR" altLang="ko-KR" sz="2400" kern="100" dirty="0">
              <a:latin typeface="맑은 고딕" panose="020B0503020000020004" pitchFamily="50" charset="-127"/>
              <a:cs typeface="Times New Roman" panose="02020603050405020304" pitchFamily="18" charset="0"/>
            </a:endParaRPr>
          </a:p>
          <a:p>
            <a:pPr marL="482600" latinLnBrk="0">
              <a:lnSpc>
                <a:spcPct val="107000"/>
              </a:lnSpc>
              <a:spcAft>
                <a:spcPts val="1200"/>
              </a:spcAft>
            </a:pPr>
            <a:r>
              <a:rPr lang="ko-KR" altLang="ko-KR" sz="2400" kern="0" dirty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시험지에 답을 연필로 쓰</a:t>
            </a:r>
            <a:r>
              <a:rPr lang="ko-KR" altLang="ko-KR" sz="2400" b="1" kern="0" dirty="0">
                <a:solidFill>
                  <a:srgbClr val="FF00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지 맙시다 </a:t>
            </a:r>
            <a:endParaRPr lang="ko-KR" altLang="ko-KR" sz="2400" kern="100" dirty="0">
              <a:latin typeface="HY견명조" panose="02030600000101010101" pitchFamily="18" charset="-127"/>
              <a:ea typeface="HY견명조" panose="02030600000101010101" pitchFamily="18" charset="-127"/>
              <a:cs typeface="Times New Roman" panose="02020603050405020304" pitchFamily="18" charset="0"/>
            </a:endParaRPr>
          </a:p>
          <a:p>
            <a:pPr marL="482600" latinLnBrk="0">
              <a:lnSpc>
                <a:spcPct val="107000"/>
              </a:lnSpc>
              <a:spcAft>
                <a:spcPts val="1200"/>
              </a:spcAft>
            </a:pPr>
            <a:r>
              <a:rPr lang="vi-VN" altLang="ko-KR" sz="2400" b="1" kern="0" dirty="0">
                <a:solidFill>
                  <a:srgbClr val="FF0000"/>
                </a:solidFill>
                <a:ea typeface="바탕" panose="02030600000101010101" pitchFamily="18" charset="-127"/>
                <a:cs typeface="Times New Roman" panose="02020603050405020304" pitchFamily="18" charset="0"/>
              </a:rPr>
              <a:t>Đ</a:t>
            </a:r>
            <a:r>
              <a:rPr lang="vi-VN" altLang="ko-KR" sz="2400" b="1" kern="0" dirty="0">
                <a:solidFill>
                  <a:srgbClr val="FF0000"/>
                </a:solidFill>
                <a:cs typeface="Times New Roman" panose="02020603050405020304" pitchFamily="18" charset="0"/>
              </a:rPr>
              <a:t>ừng </a:t>
            </a:r>
            <a:r>
              <a:rPr lang="vi-VN" altLang="ko-KR" sz="2400" kern="0" dirty="0">
                <a:solidFill>
                  <a:srgbClr val="000000"/>
                </a:solidFill>
                <a:cs typeface="Times New Roman" panose="02020603050405020304" pitchFamily="18" charset="0"/>
              </a:rPr>
              <a:t>viết đáp án bằng bút Chì lên giấy thi</a:t>
            </a:r>
            <a:endParaRPr lang="ko-KR" altLang="ko-KR" sz="2400" kern="100" dirty="0">
              <a:latin typeface="맑은 고딕" panose="020B0503020000020004" pitchFamily="50" charset="-127"/>
              <a:cs typeface="Times New Roman" panose="02020603050405020304" pitchFamily="18" charset="0"/>
            </a:endParaRPr>
          </a:p>
          <a:p>
            <a:pPr lvl="0">
              <a:lnSpc>
                <a:spcPct val="107000"/>
              </a:lnSpc>
              <a:spcAft>
                <a:spcPts val="800"/>
              </a:spcAft>
            </a:pPr>
            <a:r>
              <a:rPr lang="vi-VN" altLang="ko-KR" sz="2400" b="1" kern="100" dirty="0">
                <a:solidFill>
                  <a:srgbClr val="FF0000"/>
                </a:solidFill>
                <a:ea typeface="HY견명조" panose="02030600000101010101" pitchFamily="18" charset="-127"/>
                <a:cs typeface="Times New Roman" panose="02020603050405020304" pitchFamily="18" charset="0"/>
              </a:rPr>
              <a:t>②</a:t>
            </a:r>
            <a:r>
              <a:rPr lang="en-US" altLang="ko-KR" sz="2400" b="1" kern="100" dirty="0">
                <a:solidFill>
                  <a:srgbClr val="FF0000"/>
                </a:solidFill>
                <a:ea typeface="바탕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vi-VN" altLang="ko-KR" sz="2400" b="1" kern="100" dirty="0">
                <a:solidFill>
                  <a:srgbClr val="FF0000"/>
                </a:solidFill>
                <a:cs typeface="Times New Roman" panose="02020603050405020304" pitchFamily="18" charset="0"/>
              </a:rPr>
              <a:t>KẾT HỢP CÁC TRỢ TỪ : </a:t>
            </a:r>
            <a:r>
              <a:rPr lang="vi-VN" altLang="ko-KR" sz="2400" b="1" kern="100" dirty="0">
                <a:solidFill>
                  <a:srgbClr val="FF0000"/>
                </a:solidFill>
                <a:ea typeface="HY견명조" panose="02030600000101010101" pitchFamily="18" charset="-127"/>
                <a:cs typeface="Times New Roman" panose="02020603050405020304" pitchFamily="18" charset="0"/>
              </a:rPr>
              <a:t>‘</a:t>
            </a:r>
            <a:r>
              <a:rPr lang="ko-KR" altLang="ko-KR" sz="2400" b="1" kern="100" dirty="0">
                <a:solidFill>
                  <a:srgbClr val="FF00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같이</a:t>
            </a:r>
            <a:r>
              <a:rPr lang="vi-VN" altLang="ko-KR" sz="2400" b="1" kern="100" dirty="0">
                <a:solidFill>
                  <a:srgbClr val="FF0000"/>
                </a:solidFill>
                <a:ea typeface="HY견명조" panose="02030600000101010101" pitchFamily="18" charset="-127"/>
                <a:cs typeface="Times New Roman" panose="02020603050405020304" pitchFamily="18" charset="0"/>
              </a:rPr>
              <a:t>, </a:t>
            </a:r>
            <a:r>
              <a:rPr lang="ko-KR" altLang="ko-KR" sz="2400" b="1" kern="100" dirty="0">
                <a:solidFill>
                  <a:srgbClr val="FF00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함께</a:t>
            </a:r>
            <a:r>
              <a:rPr lang="vi-VN" altLang="ko-KR" sz="2400" b="1" kern="100" dirty="0">
                <a:solidFill>
                  <a:srgbClr val="FF0000"/>
                </a:solidFill>
                <a:ea typeface="HY견명조" panose="02030600000101010101" pitchFamily="18" charset="-127"/>
                <a:cs typeface="Times New Roman" panose="02020603050405020304" pitchFamily="18" charset="0"/>
              </a:rPr>
              <a:t>’ </a:t>
            </a:r>
            <a:endParaRPr lang="ko-KR" altLang="ko-KR" sz="2400" kern="100" dirty="0">
              <a:latin typeface="HY견명조" panose="02030600000101010101" pitchFamily="18" charset="-127"/>
              <a:ea typeface="HY견명조" panose="02030600000101010101" pitchFamily="18" charset="-127"/>
              <a:cs typeface="Times New Roman" panose="02020603050405020304" pitchFamily="18" charset="0"/>
            </a:endParaRPr>
          </a:p>
          <a:p>
            <a:pPr marL="482600">
              <a:lnSpc>
                <a:spcPct val="107000"/>
              </a:lnSpc>
              <a:spcAft>
                <a:spcPts val="800"/>
              </a:spcAft>
            </a:pPr>
            <a:r>
              <a:rPr lang="ko-KR" altLang="ko-KR" sz="2400" kern="100" dirty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우리</a:t>
            </a:r>
            <a:r>
              <a:rPr lang="ko-KR" altLang="ko-KR" sz="2400" b="1" kern="100" dirty="0">
                <a:solidFill>
                  <a:srgbClr val="FF00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 같이 </a:t>
            </a:r>
            <a:r>
              <a:rPr lang="ko-KR" altLang="ko-KR" sz="2400" kern="100" dirty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공부</a:t>
            </a:r>
            <a:r>
              <a:rPr lang="ko-KR" altLang="ko-KR" sz="2400" b="1" kern="100" dirty="0">
                <a:solidFill>
                  <a:srgbClr val="FF00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합시다</a:t>
            </a:r>
            <a:r>
              <a:rPr lang="vi-VN" altLang="ko-KR" sz="2400" b="1" kern="100" dirty="0">
                <a:solidFill>
                  <a:srgbClr val="FF0000"/>
                </a:solidFill>
                <a:ea typeface="HY견명조" panose="02030600000101010101" pitchFamily="18" charset="-127"/>
                <a:cs typeface="Times New Roman" panose="02020603050405020304" pitchFamily="18" charset="0"/>
              </a:rPr>
              <a:t>. </a:t>
            </a:r>
            <a:r>
              <a:rPr lang="vi-VN" altLang="ko-KR" sz="2400" b="1" kern="100" dirty="0">
                <a:solidFill>
                  <a:srgbClr val="FF0000"/>
                </a:solidFill>
                <a:cs typeface="Times New Roman" panose="02020603050405020304" pitchFamily="18" charset="0"/>
              </a:rPr>
              <a:t>Chúng ta hãy </a:t>
            </a:r>
            <a:r>
              <a:rPr lang="vi-VN" altLang="ko-KR" sz="2400" kern="100" dirty="0">
                <a:solidFill>
                  <a:srgbClr val="000000"/>
                </a:solidFill>
                <a:cs typeface="Times New Roman" panose="02020603050405020304" pitchFamily="18" charset="0"/>
              </a:rPr>
              <a:t>cùng học nha</a:t>
            </a:r>
            <a:r>
              <a:rPr lang="vi-VN" altLang="ko-KR" sz="2400" b="1" kern="100" dirty="0">
                <a:solidFill>
                  <a:srgbClr val="FF0000"/>
                </a:solidFill>
                <a:cs typeface="Times New Roman" panose="02020603050405020304" pitchFamily="18" charset="0"/>
              </a:rPr>
              <a:t>.</a:t>
            </a:r>
            <a:endParaRPr lang="ko-KR" altLang="ko-KR" sz="2400" kern="100" dirty="0">
              <a:latin typeface="맑은 고딕" panose="020B0503020000020004" pitchFamily="50" charset="-127"/>
              <a:cs typeface="Times New Roman" panose="02020603050405020304" pitchFamily="18" charset="0"/>
            </a:endParaRPr>
          </a:p>
          <a:p>
            <a:pPr marL="482600">
              <a:lnSpc>
                <a:spcPct val="107000"/>
              </a:lnSpc>
              <a:spcAft>
                <a:spcPts val="800"/>
              </a:spcAft>
            </a:pPr>
            <a:r>
              <a:rPr lang="ko-KR" altLang="ko-KR" sz="2400" kern="100" dirty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우리</a:t>
            </a:r>
            <a:r>
              <a:rPr lang="ko-KR" altLang="ko-KR" sz="2400" b="1" kern="100" dirty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ko-KR" altLang="ko-KR" sz="2400" b="1" kern="100" dirty="0">
                <a:solidFill>
                  <a:srgbClr val="FF00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함께 </a:t>
            </a:r>
            <a:r>
              <a:rPr lang="ko-KR" altLang="ko-KR" sz="2400" kern="100" dirty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노래를</a:t>
            </a:r>
            <a:r>
              <a:rPr lang="ko-KR" altLang="ko-KR" sz="2400" b="1" kern="100" dirty="0">
                <a:solidFill>
                  <a:srgbClr val="FF00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 합시다</a:t>
            </a:r>
            <a:r>
              <a:rPr lang="vi-VN" altLang="ko-KR" sz="2400" b="1" kern="100" dirty="0">
                <a:solidFill>
                  <a:srgbClr val="FF0000"/>
                </a:solidFill>
                <a:ea typeface="HY견명조" panose="02030600000101010101" pitchFamily="18" charset="-127"/>
                <a:cs typeface="Times New Roman" panose="02020603050405020304" pitchFamily="18" charset="0"/>
              </a:rPr>
              <a:t>.  </a:t>
            </a:r>
            <a:r>
              <a:rPr lang="vi-VN" altLang="ko-KR" sz="2400" b="1" kern="100" dirty="0">
                <a:solidFill>
                  <a:srgbClr val="FF0000"/>
                </a:solidFill>
                <a:cs typeface="Times New Roman" panose="02020603050405020304" pitchFamily="18" charset="0"/>
              </a:rPr>
              <a:t>Chúng ta hãy </a:t>
            </a:r>
            <a:r>
              <a:rPr lang="vi-VN" altLang="ko-KR" sz="2400" kern="100" dirty="0">
                <a:solidFill>
                  <a:srgbClr val="000000"/>
                </a:solidFill>
                <a:cs typeface="Times New Roman" panose="02020603050405020304" pitchFamily="18" charset="0"/>
              </a:rPr>
              <a:t>cùng hát nha.</a:t>
            </a:r>
            <a:endParaRPr lang="ko-KR" altLang="ko-KR" sz="2400" kern="100" dirty="0">
              <a:latin typeface="맑은 고딕" panose="020B0503020000020004" pitchFamily="50" charset="-127"/>
              <a:cs typeface="Times New Roman" panose="02020603050405020304" pitchFamily="18" charset="0"/>
            </a:endParaRPr>
          </a:p>
        </p:txBody>
      </p:sp>
      <p:pic>
        <p:nvPicPr>
          <p:cNvPr id="2" name="그림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1200" y="3708400"/>
            <a:ext cx="4786775" cy="2667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48604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215900" y="0"/>
            <a:ext cx="11353800" cy="6958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vi-VN" altLang="ko-KR" sz="2400" kern="100" dirty="0">
                <a:cs typeface="Times New Roman" panose="02020603050405020304" pitchFamily="18" charset="0"/>
              </a:rPr>
              <a:t>LUYỆN TẬP1: </a:t>
            </a:r>
            <a:endParaRPr lang="ko-KR" altLang="ko-KR" sz="2400" kern="100" dirty="0">
              <a:latin typeface="맑은 고딕" panose="020B0503020000020004" pitchFamily="50" charset="-127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vi-VN" altLang="ko-KR" sz="2400" kern="100" dirty="0">
                <a:cs typeface="Times New Roman" panose="02020603050405020304" pitchFamily="18" charset="0"/>
              </a:rPr>
              <a:t>Hãy áp dụng ngữ pháp </a:t>
            </a:r>
            <a:r>
              <a:rPr lang="vi-VN" altLang="ko-KR" sz="2400" b="1" kern="100" dirty="0">
                <a:solidFill>
                  <a:srgbClr val="C00000"/>
                </a:solidFill>
                <a:ea typeface="HY견명조" panose="02030600000101010101" pitchFamily="18" charset="-127"/>
                <a:cs typeface="Times New Roman" panose="02020603050405020304" pitchFamily="18" charset="0"/>
              </a:rPr>
              <a:t>‘~(</a:t>
            </a:r>
            <a:r>
              <a:rPr lang="ko-KR" altLang="ko-KR" sz="2400" b="1" kern="100" dirty="0">
                <a:solidFill>
                  <a:srgbClr val="C000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으</a:t>
            </a:r>
            <a:r>
              <a:rPr lang="vi-VN" altLang="ko-KR" sz="2400" b="1" kern="100" dirty="0">
                <a:solidFill>
                  <a:srgbClr val="C00000"/>
                </a:solidFill>
                <a:ea typeface="HY견명조" panose="02030600000101010101" pitchFamily="18" charset="-127"/>
                <a:cs typeface="Times New Roman" panose="02020603050405020304" pitchFamily="18" charset="0"/>
              </a:rPr>
              <a:t>)</a:t>
            </a:r>
            <a:r>
              <a:rPr lang="ko-KR" altLang="ko-KR" sz="2400" b="1" kern="100" dirty="0" err="1">
                <a:solidFill>
                  <a:srgbClr val="C000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ㄹ까요</a:t>
            </a:r>
            <a:r>
              <a:rPr lang="vi-VN" altLang="ko-KR" sz="2400" kern="100" dirty="0">
                <a:solidFill>
                  <a:srgbClr val="C00000"/>
                </a:solidFill>
                <a:ea typeface="HY견명조" panose="02030600000101010101" pitchFamily="18" charset="-127"/>
                <a:cs typeface="Times New Roman" panose="02020603050405020304" pitchFamily="18" charset="0"/>
              </a:rPr>
              <a:t>’ </a:t>
            </a:r>
            <a:r>
              <a:rPr lang="vi-VN" altLang="ko-KR" sz="2400" kern="100" dirty="0">
                <a:cs typeface="Times New Roman" panose="02020603050405020304" pitchFamily="18" charset="0"/>
              </a:rPr>
              <a:t>và </a:t>
            </a:r>
            <a:r>
              <a:rPr lang="vi-VN" altLang="ko-KR" sz="2400" b="1" kern="100" dirty="0">
                <a:solidFill>
                  <a:srgbClr val="C00000"/>
                </a:solidFill>
                <a:ea typeface="HY견명조" panose="02030600000101010101" pitchFamily="18" charset="-127"/>
                <a:cs typeface="Times New Roman" panose="02020603050405020304" pitchFamily="18" charset="0"/>
              </a:rPr>
              <a:t>‘~(</a:t>
            </a:r>
            <a:r>
              <a:rPr lang="ko-KR" altLang="ko-KR" sz="2400" b="1" kern="100" dirty="0">
                <a:solidFill>
                  <a:srgbClr val="C000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으</a:t>
            </a:r>
            <a:r>
              <a:rPr lang="vi-VN" altLang="ko-KR" sz="2400" b="1" kern="100" dirty="0">
                <a:solidFill>
                  <a:srgbClr val="C00000"/>
                </a:solidFill>
                <a:ea typeface="HY견명조" panose="02030600000101010101" pitchFamily="18" charset="-127"/>
                <a:cs typeface="Times New Roman" panose="02020603050405020304" pitchFamily="18" charset="0"/>
              </a:rPr>
              <a:t>)</a:t>
            </a:r>
            <a:r>
              <a:rPr lang="ko-KR" altLang="ko-KR" sz="2400" b="1" kern="100" dirty="0" err="1">
                <a:solidFill>
                  <a:srgbClr val="C000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ㅂ시다</a:t>
            </a:r>
            <a:r>
              <a:rPr lang="vi-VN" altLang="ko-KR" sz="2400" b="1" kern="100" dirty="0">
                <a:solidFill>
                  <a:srgbClr val="C00000"/>
                </a:solidFill>
                <a:ea typeface="HY견명조" panose="02030600000101010101" pitchFamily="18" charset="-127"/>
                <a:cs typeface="Times New Roman" panose="02020603050405020304" pitchFamily="18" charset="0"/>
              </a:rPr>
              <a:t>’</a:t>
            </a:r>
            <a:r>
              <a:rPr lang="vi-VN" altLang="ko-KR" sz="2400" kern="100" dirty="0">
                <a:solidFill>
                  <a:srgbClr val="000000"/>
                </a:solidFill>
                <a:cs typeface="Times New Roman" panose="02020603050405020304" pitchFamily="18" charset="0"/>
              </a:rPr>
              <a:t>để hoàn thành đoạn hội thoại sau:</a:t>
            </a:r>
            <a:endParaRPr lang="ko-KR" altLang="ko-KR" sz="2400" kern="100" dirty="0">
              <a:latin typeface="맑은 고딕" panose="020B0503020000020004" pitchFamily="50" charset="-127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ko-KR" altLang="ko-KR" sz="2400" kern="100" dirty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가</a:t>
            </a:r>
            <a:r>
              <a:rPr lang="en-US" altLang="ko-KR" sz="2400" kern="100" dirty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: </a:t>
            </a:r>
            <a:r>
              <a:rPr lang="ko-KR" altLang="ko-KR" sz="2400" kern="100" dirty="0" err="1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해물탕</a:t>
            </a:r>
            <a:r>
              <a:rPr lang="ko-KR" altLang="ko-KR" sz="2400" kern="100" dirty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             (</a:t>
            </a:r>
            <a:r>
              <a:rPr lang="ko-KR" altLang="ko-KR" sz="2400" kern="100" dirty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시키다</a:t>
            </a:r>
            <a:r>
              <a:rPr lang="en-US" altLang="ko-KR" sz="2400" kern="100" dirty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) </a:t>
            </a:r>
            <a:endParaRPr lang="ko-KR" altLang="ko-KR" sz="2400" kern="100" dirty="0">
              <a:latin typeface="HY견명조" panose="02030600000101010101" pitchFamily="18" charset="-127"/>
              <a:ea typeface="HY견명조" panose="02030600000101010101" pitchFamily="18" charset="-127"/>
              <a:cs typeface="Times New Roman" panose="02020603050405020304" pitchFamily="18" charset="0"/>
            </a:endParaRPr>
          </a:p>
          <a:p>
            <a:pPr marL="352425"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400" u="sng" kern="1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400" u="sng" kern="1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Gọi</a:t>
            </a:r>
            <a:r>
              <a:rPr lang="en-US" altLang="ko-KR" sz="2400" u="sng" kern="1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400" u="sng" kern="1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món</a:t>
            </a:r>
            <a:r>
              <a:rPr lang="en-US" altLang="ko-KR" sz="2400" u="sng" kern="1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400" u="sng" kern="1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lẩu</a:t>
            </a:r>
            <a:r>
              <a:rPr lang="en-US" altLang="ko-KR" sz="2400" u="sng" kern="1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400" u="sng" kern="1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Hải</a:t>
            </a:r>
            <a:r>
              <a:rPr lang="en-US" altLang="ko-KR" sz="2400" u="sng" kern="1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400" u="sng" kern="1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Sản</a:t>
            </a:r>
            <a:r>
              <a:rPr lang="en-US" altLang="ko-KR" sz="2400" u="sng" kern="1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400" b="1" u="sng" kern="1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nha</a:t>
            </a:r>
            <a:r>
              <a:rPr lang="en-US" altLang="ko-KR" sz="2400" b="1" u="sng" kern="1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ko-KR" altLang="ko-KR" sz="2400" kern="100" dirty="0">
              <a:latin typeface="맑은 고딕" panose="020B0503020000020004" pitchFamily="50" charset="-127"/>
              <a:cs typeface="Times New Roman" panose="02020603050405020304" pitchFamily="18" charset="0"/>
            </a:endParaRPr>
          </a:p>
          <a:p>
            <a:pPr marL="352425" algn="just">
              <a:lnSpc>
                <a:spcPct val="107000"/>
              </a:lnSpc>
              <a:spcAft>
                <a:spcPts val="800"/>
              </a:spcAft>
            </a:pPr>
            <a:r>
              <a:rPr lang="ko-KR" altLang="ko-KR" sz="2400" kern="100" dirty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나</a:t>
            </a:r>
            <a:r>
              <a:rPr lang="en-US" altLang="ko-KR" sz="2400" kern="100" dirty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: </a:t>
            </a:r>
            <a:r>
              <a:rPr lang="ko-KR" altLang="ko-KR" sz="2400" kern="100" dirty="0" err="1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해물탕은</a:t>
            </a:r>
            <a:r>
              <a:rPr lang="ko-KR" altLang="ko-KR" sz="2400" kern="100" dirty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 매워요</a:t>
            </a:r>
            <a:r>
              <a:rPr lang="en-US" altLang="ko-KR" sz="2400" kern="100" dirty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. </a:t>
            </a:r>
            <a:r>
              <a:rPr lang="ko-KR" altLang="ko-KR" sz="2400" kern="100" dirty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불고기 </a:t>
            </a:r>
            <a:r>
              <a:rPr lang="en-US" altLang="ko-KR" sz="2400" kern="100" dirty="0">
                <a:solidFill>
                  <a:srgbClr val="C000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            </a:t>
            </a:r>
            <a:r>
              <a:rPr lang="en-US" altLang="ko-KR" sz="2400" kern="100" dirty="0"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.</a:t>
            </a:r>
            <a:r>
              <a:rPr lang="en-US" altLang="ko-KR" sz="2400" kern="100" dirty="0">
                <a:solidFill>
                  <a:srgbClr val="C000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(</a:t>
            </a:r>
            <a:r>
              <a:rPr lang="ko-KR" altLang="ko-KR" sz="2400" kern="100" dirty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먹다</a:t>
            </a:r>
            <a:r>
              <a:rPr lang="en-US" altLang="ko-KR" sz="2400" kern="100" dirty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)</a:t>
            </a:r>
            <a:endParaRPr lang="ko-KR" altLang="ko-KR" sz="2400" kern="100" dirty="0">
              <a:latin typeface="HY견명조" panose="02030600000101010101" pitchFamily="18" charset="-127"/>
              <a:ea typeface="HY견명조" panose="02030600000101010101" pitchFamily="18" charset="-127"/>
              <a:cs typeface="Times New Roman" panose="02020603050405020304" pitchFamily="18" charset="0"/>
            </a:endParaRPr>
          </a:p>
          <a:p>
            <a:pPr marL="352425"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400" u="sng" kern="1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400" b="1" u="sng" kern="1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Chúng</a:t>
            </a:r>
            <a:r>
              <a:rPr lang="en-US" altLang="ko-KR" sz="2400" b="1" u="sng" kern="1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altLang="ko-KR" sz="2400" b="1" u="sng" kern="1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lang="en-US" altLang="ko-KR" sz="2400" u="sng" kern="1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400" u="sng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ă</a:t>
            </a:r>
            <a:r>
              <a:rPr lang="en-US" altLang="ko-KR" sz="2400" u="sng" kern="1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altLang="ko-KR" sz="2400" u="sng" kern="1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400" u="sng" kern="1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món</a:t>
            </a:r>
            <a:r>
              <a:rPr lang="en-US" altLang="ko-KR" sz="2400" u="sng" kern="1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400" u="sng" kern="1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thịt</a:t>
            </a:r>
            <a:r>
              <a:rPr lang="en-US" altLang="ko-KR" sz="2400" u="sng" kern="1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400" u="sng" kern="1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Nướng</a:t>
            </a:r>
            <a:r>
              <a:rPr lang="en-US" altLang="ko-KR" sz="2400" u="sng" kern="1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ko-KR" sz="2400" u="sng" kern="1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lẩu</a:t>
            </a:r>
            <a:r>
              <a:rPr lang="en-US" altLang="ko-KR" sz="2400" u="sng" kern="1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400" u="sng" kern="1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Hải</a:t>
            </a:r>
            <a:r>
              <a:rPr lang="en-US" altLang="ko-KR" sz="2400" u="sng" kern="1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400" u="sng" kern="1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Sản</a:t>
            </a:r>
            <a:r>
              <a:rPr lang="en-US" altLang="ko-KR" sz="2400" u="sng" kern="1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cay</a:t>
            </a:r>
            <a:endParaRPr lang="ko-KR" altLang="ko-KR" sz="2400" kern="100" dirty="0">
              <a:latin typeface="맑은 고딕" panose="020B0503020000020004" pitchFamily="50" charset="-127"/>
              <a:cs typeface="Times New Roman" panose="02020603050405020304" pitchFamily="18" charset="0"/>
            </a:endParaRPr>
          </a:p>
          <a:p>
            <a:pPr lvl="0"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400" kern="100" dirty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2. </a:t>
            </a:r>
            <a:r>
              <a:rPr lang="ko-KR" altLang="ko-KR" sz="2400" kern="100" dirty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가</a:t>
            </a:r>
            <a:r>
              <a:rPr lang="en-US" altLang="ko-KR" sz="2400" kern="100" dirty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: </a:t>
            </a:r>
            <a:r>
              <a:rPr lang="ko-KR" altLang="ko-KR" sz="2400" kern="100" dirty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오늘 같이 </a:t>
            </a:r>
            <a:r>
              <a:rPr lang="en-US" altLang="ko-KR" sz="2400" kern="100" dirty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           </a:t>
            </a:r>
            <a:r>
              <a:rPr lang="en-US" altLang="ko-KR" sz="2400" kern="100" dirty="0">
                <a:solidFill>
                  <a:srgbClr val="C000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       </a:t>
            </a:r>
            <a:r>
              <a:rPr lang="en-US" altLang="ko-KR" sz="2400" kern="100" dirty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(</a:t>
            </a:r>
            <a:r>
              <a:rPr lang="ko-KR" altLang="ko-KR" sz="2400" kern="100" dirty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수영하다</a:t>
            </a:r>
            <a:r>
              <a:rPr lang="en-US" altLang="ko-KR" sz="2400" kern="100" dirty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) </a:t>
            </a:r>
            <a:endParaRPr lang="ko-KR" altLang="ko-KR" sz="2400" kern="100" dirty="0">
              <a:latin typeface="HY견명조" panose="02030600000101010101" pitchFamily="18" charset="-127"/>
              <a:ea typeface="HY견명조" panose="02030600000101010101" pitchFamily="18" charset="-127"/>
              <a:cs typeface="Times New Roman" panose="02020603050405020304" pitchFamily="18" charset="0"/>
            </a:endParaRPr>
          </a:p>
          <a:p>
            <a:pPr marL="352425"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Hôm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nay </a:t>
            </a:r>
            <a:r>
              <a:rPr lang="en-US" altLang="ko-KR" sz="2400" kern="1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chúng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altLang="ko-KR" sz="2400" kern="1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cùng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bơi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400" b="1" kern="1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nhé</a:t>
            </a:r>
            <a:r>
              <a:rPr lang="en-US" altLang="ko-KR" sz="2400" b="1" kern="1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ko-KR" altLang="ko-KR" sz="2400" kern="100" dirty="0">
              <a:latin typeface="맑은 고딕" panose="020B0503020000020004" pitchFamily="50" charset="-127"/>
              <a:cs typeface="Times New Roman" panose="02020603050405020304" pitchFamily="18" charset="0"/>
            </a:endParaRPr>
          </a:p>
          <a:p>
            <a:pPr indent="152400"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ko-KR" altLang="ko-KR" sz="2400" kern="100" dirty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나</a:t>
            </a:r>
            <a:r>
              <a:rPr lang="en-US" altLang="ko-KR" sz="2400" kern="100" dirty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: </a:t>
            </a:r>
            <a:r>
              <a:rPr lang="ko-KR" altLang="ko-KR" sz="2400" kern="100" dirty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오늘은 추워요</a:t>
            </a:r>
            <a:r>
              <a:rPr lang="en-US" altLang="ko-KR" sz="2400" kern="100" dirty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. </a:t>
            </a:r>
            <a:r>
              <a:rPr lang="ko-KR" altLang="ko-KR" sz="2400" kern="100" dirty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수영장에는 다음에 </a:t>
            </a:r>
            <a:r>
              <a:rPr lang="en-US" altLang="ko-KR" sz="2400" kern="100" dirty="0">
                <a:solidFill>
                  <a:srgbClr val="C000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         </a:t>
            </a:r>
            <a:r>
              <a:rPr lang="en-US" altLang="ko-KR" sz="2400" kern="100" dirty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. (</a:t>
            </a:r>
            <a:r>
              <a:rPr lang="ko-KR" altLang="ko-KR" sz="2400" kern="100" dirty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가다</a:t>
            </a:r>
            <a:r>
              <a:rPr lang="en-US" altLang="ko-KR" sz="2400" kern="100" dirty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)</a:t>
            </a:r>
            <a:endParaRPr lang="ko-KR" altLang="ko-KR" sz="2400" kern="100" dirty="0">
              <a:latin typeface="HY견명조" panose="02030600000101010101" pitchFamily="18" charset="-127"/>
              <a:ea typeface="HY견명조" panose="02030600000101010101" pitchFamily="18" charset="-127"/>
              <a:cs typeface="Times New Roman" panose="02020603050405020304" pitchFamily="18" charset="0"/>
            </a:endParaRPr>
          </a:p>
          <a:p>
            <a:pPr indent="381000"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400" kern="1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Hôm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nay </a:t>
            </a:r>
            <a:r>
              <a:rPr lang="en-US" altLang="ko-KR" sz="2400" kern="1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lạnh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ko-KR" sz="2400" kern="1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lần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400" b="1" kern="1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chúng</a:t>
            </a:r>
            <a:r>
              <a:rPr lang="en-US" altLang="ko-KR" sz="2400" b="1" kern="1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altLang="ko-KR" sz="2400" b="1" kern="1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lang="en-US" altLang="ko-KR" sz="2400" kern="1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bơi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ko-KR" altLang="ko-KR" sz="2400" kern="100" dirty="0">
              <a:latin typeface="맑은 고딕" panose="020B0503020000020004" pitchFamily="50" charset="-127"/>
              <a:cs typeface="Times New Roman" panose="02020603050405020304" pitchFamily="18" charset="0"/>
            </a:endParaRPr>
          </a:p>
          <a:p>
            <a:pPr lvl="0"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400" kern="100" dirty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3. </a:t>
            </a:r>
            <a:r>
              <a:rPr lang="ko-KR" altLang="ko-KR" sz="2400" kern="100" dirty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가</a:t>
            </a:r>
            <a:r>
              <a:rPr lang="en-US" altLang="ko-KR" sz="2400" kern="100" dirty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: </a:t>
            </a:r>
            <a:r>
              <a:rPr lang="ko-KR" altLang="ko-KR" sz="2400" kern="100" dirty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팝송을 </a:t>
            </a:r>
            <a:r>
              <a:rPr lang="en-US" altLang="ko-KR" sz="2400" kern="100" dirty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              (</a:t>
            </a:r>
            <a:r>
              <a:rPr lang="ko-KR" altLang="ko-KR" sz="2400" kern="100" dirty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듣다</a:t>
            </a:r>
            <a:r>
              <a:rPr lang="en-US" altLang="ko-KR" sz="2400" kern="100" dirty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) </a:t>
            </a:r>
            <a:endParaRPr lang="ko-KR" altLang="ko-KR" sz="2400" kern="100" dirty="0">
              <a:latin typeface="HY견명조" panose="02030600000101010101" pitchFamily="18" charset="-127"/>
              <a:ea typeface="HY견명조" panose="02030600000101010101" pitchFamily="18" charset="-127"/>
              <a:cs typeface="Times New Roman" panose="02020603050405020304" pitchFamily="18" charset="0"/>
            </a:endParaRPr>
          </a:p>
          <a:p>
            <a:pPr marL="352425"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Nghe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nhạc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pop </a:t>
            </a:r>
            <a:r>
              <a:rPr lang="en-US" altLang="ko-KR" sz="2400" b="1" kern="1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nhé</a:t>
            </a:r>
            <a:r>
              <a:rPr lang="en-US" altLang="ko-KR" sz="2400" b="1" kern="1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ko-KR" altLang="ko-KR" sz="2400" kern="100" dirty="0">
              <a:latin typeface="맑은 고딕" panose="020B0503020000020004" pitchFamily="50" charset="-127"/>
              <a:cs typeface="Times New Roman" panose="02020603050405020304" pitchFamily="18" charset="0"/>
            </a:endParaRPr>
          </a:p>
          <a:p>
            <a:pPr indent="152400"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ko-KR" altLang="ko-KR" sz="2400" kern="100" dirty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나</a:t>
            </a:r>
            <a:r>
              <a:rPr lang="en-US" altLang="ko-KR" sz="2400" kern="100" dirty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: </a:t>
            </a:r>
            <a:r>
              <a:rPr lang="ko-KR" altLang="ko-KR" sz="2400" kern="100" dirty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네</a:t>
            </a:r>
            <a:r>
              <a:rPr lang="en-US" altLang="ko-KR" sz="2400" kern="100" dirty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, K-POP</a:t>
            </a:r>
            <a:r>
              <a:rPr lang="ko-KR" altLang="ko-KR" sz="2400" kern="100" dirty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을 </a:t>
            </a:r>
            <a:r>
              <a:rPr lang="en-US" altLang="ko-KR" sz="2400" kern="100" dirty="0">
                <a:solidFill>
                  <a:srgbClr val="C000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            </a:t>
            </a:r>
            <a:r>
              <a:rPr lang="en-US" altLang="ko-KR" sz="2400" kern="100" dirty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. (</a:t>
            </a:r>
            <a:r>
              <a:rPr lang="ko-KR" altLang="ko-KR" sz="2400" kern="100" dirty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듣다</a:t>
            </a:r>
            <a:r>
              <a:rPr lang="en-US" altLang="ko-KR" sz="2400" kern="100" dirty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) </a:t>
            </a:r>
            <a:endParaRPr lang="ko-KR" altLang="ko-KR" sz="2400" kern="100" dirty="0">
              <a:latin typeface="HY견명조" panose="02030600000101010101" pitchFamily="18" charset="-127"/>
              <a:ea typeface="HY견명조" panose="02030600000101010101" pitchFamily="18" charset="-127"/>
              <a:cs typeface="Times New Roman" panose="02020603050405020304" pitchFamily="18" charset="0"/>
            </a:endParaRPr>
          </a:p>
          <a:p>
            <a:pPr indent="152400"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altLang="ko-KR" sz="2400" kern="1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Vâng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ko-KR" sz="2400" b="1" kern="1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chúng</a:t>
            </a:r>
            <a:r>
              <a:rPr lang="en-US" altLang="ko-KR" sz="2400" b="1" kern="1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altLang="ko-KR" sz="2400" b="1" kern="1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lang="en-US" altLang="ko-KR" sz="2400" kern="1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nghe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nhạc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pop</a:t>
            </a:r>
            <a:endParaRPr lang="ko-KR" altLang="ko-KR" sz="2400" kern="100" dirty="0">
              <a:latin typeface="맑은 고딕" panose="020B0503020000020004" pitchFamily="50" charset="-127"/>
              <a:cs typeface="Times New Roman" panose="02020603050405020304" pitchFamily="18" charset="0"/>
            </a:endParaRPr>
          </a:p>
        </p:txBody>
      </p:sp>
      <p:sp>
        <p:nvSpPr>
          <p:cNvPr id="3" name="직사각형 2"/>
          <p:cNvSpPr/>
          <p:nvPr/>
        </p:nvSpPr>
        <p:spPr>
          <a:xfrm>
            <a:off x="2062102" y="964121"/>
            <a:ext cx="156966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ko-KR" sz="2400" u="sng" kern="100" dirty="0">
                <a:solidFill>
                  <a:srgbClr val="C000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시킬까요</a:t>
            </a:r>
            <a:r>
              <a:rPr lang="en-US" altLang="ko-KR" u="sng" kern="100" dirty="0">
                <a:solidFill>
                  <a:srgbClr val="C000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?</a:t>
            </a:r>
            <a:endParaRPr lang="ko-KR" altLang="en-US" dirty="0"/>
          </a:p>
        </p:txBody>
      </p:sp>
      <p:sp>
        <p:nvSpPr>
          <p:cNvPr id="4" name="직사각형 3"/>
          <p:cNvSpPr/>
          <p:nvPr/>
        </p:nvSpPr>
        <p:spPr>
          <a:xfrm>
            <a:off x="4569628" y="1982694"/>
            <a:ext cx="141577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ko-KR" sz="2400" u="sng" kern="100" dirty="0">
                <a:solidFill>
                  <a:srgbClr val="C000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먹읍시다</a:t>
            </a:r>
            <a:endParaRPr lang="ko-KR" altLang="en-US" sz="2400" dirty="0"/>
          </a:p>
        </p:txBody>
      </p:sp>
      <p:sp>
        <p:nvSpPr>
          <p:cNvPr id="5" name="직사각형 4"/>
          <p:cNvSpPr/>
          <p:nvPr/>
        </p:nvSpPr>
        <p:spPr>
          <a:xfrm>
            <a:off x="2498523" y="2978118"/>
            <a:ext cx="203132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ko-KR" sz="2400" u="sng" kern="100" dirty="0">
                <a:solidFill>
                  <a:srgbClr val="C000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수영할까요</a:t>
            </a:r>
            <a:r>
              <a:rPr lang="en-US" altLang="ko-KR" sz="2400" u="sng" kern="100" dirty="0">
                <a:solidFill>
                  <a:srgbClr val="C000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?</a:t>
            </a:r>
            <a:r>
              <a:rPr lang="en-US" altLang="ko-KR" sz="2400" kern="100" dirty="0">
                <a:solidFill>
                  <a:srgbClr val="C000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endParaRPr lang="ko-KR" altLang="en-US" sz="2400" dirty="0"/>
          </a:p>
        </p:txBody>
      </p:sp>
      <p:sp>
        <p:nvSpPr>
          <p:cNvPr id="6" name="직사각형 5"/>
          <p:cNvSpPr/>
          <p:nvPr/>
        </p:nvSpPr>
        <p:spPr>
          <a:xfrm>
            <a:off x="5969000" y="3934028"/>
            <a:ext cx="110799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ko-KR" sz="2400" u="sng" kern="100" dirty="0">
                <a:solidFill>
                  <a:srgbClr val="C000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갑시다</a:t>
            </a:r>
            <a:endParaRPr lang="ko-KR" altLang="en-US" sz="2400" u="sng" dirty="0"/>
          </a:p>
        </p:txBody>
      </p:sp>
      <p:sp>
        <p:nvSpPr>
          <p:cNvPr id="7" name="직사각형 6"/>
          <p:cNvSpPr/>
          <p:nvPr/>
        </p:nvSpPr>
        <p:spPr>
          <a:xfrm>
            <a:off x="2168973" y="4938730"/>
            <a:ext cx="162095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ko-KR" sz="2400" u="sng" kern="100" dirty="0">
                <a:solidFill>
                  <a:srgbClr val="C000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들을까요</a:t>
            </a:r>
            <a:r>
              <a:rPr lang="en-US" altLang="ko-KR" sz="2400" u="sng" kern="100" dirty="0">
                <a:solidFill>
                  <a:srgbClr val="C000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?</a:t>
            </a:r>
            <a:endParaRPr lang="ko-KR" altLang="en-US" sz="2400" u="sng" dirty="0"/>
          </a:p>
        </p:txBody>
      </p:sp>
      <p:sp>
        <p:nvSpPr>
          <p:cNvPr id="8" name="직사각형 7"/>
          <p:cNvSpPr/>
          <p:nvPr/>
        </p:nvSpPr>
        <p:spPr>
          <a:xfrm>
            <a:off x="3227427" y="5920011"/>
            <a:ext cx="141577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ko-KR" sz="2400" u="sng" kern="100" dirty="0">
                <a:solidFill>
                  <a:srgbClr val="C000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들읍시다</a:t>
            </a:r>
            <a:endParaRPr lang="ko-KR" altLang="en-US" sz="2400" dirty="0"/>
          </a:p>
        </p:txBody>
      </p:sp>
    </p:spTree>
    <p:extLst>
      <p:ext uri="{BB962C8B-B14F-4D97-AF65-F5344CB8AC3E}">
        <p14:creationId xmlns:p14="http://schemas.microsoft.com/office/powerpoint/2010/main" val="28247467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7" grpId="0"/>
      <p:bldP spid="8" grpId="0"/>
    </p:bldLst>
  </p:timing>
</p:sld>
</file>

<file path=ppt/theme/theme1.xml><?xml version="1.0" encoding="utf-8"?>
<a:theme xmlns:a="http://schemas.openxmlformats.org/drawingml/2006/main" name="메트로폴리탄">
  <a:themeElements>
    <a:clrScheme name="메트로폴리탄">
      <a:dk1>
        <a:sysClr val="windowText" lastClr="000000"/>
      </a:dk1>
      <a:lt1>
        <a:sysClr val="window" lastClr="FFFFFF"/>
      </a:lt1>
      <a:dk2>
        <a:srgbClr val="162F33"/>
      </a:dk2>
      <a:lt2>
        <a:srgbClr val="EAF0E0"/>
      </a:lt2>
      <a:accent1>
        <a:srgbClr val="50B4C8"/>
      </a:accent1>
      <a:accent2>
        <a:srgbClr val="A8B97F"/>
      </a:accent2>
      <a:accent3>
        <a:srgbClr val="9B9256"/>
      </a:accent3>
      <a:accent4>
        <a:srgbClr val="657689"/>
      </a:accent4>
      <a:accent5>
        <a:srgbClr val="7A855D"/>
      </a:accent5>
      <a:accent6>
        <a:srgbClr val="84AC9D"/>
      </a:accent6>
      <a:hlink>
        <a:srgbClr val="2370CD"/>
      </a:hlink>
      <a:folHlink>
        <a:srgbClr val="877589"/>
      </a:folHlink>
    </a:clrScheme>
    <a:fontScheme name="메트로폴리탄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메트로폴리탄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00000"/>
                <a:lumMod val="110000"/>
              </a:schemeClr>
            </a:gs>
            <a:gs pos="50000">
              <a:schemeClr val="phClr">
                <a:tint val="75000"/>
                <a:satMod val="101000"/>
                <a:lumMod val="105000"/>
              </a:schemeClr>
            </a:gs>
            <a:gs pos="100000">
              <a:schemeClr val="phClr">
                <a:tint val="82000"/>
                <a:satMod val="104000"/>
                <a:lumMod val="105000"/>
              </a:schemeClr>
            </a:gs>
          </a:gsLst>
          <a:lin ang="27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0000"/>
                <a:lumMod val="100000"/>
              </a:schemeClr>
            </a:gs>
            <a:gs pos="100000">
              <a:schemeClr val="phClr">
                <a:shade val="80000"/>
                <a:satMod val="100000"/>
                <a:lumMod val="99000"/>
              </a:schemeClr>
            </a:gs>
          </a:gsLst>
          <a:lin ang="27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solidFill>
          <a:schemeClr val="phClr">
            <a:shade val="95000"/>
            <a:satMod val="17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etropolitan" id="{4C5440D6-04D2-4954-96CF-F251137069B2}" vid="{79CFCA13-9412-4290-BB4B-85112F88857B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271</TotalTime>
  <Words>519</Words>
  <Application>Microsoft Office PowerPoint</Application>
  <PresentationFormat>와이드스크린</PresentationFormat>
  <Paragraphs>91</Paragraphs>
  <Slides>6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7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6</vt:i4>
      </vt:variant>
    </vt:vector>
  </HeadingPairs>
  <TitlesOfParts>
    <vt:vector size="14" baseType="lpstr">
      <vt:lpstr>HY견명조</vt:lpstr>
      <vt:lpstr>맑은 고딕</vt:lpstr>
      <vt:lpstr>바탕</vt:lpstr>
      <vt:lpstr>Arial</vt:lpstr>
      <vt:lpstr>Calibri Light</vt:lpstr>
      <vt:lpstr>Segoe UI Symbol</vt:lpstr>
      <vt:lpstr>Times New Roman</vt:lpstr>
      <vt:lpstr>메트로폴리탄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Company>Sky123.Org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Windows 사용자</dc:creator>
  <cp:lastModifiedBy>이 유락</cp:lastModifiedBy>
  <cp:revision>53</cp:revision>
  <dcterms:created xsi:type="dcterms:W3CDTF">2020-06-09T23:32:38Z</dcterms:created>
  <dcterms:modified xsi:type="dcterms:W3CDTF">2020-08-20T00:51:08Z</dcterms:modified>
</cp:coreProperties>
</file>