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696" r:id="rId3"/>
    <p:sldMasterId id="2147483672" r:id="rId4"/>
    <p:sldMasterId id="2147483660" r:id="rId5"/>
    <p:sldMasterId id="2147483684" r:id="rId6"/>
  </p:sldMasterIdLst>
  <p:notesMasterIdLst>
    <p:notesMasterId r:id="rId13"/>
  </p:notesMasterIdLst>
  <p:sldIdLst>
    <p:sldId id="256" r:id="rId7"/>
    <p:sldId id="283" r:id="rId8"/>
    <p:sldId id="282" r:id="rId9"/>
    <p:sldId id="281" r:id="rId10"/>
    <p:sldId id="280" r:id="rId11"/>
    <p:sldId id="279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D13F"/>
    <a:srgbClr val="FFAD19"/>
    <a:srgbClr val="F8A40C"/>
    <a:srgbClr val="FCEA04"/>
    <a:srgbClr val="FF3300"/>
    <a:srgbClr val="FFC819"/>
    <a:srgbClr val="FFE181"/>
    <a:srgbClr val="FFD03B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 autoAdjust="0"/>
    <p:restoredTop sz="96149" autoAdjust="0"/>
  </p:normalViewPr>
  <p:slideViewPr>
    <p:cSldViewPr snapToGrid="0">
      <p:cViewPr varScale="1">
        <p:scale>
          <a:sx n="83" d="100"/>
          <a:sy n="83" d="100"/>
        </p:scale>
        <p:origin x="1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DEEA1-1470-4FD8-A661-3262CBEA9EA4}" type="datetimeFigureOut">
              <a:rPr lang="ko-KR" altLang="en-US" smtClean="0"/>
              <a:t>2020-08-06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13617-EE44-46E6-AAA9-48E56666FF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26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86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F9093B-3E44-4CF7-A50A-105DA46E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B8009EB-BA4F-4246-A716-59AF6E4E9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A31C84-8899-49E1-BD78-1221ECB4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5435E-A325-430D-A1C3-F9E413385867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475FAC-061E-4459-9304-82E0A6AD9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E6643D-8AA8-4C24-8817-70189567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8E785-A845-42A5-8224-00DCDA7F5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97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C5FB202-F6E9-4C28-B0E0-0CC3C631E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75505F6-7699-4C03-9D53-D581232A1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8616A8-AA99-4A22-8736-702A4598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5435E-A325-430D-A1C3-F9E413385867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3387DE-EA8A-4444-B61B-87701A1D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C9E6B7-849A-41A7-837D-0C2A9ACE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8E785-A845-42A5-8224-00DCDA7F5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394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82FEA2C-B45D-4495-AC94-CBA84ED1656A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EA7BF2B-C0BB-4D94-B4CA-91F4F3A215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82FEA2C-B45D-4495-AC94-CBA84ED1656A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EA7BF2B-C0BB-4D94-B4CA-91F4F3A215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82FEA2C-B45D-4495-AC94-CBA84ED1656A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EA7BF2B-C0BB-4D94-B4CA-91F4F3A215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82FEA2C-B45D-4495-AC94-CBA84ED1656A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EA7BF2B-C0BB-4D94-B4CA-91F4F3A215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82FEA2C-B45D-4495-AC94-CBA84ED1656A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EA7BF2B-C0BB-4D94-B4CA-91F4F3A215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82FEA2C-B45D-4495-AC94-CBA84ED1656A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EA7BF2B-C0BB-4D94-B4CA-91F4F3A215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82FEA2C-B45D-4495-AC94-CBA84ED1656A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EA7BF2B-C0BB-4D94-B4CA-91F4F3A215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82FEA2C-B45D-4495-AC94-CBA84ED1656A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EA7BF2B-C0BB-4D94-B4CA-91F4F3A215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D9B816-8E4D-4DA0-A8E6-C96986DB1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6105C0-28C6-44B3-ACD1-2154A0720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F0E875-9A57-49B6-AC15-6D97AF45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5435E-A325-430D-A1C3-F9E413385867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83CBD8-6651-4B06-8423-EBBE068E7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58FAEF-A998-4EBA-8CB3-6E580752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8E785-A845-42A5-8224-00DCDA7F5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980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82FEA2C-B45D-4495-AC94-CBA84ED1656A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EA7BF2B-C0BB-4D94-B4CA-91F4F3A215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82FEA2C-B45D-4495-AC94-CBA84ED1656A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EA7BF2B-C0BB-4D94-B4CA-91F4F3A215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82FEA2C-B45D-4495-AC94-CBA84ED1656A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EA7BF2B-C0BB-4D94-B4CA-91F4F3A215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81C627-00BD-4C18-9E28-541A8A9A3FFB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EA886DC-A6F7-4441-8639-6F64FC31B8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81C627-00BD-4C18-9E28-541A8A9A3FFB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EA886DC-A6F7-4441-8639-6F64FC31B8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81C627-00BD-4C18-9E28-541A8A9A3FFB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EA886DC-A6F7-4441-8639-6F64FC31B8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81C627-00BD-4C18-9E28-541A8A9A3FFB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EA886DC-A6F7-4441-8639-6F64FC31B8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81C627-00BD-4C18-9E28-541A8A9A3FFB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EA886DC-A6F7-4441-8639-6F64FC31B8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81C627-00BD-4C18-9E28-541A8A9A3FFB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EA886DC-A6F7-4441-8639-6F64FC31B8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81C627-00BD-4C18-9E28-541A8A9A3FFB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EA886DC-A6F7-4441-8639-6F64FC31B8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15CA9C-1230-491A-8E99-06FE7744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5E6AC2D-F756-4F25-A798-DDB49010D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A2A681-EC0A-4F94-9EC8-3FE89076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5435E-A325-430D-A1C3-F9E413385867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E6CBD3-6195-48E6-8DBA-EFC0B8A1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E2A1D1-2A0E-4578-BB58-6F5C798DF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8E785-A845-42A5-8224-00DCDA7F5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080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81C627-00BD-4C18-9E28-541A8A9A3FFB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EA886DC-A6F7-4441-8639-6F64FC31B8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81C627-00BD-4C18-9E28-541A8A9A3FFB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EA886DC-A6F7-4441-8639-6F64FC31B8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81C627-00BD-4C18-9E28-541A8A9A3FFB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EA886DC-A6F7-4441-8639-6F64FC31B8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81C627-00BD-4C18-9E28-541A8A9A3FFB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EA886DC-A6F7-4441-8639-6F64FC31B8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E8E551-F5FF-4EF5-A31C-6D2529D1319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47AE9A-73AB-4B5E-8957-01E68FB234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E8E551-F5FF-4EF5-A31C-6D2529D1319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47AE9A-73AB-4B5E-8957-01E68FB234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E8E551-F5FF-4EF5-A31C-6D2529D1319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47AE9A-73AB-4B5E-8957-01E68FB234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E8E551-F5FF-4EF5-A31C-6D2529D1319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47AE9A-73AB-4B5E-8957-01E68FB234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E8E551-F5FF-4EF5-A31C-6D2529D1319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47AE9A-73AB-4B5E-8957-01E68FB234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E8E551-F5FF-4EF5-A31C-6D2529D1319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47AE9A-73AB-4B5E-8957-01E68FB234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88ABA9-003F-47F4-9A34-6ADDBEA8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F73C14-C009-41DB-89E9-3F20F4691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C8AF11A-772E-494A-97AE-026DDB63F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515C659-B68C-45A8-A330-992AF0E1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5435E-A325-430D-A1C3-F9E413385867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7E20EAB-A754-472E-94EC-89FB38A0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64BAD24-5EDE-4B47-8573-AB45A885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8E785-A845-42A5-8224-00DCDA7F5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821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E8E551-F5FF-4EF5-A31C-6D2529D1319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47AE9A-73AB-4B5E-8957-01E68FB234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E8E551-F5FF-4EF5-A31C-6D2529D1319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47AE9A-73AB-4B5E-8957-01E68FB234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E8E551-F5FF-4EF5-A31C-6D2529D1319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47AE9A-73AB-4B5E-8957-01E68FB234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E8E551-F5FF-4EF5-A31C-6D2529D1319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47AE9A-73AB-4B5E-8957-01E68FB234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E8E551-F5FF-4EF5-A31C-6D2529D1319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47AE9A-73AB-4B5E-8957-01E68FB234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95846C8-48E5-4183-8C88-2847B3492A32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73DD93B-07C9-43DC-B12B-0DE6F6441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95846C8-48E5-4183-8C88-2847B3492A32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73DD93B-07C9-43DC-B12B-0DE6F6441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95846C8-48E5-4183-8C88-2847B3492A32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73DD93B-07C9-43DC-B12B-0DE6F6441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95846C8-48E5-4183-8C88-2847B3492A32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73DD93B-07C9-43DC-B12B-0DE6F6441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95846C8-48E5-4183-8C88-2847B3492A32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73DD93B-07C9-43DC-B12B-0DE6F6441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1FD99E-AEF1-4830-9AA1-40D79A01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D0F9E21-996E-4992-89CD-1A17C8B75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652CDD-6BD6-41C5-AF61-6279E6005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DC5056A-195A-4C13-BB75-660B1BCB2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CAE89C4-5F82-4126-9BB0-D1E7BA76B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248710C-CBD5-4E8A-A9C3-B6F1247F1D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5435E-A325-430D-A1C3-F9E413385867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811F609-8F31-4F82-A91D-02792380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B4A96D8-F164-4F08-BD59-F57AB564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8E785-A845-42A5-8224-00DCDA7F5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89747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95846C8-48E5-4183-8C88-2847B3492A32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73DD93B-07C9-43DC-B12B-0DE6F6441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95846C8-48E5-4183-8C88-2847B3492A32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73DD93B-07C9-43DC-B12B-0DE6F6441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95846C8-48E5-4183-8C88-2847B3492A32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73DD93B-07C9-43DC-B12B-0DE6F6441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95846C8-48E5-4183-8C88-2847B3492A32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73DD93B-07C9-43DC-B12B-0DE6F6441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95846C8-48E5-4183-8C88-2847B3492A32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73DD93B-07C9-43DC-B12B-0DE6F6441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95846C8-48E5-4183-8C88-2847B3492A32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73DD93B-07C9-43DC-B12B-0DE6F6441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B422DD-012A-4AA6-BFF4-2AD82D8472E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33453E3-6861-49E7-B4B7-2E0A4103C3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B422DD-012A-4AA6-BFF4-2AD82D8472E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33453E3-6861-49E7-B4B7-2E0A4103C3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B422DD-012A-4AA6-BFF4-2AD82D8472E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33453E3-6861-49E7-B4B7-2E0A4103C3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B422DD-012A-4AA6-BFF4-2AD82D8472E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33453E3-6861-49E7-B4B7-2E0A4103C3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3BC783-0529-4EE6-A013-AFC46674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51C13AB-019D-4BD4-8E57-FC549C39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5435E-A325-430D-A1C3-F9E413385867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8DE8E7F-ED75-415B-8876-9A2F16B1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481EED-F8F5-4E4D-8CBE-D1CC2D71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8E785-A845-42A5-8224-00DCDA7F5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5531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B422DD-012A-4AA6-BFF4-2AD82D8472E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33453E3-6861-49E7-B4B7-2E0A4103C3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B422DD-012A-4AA6-BFF4-2AD82D8472E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33453E3-6861-49E7-B4B7-2E0A4103C3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B422DD-012A-4AA6-BFF4-2AD82D8472E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33453E3-6861-49E7-B4B7-2E0A4103C3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B422DD-012A-4AA6-BFF4-2AD82D8472E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33453E3-6861-49E7-B4B7-2E0A4103C3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B422DD-012A-4AA6-BFF4-2AD82D8472E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33453E3-6861-49E7-B4B7-2E0A4103C3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B422DD-012A-4AA6-BFF4-2AD82D8472E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33453E3-6861-49E7-B4B7-2E0A4103C3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B422DD-012A-4AA6-BFF4-2AD82D8472E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33453E3-6861-49E7-B4B7-2E0A4103C3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520C563-E399-49C4-AE8E-90469347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5435E-A325-430D-A1C3-F9E413385867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6FB981B-C195-4A70-9DD0-F1953B06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F034616-CE22-4A15-BEA1-83E7B01D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8E785-A845-42A5-8224-00DCDA7F5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575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C9E964-E154-4FDF-A74A-60181A63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6E4241-073C-411B-9578-8B6CEF84F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4D6F1A9-43EE-4819-A812-0AFB6A1E6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64C44A9-1E0C-4AF9-8453-E7478BD2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5435E-A325-430D-A1C3-F9E413385867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251F74A-E62D-4E1F-B027-C78E9CAF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04F1BD-7CC3-4936-AB55-A79D08271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8E785-A845-42A5-8224-00DCDA7F5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027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55B160-DECC-49D3-A714-4CFE80356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BE548DF-64E2-46CC-B13D-1F495DC37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C4AD1E3-3884-4952-B837-7E075E4D3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210D46D-1696-41EB-9BE2-62AE18CCF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5435E-A325-430D-A1C3-F9E413385867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B9F7BFC-B965-421F-BC57-A03946B4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405FB50-BC27-4489-B56F-6B528B3A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8E785-A845-42A5-8224-00DCDA7F5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56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9D816890-9019-4846-BD31-6CC153A07D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0000">
                <a:srgbClr val="253861"/>
              </a:gs>
              <a:gs pos="0">
                <a:srgbClr val="5A83D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151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수동 입력 2">
            <a:extLst>
              <a:ext uri="{FF2B5EF4-FFF2-40B4-BE49-F238E27FC236}">
                <a16:creationId xmlns:a16="http://schemas.microsoft.com/office/drawing/2014/main" id="{72C30934-25A5-4301-84FC-18115911A115}"/>
              </a:ext>
            </a:extLst>
          </p:cNvPr>
          <p:cNvSpPr/>
          <p:nvPr/>
        </p:nvSpPr>
        <p:spPr>
          <a:xfrm flipH="1">
            <a:off x="-13063" y="5647350"/>
            <a:ext cx="9146371" cy="131868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0000 h 18000"/>
              <a:gd name="connsiteX1" fmla="*/ 9964 w 10000"/>
              <a:gd name="connsiteY1" fmla="*/ 0 h 18000"/>
              <a:gd name="connsiteX2" fmla="*/ 10000 w 10000"/>
              <a:gd name="connsiteY2" fmla="*/ 18000 h 18000"/>
              <a:gd name="connsiteX3" fmla="*/ 0 w 10000"/>
              <a:gd name="connsiteY3" fmla="*/ 18000 h 18000"/>
              <a:gd name="connsiteX4" fmla="*/ 0 w 10000"/>
              <a:gd name="connsiteY4" fmla="*/ 10000 h 18000"/>
              <a:gd name="connsiteX0" fmla="*/ 0 w 10000"/>
              <a:gd name="connsiteY0" fmla="*/ 10254 h 18254"/>
              <a:gd name="connsiteX1" fmla="*/ 9820 w 10000"/>
              <a:gd name="connsiteY1" fmla="*/ 0 h 18254"/>
              <a:gd name="connsiteX2" fmla="*/ 10000 w 10000"/>
              <a:gd name="connsiteY2" fmla="*/ 18254 h 18254"/>
              <a:gd name="connsiteX3" fmla="*/ 0 w 10000"/>
              <a:gd name="connsiteY3" fmla="*/ 18254 h 18254"/>
              <a:gd name="connsiteX4" fmla="*/ 0 w 10000"/>
              <a:gd name="connsiteY4" fmla="*/ 10254 h 18254"/>
              <a:gd name="connsiteX0" fmla="*/ 0 w 9820"/>
              <a:gd name="connsiteY0" fmla="*/ 10254 h 18508"/>
              <a:gd name="connsiteX1" fmla="*/ 9820 w 9820"/>
              <a:gd name="connsiteY1" fmla="*/ 0 h 18508"/>
              <a:gd name="connsiteX2" fmla="*/ 9815 w 9820"/>
              <a:gd name="connsiteY2" fmla="*/ 18508 h 18508"/>
              <a:gd name="connsiteX3" fmla="*/ 0 w 9820"/>
              <a:gd name="connsiteY3" fmla="*/ 18254 h 18508"/>
              <a:gd name="connsiteX4" fmla="*/ 0 w 9820"/>
              <a:gd name="connsiteY4" fmla="*/ 10254 h 1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0" h="18508">
                <a:moveTo>
                  <a:pt x="0" y="10254"/>
                </a:moveTo>
                <a:lnTo>
                  <a:pt x="9820" y="0"/>
                </a:lnTo>
                <a:cubicBezTo>
                  <a:pt x="9818" y="6169"/>
                  <a:pt x="9817" y="12339"/>
                  <a:pt x="9815" y="18508"/>
                </a:cubicBezTo>
                <a:lnTo>
                  <a:pt x="0" y="18254"/>
                </a:lnTo>
                <a:lnTo>
                  <a:pt x="0" y="102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순서도: 수동 입력 2">
            <a:extLst>
              <a:ext uri="{FF2B5EF4-FFF2-40B4-BE49-F238E27FC236}">
                <a16:creationId xmlns:a16="http://schemas.microsoft.com/office/drawing/2014/main" id="{FEE28842-6480-4155-BE9A-CEDA84B7DA8C}"/>
              </a:ext>
            </a:extLst>
          </p:cNvPr>
          <p:cNvSpPr/>
          <p:nvPr/>
        </p:nvSpPr>
        <p:spPr>
          <a:xfrm>
            <a:off x="9444073" y="5625548"/>
            <a:ext cx="2760990" cy="131868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0000 h 18000"/>
              <a:gd name="connsiteX1" fmla="*/ 9964 w 10000"/>
              <a:gd name="connsiteY1" fmla="*/ 0 h 18000"/>
              <a:gd name="connsiteX2" fmla="*/ 10000 w 10000"/>
              <a:gd name="connsiteY2" fmla="*/ 18000 h 18000"/>
              <a:gd name="connsiteX3" fmla="*/ 0 w 10000"/>
              <a:gd name="connsiteY3" fmla="*/ 18000 h 18000"/>
              <a:gd name="connsiteX4" fmla="*/ 0 w 10000"/>
              <a:gd name="connsiteY4" fmla="*/ 10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8000">
                <a:moveTo>
                  <a:pt x="0" y="10000"/>
                </a:moveTo>
                <a:lnTo>
                  <a:pt x="9964" y="0"/>
                </a:lnTo>
                <a:lnTo>
                  <a:pt x="10000" y="18000"/>
                </a:lnTo>
                <a:lnTo>
                  <a:pt x="0" y="18000"/>
                </a:lnTo>
                <a:lnTo>
                  <a:pt x="0" y="10000"/>
                </a:lnTo>
                <a:close/>
              </a:path>
            </a:pathLst>
          </a:custGeom>
          <a:solidFill>
            <a:srgbClr val="FCEA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이등변 삼각형 10">
            <a:extLst>
              <a:ext uri="{FF2B5EF4-FFF2-40B4-BE49-F238E27FC236}">
                <a16:creationId xmlns:a16="http://schemas.microsoft.com/office/drawing/2014/main" id="{BCFDD14E-7F0D-4379-8B52-BB157814A9A2}"/>
              </a:ext>
            </a:extLst>
          </p:cNvPr>
          <p:cNvSpPr/>
          <p:nvPr userDrawn="1"/>
        </p:nvSpPr>
        <p:spPr>
          <a:xfrm>
            <a:off x="7053470" y="6097919"/>
            <a:ext cx="4434484" cy="850457"/>
          </a:xfrm>
          <a:prstGeom prst="triangl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BCFDD14E-7F0D-4379-8B52-BB157814A9A2}"/>
              </a:ext>
            </a:extLst>
          </p:cNvPr>
          <p:cNvSpPr/>
          <p:nvPr/>
        </p:nvSpPr>
        <p:spPr>
          <a:xfrm>
            <a:off x="7158649" y="6151470"/>
            <a:ext cx="4206037" cy="806645"/>
          </a:xfrm>
          <a:prstGeom prst="triangle">
            <a:avLst/>
          </a:prstGeom>
          <a:solidFill>
            <a:srgbClr val="FFAD1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1C7E6D22-809A-490D-8C16-63F1F0D7CD35}"/>
              </a:ext>
            </a:extLst>
          </p:cNvPr>
          <p:cNvGrpSpPr/>
          <p:nvPr userDrawn="1"/>
        </p:nvGrpSpPr>
        <p:grpSpPr>
          <a:xfrm rot="5400000" flipV="1">
            <a:off x="841388" y="3975881"/>
            <a:ext cx="1385135" cy="4852644"/>
            <a:chOff x="11332219" y="-651205"/>
            <a:chExt cx="1003682" cy="3516271"/>
          </a:xfrm>
        </p:grpSpPr>
        <p:sp>
          <p:nvSpPr>
            <p:cNvPr id="8" name="이등변 삼각형 7">
              <a:extLst>
                <a:ext uri="{FF2B5EF4-FFF2-40B4-BE49-F238E27FC236}">
                  <a16:creationId xmlns:a16="http://schemas.microsoft.com/office/drawing/2014/main" id="{D4E3D3D4-276A-4B2C-83F8-258F9C345498}"/>
                </a:ext>
              </a:extLst>
            </p:cNvPr>
            <p:cNvSpPr/>
            <p:nvPr/>
          </p:nvSpPr>
          <p:spPr>
            <a:xfrm rot="2700000">
              <a:off x="10821304" y="-140290"/>
              <a:ext cx="2025512" cy="1003682"/>
            </a:xfrm>
            <a:prstGeom prst="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이등변 삼각형 8">
              <a:extLst>
                <a:ext uri="{FF2B5EF4-FFF2-40B4-BE49-F238E27FC236}">
                  <a16:creationId xmlns:a16="http://schemas.microsoft.com/office/drawing/2014/main" id="{4184E132-CBD0-4E43-8466-44E6FDDB0615}"/>
                </a:ext>
              </a:extLst>
            </p:cNvPr>
            <p:cNvSpPr/>
            <p:nvPr/>
          </p:nvSpPr>
          <p:spPr>
            <a:xfrm rot="16200000">
              <a:off x="11120808" y="361342"/>
              <a:ext cx="1432533" cy="709849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324D0459-C707-4872-B4C2-AC27D1C4B5CE}"/>
                </a:ext>
              </a:extLst>
            </p:cNvPr>
            <p:cNvSpPr/>
            <p:nvPr/>
          </p:nvSpPr>
          <p:spPr>
            <a:xfrm rot="5400000">
              <a:off x="11120808" y="1070773"/>
              <a:ext cx="1432533" cy="709849"/>
            </a:xfrm>
            <a:prstGeom prst="triangle">
              <a:avLst/>
            </a:prstGeom>
            <a:solidFill>
              <a:srgbClr val="FFD03B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F63039BD-228F-49F1-96CC-96B1ED3D2C2A}"/>
                </a:ext>
              </a:extLst>
            </p:cNvPr>
            <p:cNvSpPr/>
            <p:nvPr/>
          </p:nvSpPr>
          <p:spPr>
            <a:xfrm rot="16200000">
              <a:off x="11120808" y="1793875"/>
              <a:ext cx="1432533" cy="709849"/>
            </a:xfrm>
            <a:prstGeom prst="triangle">
              <a:avLst/>
            </a:prstGeom>
            <a:solidFill>
              <a:srgbClr val="FFD1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2C836F4F-0B1F-4DBB-AF66-35E9E936FBA2}"/>
              </a:ext>
            </a:extLst>
          </p:cNvPr>
          <p:cNvGrpSpPr/>
          <p:nvPr userDrawn="1"/>
        </p:nvGrpSpPr>
        <p:grpSpPr>
          <a:xfrm rot="16200000" flipV="1">
            <a:off x="9996409" y="-1930011"/>
            <a:ext cx="1385135" cy="4852644"/>
            <a:chOff x="11332219" y="-651205"/>
            <a:chExt cx="1003682" cy="3516271"/>
          </a:xfrm>
        </p:grpSpPr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F18DF0B2-3EF7-4C13-913C-7A602335AB51}"/>
                </a:ext>
              </a:extLst>
            </p:cNvPr>
            <p:cNvSpPr/>
            <p:nvPr/>
          </p:nvSpPr>
          <p:spPr>
            <a:xfrm rot="2700000">
              <a:off x="10821304" y="-140290"/>
              <a:ext cx="2025512" cy="1003682"/>
            </a:xfrm>
            <a:prstGeom prst="triangl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이등변 삼각형 13">
              <a:extLst>
                <a:ext uri="{FF2B5EF4-FFF2-40B4-BE49-F238E27FC236}">
                  <a16:creationId xmlns:a16="http://schemas.microsoft.com/office/drawing/2014/main" id="{4103B001-2D3B-4F1A-BD3C-1FEB7F1D7A17}"/>
                </a:ext>
              </a:extLst>
            </p:cNvPr>
            <p:cNvSpPr/>
            <p:nvPr/>
          </p:nvSpPr>
          <p:spPr>
            <a:xfrm rot="16200000">
              <a:off x="11120808" y="361342"/>
              <a:ext cx="1432533" cy="709849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5C376A9A-D92A-434D-8B89-098DCC6996D5}"/>
                </a:ext>
              </a:extLst>
            </p:cNvPr>
            <p:cNvSpPr/>
            <p:nvPr/>
          </p:nvSpPr>
          <p:spPr>
            <a:xfrm rot="5400000">
              <a:off x="11120808" y="1070773"/>
              <a:ext cx="1432533" cy="709849"/>
            </a:xfrm>
            <a:prstGeom prst="triangle">
              <a:avLst/>
            </a:prstGeom>
            <a:solidFill>
              <a:srgbClr val="FFD03B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072EF767-42D8-427A-8E53-71463465FC79}"/>
                </a:ext>
              </a:extLst>
            </p:cNvPr>
            <p:cNvSpPr/>
            <p:nvPr/>
          </p:nvSpPr>
          <p:spPr>
            <a:xfrm rot="16200000">
              <a:off x="11120808" y="1793875"/>
              <a:ext cx="1432533" cy="709849"/>
            </a:xfrm>
            <a:prstGeom prst="triangle">
              <a:avLst/>
            </a:prstGeom>
            <a:solidFill>
              <a:srgbClr val="FFD1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B900B27F-AF84-40A6-A694-88B424F70A8C}"/>
              </a:ext>
            </a:extLst>
          </p:cNvPr>
          <p:cNvGrpSpPr/>
          <p:nvPr userDrawn="1"/>
        </p:nvGrpSpPr>
        <p:grpSpPr>
          <a:xfrm flipH="1">
            <a:off x="0" y="0"/>
            <a:ext cx="3223760" cy="6860141"/>
            <a:chOff x="8968240" y="0"/>
            <a:chExt cx="3223760" cy="6860141"/>
          </a:xfrm>
        </p:grpSpPr>
        <p:sp>
          <p:nvSpPr>
            <p:cNvPr id="8" name="이등변 삼각형 7">
              <a:extLst>
                <a:ext uri="{FF2B5EF4-FFF2-40B4-BE49-F238E27FC236}">
                  <a16:creationId xmlns:a16="http://schemas.microsoft.com/office/drawing/2014/main" id="{2B0DC318-7587-4743-BDEA-A2B29F12AC42}"/>
                </a:ext>
              </a:extLst>
            </p:cNvPr>
            <p:cNvSpPr/>
            <p:nvPr/>
          </p:nvSpPr>
          <p:spPr>
            <a:xfrm flipV="1">
              <a:off x="11273150" y="0"/>
              <a:ext cx="918850" cy="4191556"/>
            </a:xfrm>
            <a:prstGeom prst="triangle">
              <a:avLst>
                <a:gd name="adj" fmla="val 100000"/>
              </a:avLst>
            </a:prstGeom>
            <a:solidFill>
              <a:srgbClr val="FFFF0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422BAAC5-2BC7-4856-8771-84132DC168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68240" y="4511930"/>
              <a:ext cx="3223758" cy="2346068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27C78903-0034-4EF3-9FEE-C53D6A2AC02A}"/>
                </a:ext>
              </a:extLst>
            </p:cNvPr>
            <p:cNvSpPr/>
            <p:nvPr/>
          </p:nvSpPr>
          <p:spPr>
            <a:xfrm>
              <a:off x="10251959" y="4712163"/>
              <a:ext cx="1940039" cy="2145835"/>
            </a:xfrm>
            <a:prstGeom prst="triangle">
              <a:avLst>
                <a:gd name="adj" fmla="val 100000"/>
              </a:avLst>
            </a:prstGeom>
            <a:solidFill>
              <a:srgbClr val="FFCC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0B189D17-91D4-4427-AD89-4C34FB1A109E}"/>
                </a:ext>
              </a:extLst>
            </p:cNvPr>
            <p:cNvSpPr/>
            <p:nvPr/>
          </p:nvSpPr>
          <p:spPr>
            <a:xfrm>
              <a:off x="10821923" y="2559653"/>
              <a:ext cx="1370077" cy="4300488"/>
            </a:xfrm>
            <a:prstGeom prst="triangle">
              <a:avLst>
                <a:gd name="adj" fmla="val 100000"/>
              </a:avLst>
            </a:prstGeom>
            <a:solidFill>
              <a:srgbClr val="FFD41D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C63D5ACD-D8B6-40DF-ACB1-5B5D63FD5522}"/>
                </a:ext>
              </a:extLst>
            </p:cNvPr>
            <p:cNvSpPr/>
            <p:nvPr/>
          </p:nvSpPr>
          <p:spPr>
            <a:xfrm flipV="1">
              <a:off x="11019521" y="0"/>
              <a:ext cx="1172479" cy="2559652"/>
            </a:xfrm>
            <a:prstGeom prst="triangle">
              <a:avLst>
                <a:gd name="adj" fmla="val 1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4DB27F78-D763-41F8-B505-516EC1371914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11019521" y="0"/>
              <a:ext cx="1172479" cy="5840146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A2F480E-D285-4F35-A07F-F297FDD40B6C}"/>
              </a:ext>
            </a:extLst>
          </p:cNvPr>
          <p:cNvGrpSpPr/>
          <p:nvPr userDrawn="1"/>
        </p:nvGrpSpPr>
        <p:grpSpPr>
          <a:xfrm>
            <a:off x="-2" y="0"/>
            <a:ext cx="12192003" cy="6860141"/>
            <a:chOff x="-2" y="0"/>
            <a:chExt cx="12192003" cy="6860141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422BAAC5-2BC7-4856-8771-84132DC1688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814616" y="5092607"/>
              <a:ext cx="4385115" cy="1765395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이등변 삼각형 7">
              <a:extLst>
                <a:ext uri="{FF2B5EF4-FFF2-40B4-BE49-F238E27FC236}">
                  <a16:creationId xmlns:a16="http://schemas.microsoft.com/office/drawing/2014/main" id="{27C78903-0034-4EF3-9FEE-C53D6A2AC02A}"/>
                </a:ext>
              </a:extLst>
            </p:cNvPr>
            <p:cNvSpPr/>
            <p:nvPr userDrawn="1"/>
          </p:nvSpPr>
          <p:spPr>
            <a:xfrm>
              <a:off x="7809107" y="4712163"/>
              <a:ext cx="4382891" cy="2145835"/>
            </a:xfrm>
            <a:prstGeom prst="triangle">
              <a:avLst>
                <a:gd name="adj" fmla="val 100000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>
              <a:extLst>
                <a:ext uri="{FF2B5EF4-FFF2-40B4-BE49-F238E27FC236}">
                  <a16:creationId xmlns:a16="http://schemas.microsoft.com/office/drawing/2014/main" id="{A613D3EB-05D5-42A1-BF3A-DC57879D79D4}"/>
                </a:ext>
              </a:extLst>
            </p:cNvPr>
            <p:cNvSpPr/>
            <p:nvPr userDrawn="1"/>
          </p:nvSpPr>
          <p:spPr>
            <a:xfrm>
              <a:off x="10792589" y="783170"/>
              <a:ext cx="1399409" cy="6076971"/>
            </a:xfrm>
            <a:prstGeom prst="triangle">
              <a:avLst>
                <a:gd name="adj" fmla="val 100000"/>
              </a:avLst>
            </a:prstGeom>
            <a:solidFill>
              <a:srgbClr val="FFD41D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0B189D17-91D4-4427-AD89-4C34FB1A109E}"/>
                </a:ext>
              </a:extLst>
            </p:cNvPr>
            <p:cNvSpPr/>
            <p:nvPr userDrawn="1"/>
          </p:nvSpPr>
          <p:spPr>
            <a:xfrm>
              <a:off x="8983813" y="2813281"/>
              <a:ext cx="3208188" cy="4046859"/>
            </a:xfrm>
            <a:prstGeom prst="triangle">
              <a:avLst>
                <a:gd name="adj" fmla="val 100000"/>
              </a:avLst>
            </a:prstGeom>
            <a:solidFill>
              <a:srgbClr val="FFD41D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C63D5ACD-D8B6-40DF-ACB1-5B5D63FD5522}"/>
                </a:ext>
              </a:extLst>
            </p:cNvPr>
            <p:cNvSpPr/>
            <p:nvPr userDrawn="1"/>
          </p:nvSpPr>
          <p:spPr>
            <a:xfrm>
              <a:off x="10105121" y="4298347"/>
              <a:ext cx="2086879" cy="2559652"/>
            </a:xfrm>
            <a:prstGeom prst="triangle">
              <a:avLst>
                <a:gd name="adj" fmla="val 100000"/>
              </a:avLst>
            </a:prstGeom>
            <a:solidFill>
              <a:srgbClr val="FFFF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148EDAC0-6641-493B-BF63-1E5DCACCDC57}"/>
                </a:ext>
              </a:extLst>
            </p:cNvPr>
            <p:cNvSpPr/>
            <p:nvPr userDrawn="1"/>
          </p:nvSpPr>
          <p:spPr>
            <a:xfrm flipH="1" flipV="1">
              <a:off x="-2" y="0"/>
              <a:ext cx="727515" cy="1695311"/>
            </a:xfrm>
            <a:prstGeom prst="triangle">
              <a:avLst>
                <a:gd name="adj" fmla="val 100000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4DB27F78-D763-41F8-B505-516EC137191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0751431" y="0"/>
              <a:ext cx="1440567" cy="6150352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5C2ECDA-55FB-429D-A73B-950C41059A36}"/>
              </a:ext>
            </a:extLst>
          </p:cNvPr>
          <p:cNvGrpSpPr/>
          <p:nvPr userDrawn="1"/>
        </p:nvGrpSpPr>
        <p:grpSpPr>
          <a:xfrm flipH="1">
            <a:off x="-2" y="0"/>
            <a:ext cx="12192002" cy="6860141"/>
            <a:chOff x="-2" y="0"/>
            <a:chExt cx="12192002" cy="6860141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B0B252F3-F03A-4150-90C4-863AFE075A81}"/>
                </a:ext>
              </a:extLst>
            </p:cNvPr>
            <p:cNvGrpSpPr/>
            <p:nvPr userDrawn="1"/>
          </p:nvGrpSpPr>
          <p:grpSpPr>
            <a:xfrm>
              <a:off x="5749635" y="0"/>
              <a:ext cx="6442365" cy="6860141"/>
              <a:chOff x="5749636" y="0"/>
              <a:chExt cx="6442365" cy="6860141"/>
            </a:xfrm>
          </p:grpSpPr>
          <p:sp>
            <p:nvSpPr>
              <p:cNvPr id="8" name="이등변 삼각형 7">
                <a:extLst>
                  <a:ext uri="{FF2B5EF4-FFF2-40B4-BE49-F238E27FC236}">
                    <a16:creationId xmlns:a16="http://schemas.microsoft.com/office/drawing/2014/main" id="{A613D3EB-05D5-42A1-BF3A-DC57879D79D4}"/>
                  </a:ext>
                </a:extLst>
              </p:cNvPr>
              <p:cNvSpPr/>
              <p:nvPr/>
            </p:nvSpPr>
            <p:spPr>
              <a:xfrm>
                <a:off x="10792589" y="0"/>
                <a:ext cx="1399409" cy="6860141"/>
              </a:xfrm>
              <a:prstGeom prst="triangle">
                <a:avLst>
                  <a:gd name="adj" fmla="val 100000"/>
                </a:avLst>
              </a:prstGeom>
              <a:solidFill>
                <a:srgbClr val="FFD41D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이등변 삼각형 8">
                <a:extLst>
                  <a:ext uri="{FF2B5EF4-FFF2-40B4-BE49-F238E27FC236}">
                    <a16:creationId xmlns:a16="http://schemas.microsoft.com/office/drawing/2014/main" id="{0B189D17-91D4-4427-AD89-4C34FB1A109E}"/>
                  </a:ext>
                </a:extLst>
              </p:cNvPr>
              <p:cNvSpPr/>
              <p:nvPr/>
            </p:nvSpPr>
            <p:spPr>
              <a:xfrm>
                <a:off x="6276108" y="3574472"/>
                <a:ext cx="5915892" cy="3283527"/>
              </a:xfrm>
              <a:prstGeom prst="triangle">
                <a:avLst>
                  <a:gd name="adj" fmla="val 100000"/>
                </a:avLst>
              </a:prstGeom>
              <a:solidFill>
                <a:schemeClr val="accent4">
                  <a:lumMod val="20000"/>
                  <a:lumOff val="80000"/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이등변 삼각형 9">
                <a:extLst>
                  <a:ext uri="{FF2B5EF4-FFF2-40B4-BE49-F238E27FC236}">
                    <a16:creationId xmlns:a16="http://schemas.microsoft.com/office/drawing/2014/main" id="{27C78903-0034-4EF3-9FEE-C53D6A2AC02A}"/>
                  </a:ext>
                </a:extLst>
              </p:cNvPr>
              <p:cNvSpPr/>
              <p:nvPr/>
            </p:nvSpPr>
            <p:spPr>
              <a:xfrm>
                <a:off x="5749636" y="5344843"/>
                <a:ext cx="6442365" cy="1513157"/>
              </a:xfrm>
              <a:prstGeom prst="triangle">
                <a:avLst>
                  <a:gd name="adj" fmla="val 100000"/>
                </a:avLst>
              </a:prstGeom>
              <a:solidFill>
                <a:srgbClr val="FFCC00">
                  <a:alpha val="2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148EDAC0-6641-493B-BF63-1E5DCACCDC57}"/>
                </a:ext>
              </a:extLst>
            </p:cNvPr>
            <p:cNvSpPr/>
            <p:nvPr userDrawn="1"/>
          </p:nvSpPr>
          <p:spPr>
            <a:xfrm flipH="1" flipV="1">
              <a:off x="-2" y="0"/>
              <a:ext cx="727515" cy="1695311"/>
            </a:xfrm>
            <a:prstGeom prst="triangle">
              <a:avLst>
                <a:gd name="adj" fmla="val 100000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5850" y="1226510"/>
            <a:ext cx="9446274" cy="4481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36.[NGỮ PHÁP] </a:t>
            </a:r>
            <a:r>
              <a:rPr lang="en-US" altLang="ko-KR" sz="66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Đ</a:t>
            </a:r>
            <a:r>
              <a:rPr lang="en-US" altLang="ko-KR" sz="66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TỪ-TÍNH TỪ-DANH TỪ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~(</a:t>
            </a:r>
            <a:r>
              <a:rPr lang="ko-KR" altLang="ko-KR" sz="66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66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66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면</a:t>
            </a:r>
            <a:r>
              <a:rPr lang="ko-KR" altLang="ko-KR" sz="66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ko-KR" sz="6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6000" b="1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3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2540" y="246710"/>
            <a:ext cx="8703325" cy="5992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①</a:t>
            </a:r>
            <a:r>
              <a:rPr lang="ko-KR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NGH</a:t>
            </a: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Ĩ</a:t>
            </a: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endParaRPr lang="ko-KR" altLang="ko-KR" sz="3200" b="1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‘~(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면</a:t>
            </a: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điều kiện, sự giả định chưa chắc chắn, chưa trở thành hiện thực : </a:t>
            </a:r>
            <a:endParaRPr lang="ko-KR" altLang="ko-KR" sz="24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như... thì, giả sử… thì…, giá mà...thì</a:t>
            </a:r>
            <a:r>
              <a:rPr lang="vi-VN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…=</a:t>
            </a:r>
            <a:r>
              <a:rPr lang="ko-KR" altLang="ko-KR" sz="24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는다면</a:t>
            </a:r>
            <a:r>
              <a:rPr lang="vi-VN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=</a:t>
            </a:r>
            <a:r>
              <a:rPr lang="ko-KR" altLang="ko-KR" sz="24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거든</a:t>
            </a:r>
            <a:endParaRPr lang="en-US" altLang="ko-KR" sz="2400" b="1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4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ⓐ 조건 </a:t>
            </a:r>
            <a:r>
              <a:rPr lang="en-US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Đ</a:t>
            </a:r>
            <a:r>
              <a:rPr lang="en-US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 KIỆN:</a:t>
            </a:r>
            <a:endParaRPr lang="ko-KR" altLang="ko-KR" sz="2400" b="1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제 고향에는 겨울이 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되면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눈이 많이 옵니다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ko-KR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o-KR" altLang="ko-KR" sz="24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저는 매운 음식을 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먹으면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배가 아파요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ko-KR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ă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cay</a:t>
            </a:r>
            <a:endParaRPr lang="ko-KR" altLang="ko-KR" sz="24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HY견명조" panose="02030600000101010101" pitchFamily="18" charset="-127"/>
              <a:buChar char="·"/>
            </a:pP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학생증이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있으면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학교 도서관에서 책을 빌리 수 있어요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ko-KR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ko-KR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ko-KR" altLang="ko-KR" sz="24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994" y="3131388"/>
            <a:ext cx="2919263" cy="200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5648" y="303301"/>
            <a:ext cx="9500212" cy="5596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3200" b="1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ⓑ</a:t>
            </a:r>
            <a:r>
              <a:rPr lang="ko-KR" altLang="ko-KR" sz="3200" b="1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가정</a:t>
            </a:r>
            <a:r>
              <a:rPr lang="en-US" altLang="ko-KR" sz="3200" b="1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 </a:t>
            </a: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Đ</a:t>
            </a: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ỊNH: </a:t>
            </a: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giả định chưa chắc chắc hoặc chưa được thưc hiện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·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복권에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당첨되면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반을 부모님께 드릴 거예요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altLang="ko-KR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iả sử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trúng số </a:t>
            </a:r>
            <a:r>
              <a:rPr lang="vi-VN" altLang="ko-KR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sẽ tặng Bố Mẹ tôi một nửa</a:t>
            </a:r>
            <a:endParaRPr lang="ko-KR" altLang="ko-KR" sz="24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이번 시험에 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합격하면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제가 한 턱 </a:t>
            </a:r>
            <a:r>
              <a:rPr lang="ko-KR" altLang="ko-KR" sz="2400" kern="100" dirty="0" err="1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낼게요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ko-KR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ko-KR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ỳ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khao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chầu</a:t>
            </a:r>
            <a:endParaRPr lang="ko-KR" altLang="ko-KR" sz="24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HY견명조" panose="02030600000101010101" pitchFamily="18" charset="-127"/>
              <a:buChar char="·"/>
            </a:pP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내일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비가오면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운동회가 취소될 거에요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thi điền kinh sẽ bị hủy </a:t>
            </a:r>
            <a:r>
              <a:rPr lang="vi-VN" altLang="ko-KR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như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mai trời mưa</a:t>
            </a:r>
            <a:endParaRPr lang="ko-KR" altLang="ko-KR" sz="24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701" y="2067524"/>
            <a:ext cx="3024337" cy="206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7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26488" y="216030"/>
            <a:ext cx="2640403" cy="517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b="1" kern="100" dirty="0">
                <a:solidFill>
                  <a:srgbClr val="FFFF00"/>
                </a:solidFill>
                <a:latin typeface="맑은 고딕" panose="020B0503020000020004" pitchFamily="50" charset="-127"/>
                <a:ea typeface="바탕" panose="02030600000101010101" pitchFamily="18" charset="-127"/>
                <a:cs typeface="바탕" panose="02030600000101010101" pitchFamily="18" charset="-127"/>
              </a:rPr>
              <a:t>②</a:t>
            </a:r>
            <a:r>
              <a:rPr lang="en-US" altLang="ko-KR" sz="28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</a:t>
            </a:r>
            <a:endParaRPr lang="ko-KR" altLang="ko-KR" sz="2800" b="1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185162"/>
              </p:ext>
            </p:extLst>
          </p:nvPr>
        </p:nvGraphicFramePr>
        <p:xfrm>
          <a:off x="602958" y="1025475"/>
          <a:ext cx="7439355" cy="4301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7861">
                  <a:extLst>
                    <a:ext uri="{9D8B030D-6E8A-4147-A177-3AD203B41FA5}">
                      <a16:colId xmlns:a16="http://schemas.microsoft.com/office/drawing/2014/main" val="1065885882"/>
                    </a:ext>
                  </a:extLst>
                </a:gridCol>
                <a:gridCol w="925417">
                  <a:extLst>
                    <a:ext uri="{9D8B030D-6E8A-4147-A177-3AD203B41FA5}">
                      <a16:colId xmlns:a16="http://schemas.microsoft.com/office/drawing/2014/main" val="3956270469"/>
                    </a:ext>
                  </a:extLst>
                </a:gridCol>
                <a:gridCol w="1861851">
                  <a:extLst>
                    <a:ext uri="{9D8B030D-6E8A-4147-A177-3AD203B41FA5}">
                      <a16:colId xmlns:a16="http://schemas.microsoft.com/office/drawing/2014/main" val="513070287"/>
                    </a:ext>
                  </a:extLst>
                </a:gridCol>
                <a:gridCol w="1454226">
                  <a:extLst>
                    <a:ext uri="{9D8B030D-6E8A-4147-A177-3AD203B41FA5}">
                      <a16:colId xmlns:a16="http://schemas.microsoft.com/office/drawing/2014/main" val="2262187272"/>
                    </a:ext>
                  </a:extLst>
                </a:gridCol>
              </a:tblGrid>
              <a:tr h="71698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오다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면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nếu như... thì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가면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95718"/>
                  </a:ext>
                </a:extLst>
              </a:tr>
              <a:tr h="71698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ㄹ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놀다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놀면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900097"/>
                  </a:ext>
                </a:extLst>
              </a:tr>
              <a:tr h="71698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ㅂ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덥다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더우면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431255"/>
                  </a:ext>
                </a:extLst>
              </a:tr>
              <a:tr h="71698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먹다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 err="1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으면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 như... thì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먹으면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699678"/>
                  </a:ext>
                </a:extLst>
              </a:tr>
              <a:tr h="71698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ㄷ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듣다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들으면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238571"/>
                  </a:ext>
                </a:extLst>
              </a:tr>
              <a:tr h="71698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ㅅ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짓다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지으면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907203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640209" y="5686451"/>
            <a:ext cx="9696487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000" b="1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0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ㄹ</a:t>
            </a:r>
            <a:r>
              <a:rPr lang="en-US" altLang="ko-KR" sz="20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</a:t>
            </a:r>
            <a:r>
              <a:rPr lang="ko-KR" altLang="ko-KR" sz="2000" b="1" kern="100" dirty="0" err="1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ㅂ</a:t>
            </a:r>
            <a:r>
              <a:rPr lang="en-US" altLang="ko-KR" sz="20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0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‘+</a:t>
            </a:r>
            <a:r>
              <a:rPr lang="ko-KR" altLang="ko-KR" sz="20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면</a:t>
            </a:r>
            <a:r>
              <a:rPr lang="en-US" altLang="ko-KR" sz="20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’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000" b="1" kern="100" dirty="0" err="1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ㄷ</a:t>
            </a:r>
            <a:r>
              <a:rPr lang="en-US" altLang="ko-KR" sz="20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000" b="1" kern="100" dirty="0" err="1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ㅅ</a:t>
            </a:r>
            <a:r>
              <a:rPr lang="en-US" altLang="ko-KR" sz="20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000" b="1" kern="100" dirty="0" err="1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ㅎ</a:t>
            </a:r>
            <a:r>
              <a:rPr lang="en-US" altLang="ko-KR" sz="20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0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‘+</a:t>
            </a:r>
            <a:r>
              <a:rPr lang="ko-KR" altLang="ko-KR" sz="2000" kern="100" dirty="0" err="1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으면</a:t>
            </a:r>
            <a:r>
              <a:rPr lang="en-US" altLang="ko-KR" sz="20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’.</a:t>
            </a:r>
            <a:endParaRPr lang="ko-KR" altLang="ko-KR" sz="2000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0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58187" y="506544"/>
            <a:ext cx="9279876" cy="5370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TẬP1: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kern="10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‘~(</a:t>
            </a:r>
            <a:r>
              <a:rPr lang="ko-KR" altLang="ko-KR" sz="2000" b="1" kern="10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000" b="1" kern="10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000" b="1" kern="10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면</a:t>
            </a:r>
            <a:r>
              <a:rPr lang="en-US" altLang="ko-KR" sz="2000" b="1" kern="10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’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o-KR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겨울이</a:t>
            </a:r>
            <a:r>
              <a:rPr lang="ko-KR" altLang="ko-KR" sz="20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 </a:t>
            </a:r>
            <a:r>
              <a:rPr lang="ko-KR" altLang="ko-KR" sz="20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같이 스키장에 가요</a:t>
            </a:r>
            <a:r>
              <a:rPr lang="en-US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.(</a:t>
            </a:r>
            <a:r>
              <a:rPr lang="ko-KR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되다</a:t>
            </a:r>
            <a:r>
              <a:rPr lang="en-US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0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indent="3048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b="1" kern="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kern="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ko-KR" sz="20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ko-KR" altLang="ko-KR" sz="20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2.  </a:t>
            </a:r>
            <a:r>
              <a:rPr lang="ko-KR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내일 날씨가 너무 </a:t>
            </a:r>
            <a:r>
              <a:rPr lang="en-US" altLang="ko-KR" sz="20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  </a:t>
            </a:r>
            <a:r>
              <a:rPr lang="ko-KR" altLang="ko-KR" sz="20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ko-KR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집에서</a:t>
            </a:r>
            <a:r>
              <a:rPr lang="en-US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TV</a:t>
            </a:r>
            <a:r>
              <a:rPr lang="ko-KR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를 봅시다</a:t>
            </a:r>
            <a:r>
              <a:rPr lang="en-US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춥다</a:t>
            </a:r>
            <a:r>
              <a:rPr lang="en-US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0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ko-KR" sz="2000" b="1" kern="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kern="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ko-KR" sz="20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ko-KR" sz="20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3.  </a:t>
            </a:r>
            <a:r>
              <a:rPr lang="ko-KR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하노이에</a:t>
            </a:r>
            <a:r>
              <a:rPr lang="ko-KR" altLang="ko-KR" sz="20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 </a:t>
            </a:r>
            <a:r>
              <a:rPr lang="ko-KR" altLang="ko-KR" sz="20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쌀국수를 드셔 보세요</a:t>
            </a:r>
            <a:r>
              <a:rPr lang="en-US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.(</a:t>
            </a:r>
            <a:r>
              <a:rPr lang="ko-KR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가다</a:t>
            </a:r>
            <a:r>
              <a:rPr lang="en-US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0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Phở</a:t>
            </a:r>
            <a:r>
              <a:rPr lang="en-US" altLang="ko-KR" sz="2000" b="1" kern="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kern="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ko-KR" altLang="ko-KR" sz="20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4.  </a:t>
            </a:r>
            <a:r>
              <a:rPr lang="ko-KR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주말에 날씨가 </a:t>
            </a:r>
            <a:r>
              <a:rPr lang="en-US" altLang="ko-KR" sz="20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     </a:t>
            </a:r>
            <a:r>
              <a:rPr lang="ko-KR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수영장에 갑시다</a:t>
            </a:r>
            <a:r>
              <a:rPr lang="en-US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덥다</a:t>
            </a:r>
            <a:r>
              <a:rPr lang="en-US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0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kern="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ko-KR" sz="20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ko-KR" sz="20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5.  </a:t>
            </a:r>
            <a:r>
              <a:rPr lang="ko-KR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저는 </a:t>
            </a:r>
            <a:r>
              <a:rPr lang="en-US" altLang="ko-KR" sz="20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     </a:t>
            </a:r>
            <a:r>
              <a:rPr lang="ko-KR" altLang="ko-KR" sz="20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ko-KR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대학원에 진학할 거예요</a:t>
            </a:r>
            <a:r>
              <a:rPr lang="en-US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졸업하다</a:t>
            </a:r>
            <a:r>
              <a:rPr lang="en-US" altLang="ko-KR" sz="20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0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kern="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kern="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ko-KR" sz="20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ko-KR" sz="20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ko-KR" altLang="ko-KR" sz="20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283" y="3354158"/>
            <a:ext cx="1985630" cy="183406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767365" y="156462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0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되면</a:t>
            </a:r>
            <a:endParaRPr lang="ko-KR" altLang="en-US" sz="2000" dirty="0"/>
          </a:p>
        </p:txBody>
      </p:sp>
      <p:sp>
        <p:nvSpPr>
          <p:cNvPr id="5" name="직사각형 4"/>
          <p:cNvSpPr/>
          <p:nvPr/>
        </p:nvSpPr>
        <p:spPr>
          <a:xfrm>
            <a:off x="2979938" y="241938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0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추우면</a:t>
            </a:r>
            <a:endParaRPr lang="ko-KR" altLang="en-US" sz="2000" dirty="0"/>
          </a:p>
        </p:txBody>
      </p:sp>
      <p:sp>
        <p:nvSpPr>
          <p:cNvPr id="6" name="직사각형 5"/>
          <p:cNvSpPr/>
          <p:nvPr/>
        </p:nvSpPr>
        <p:spPr>
          <a:xfrm>
            <a:off x="2138084" y="3285843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ko-KR" altLang="ko-KR" sz="20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면</a:t>
            </a:r>
            <a:endParaRPr lang="ko-KR" altLang="en-US" sz="2000" dirty="0"/>
          </a:p>
        </p:txBody>
      </p:sp>
      <p:sp>
        <p:nvSpPr>
          <p:cNvPr id="7" name="직사각형 6"/>
          <p:cNvSpPr/>
          <p:nvPr/>
        </p:nvSpPr>
        <p:spPr>
          <a:xfrm>
            <a:off x="2695557" y="4127723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더</a:t>
            </a:r>
            <a:r>
              <a:rPr lang="ko-KR" altLang="ko-KR" sz="20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우면</a:t>
            </a:r>
            <a:endParaRPr lang="ko-KR" altLang="en-US" sz="2000" dirty="0"/>
          </a:p>
        </p:txBody>
      </p:sp>
      <p:sp>
        <p:nvSpPr>
          <p:cNvPr id="8" name="직사각형 7"/>
          <p:cNvSpPr/>
          <p:nvPr/>
        </p:nvSpPr>
        <p:spPr>
          <a:xfrm>
            <a:off x="1615184" y="499235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졸업하</a:t>
            </a:r>
            <a:r>
              <a:rPr lang="ko-KR" altLang="ko-KR" sz="20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면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3348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03951" y="537062"/>
            <a:ext cx="10161345" cy="5596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TẬP2</a:t>
            </a:r>
            <a:r>
              <a:rPr lang="en-US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sz="2400" b="1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ko-KR" sz="2400" b="1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533400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ⓐ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열심히 공부하다 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                 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㉠ 시험에 합격하다</a:t>
            </a:r>
          </a:p>
          <a:p>
            <a:pPr marL="581025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ă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ⓑ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장학금을 받다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                        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㉡ 부모님께 선물을 사 드리다</a:t>
            </a:r>
          </a:p>
          <a:p>
            <a:pPr indent="609600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BốM</a:t>
            </a:r>
            <a:endParaRPr lang="en-US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609600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ⓒ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길에서 연예인을 만나다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          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㉢ 같이 사진을 찍다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581025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ĩ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altLang="ko-KR" sz="24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1025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34602" y="4655947"/>
            <a:ext cx="696216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장학금을 받으면 부모님께 선물을 사 </a:t>
            </a:r>
            <a:r>
              <a:rPr lang="ko-KR" altLang="ko-KR" sz="2400" kern="100" dirty="0" err="1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드릴거예요</a:t>
            </a: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20975" y="5200615"/>
            <a:ext cx="707116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길에서 연예인을 만나면 같이 사진을 찍을 거예요</a:t>
            </a: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41315" y="5745283"/>
            <a:ext cx="562205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열심히 공부하면 시험에 합격할 거예요</a:t>
            </a: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0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540</Words>
  <Application>Microsoft Office PowerPoint</Application>
  <PresentationFormat>와이드스크린</PresentationFormat>
  <Paragraphs>85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6</vt:i4>
      </vt:variant>
    </vt:vector>
  </HeadingPairs>
  <TitlesOfParts>
    <vt:vector size="16" baseType="lpstr">
      <vt:lpstr>HY견명조</vt:lpstr>
      <vt:lpstr>맑은 고딕</vt:lpstr>
      <vt:lpstr>Arial</vt:lpstr>
      <vt:lpstr>Times New Roman</vt:lpstr>
      <vt:lpstr>Office 테마</vt:lpstr>
      <vt:lpstr>4_디자인 사용자 지정</vt:lpstr>
      <vt:lpstr>3_디자인 사용자 지정</vt:lpstr>
      <vt:lpstr>1_디자인 사용자 지정</vt:lpstr>
      <vt:lpstr>디자인 사용자 지정</vt:lpstr>
      <vt:lpstr>2_디자인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aaa L</dc:creator>
  <cp:lastModifiedBy>이 유락</cp:lastModifiedBy>
  <cp:revision>175</cp:revision>
  <dcterms:created xsi:type="dcterms:W3CDTF">2019-08-12T02:50:54Z</dcterms:created>
  <dcterms:modified xsi:type="dcterms:W3CDTF">2020-08-06T04:19:54Z</dcterms:modified>
</cp:coreProperties>
</file>