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77" r:id="rId4"/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85850" y="1085850"/>
            <a:ext cx="7237186" cy="450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[NGỮ PHÁP]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66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 TRÍ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58800" y="612160"/>
            <a:ext cx="6743700" cy="465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 NGHĨA: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에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있다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에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없다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놓다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ở,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6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30200" y="490575"/>
            <a:ext cx="79375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3600" b="1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iạ</a:t>
            </a:r>
            <a:r>
              <a:rPr lang="en-US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옆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정문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앞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교실은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층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기숙사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냉장고가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970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7500" y="533931"/>
            <a:ext cx="6870700" cy="5362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ko-KR" sz="3600" b="1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endParaRPr lang="en-US" altLang="ko-KR" sz="3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저녁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공원에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갔습니다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배우러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여동생은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요즘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피아노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학원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다닙니다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Gần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gái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Piano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Tâm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모자는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탁자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놓으세요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nón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64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7500" y="381676"/>
            <a:ext cx="3505768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THỨC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502377"/>
              </p:ext>
            </p:extLst>
          </p:nvPr>
        </p:nvGraphicFramePr>
        <p:xfrm>
          <a:off x="317500" y="1319005"/>
          <a:ext cx="6324600" cy="3000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757284546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4286491118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4137877082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1059544600"/>
                    </a:ext>
                  </a:extLst>
                </a:gridCol>
              </a:tblGrid>
              <a:tr h="1500394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학교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학교에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Trường</a:t>
                      </a:r>
                      <a:endParaRPr lang="ko-KR" sz="24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412124"/>
                  </a:ext>
                </a:extLst>
              </a:tr>
              <a:tr h="1500394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식당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식당에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1914658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254000" y="4571999"/>
            <a:ext cx="816610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đều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94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08000" y="512253"/>
            <a:ext cx="69977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커피숍이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은행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옆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60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90500" y="936608"/>
            <a:ext cx="6096000" cy="44696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팜반만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연세대학교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Yonei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895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9900" y="482302"/>
            <a:ext cx="8940800" cy="5728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LUYÊN TẬP 2: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책상위에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 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우산이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 ở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뒤에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 </a:t>
            </a:r>
            <a:r>
              <a:rPr lang="en-US" altLang="ko-KR" sz="2400" b="1" u="sng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 </a:t>
            </a:r>
            <a:r>
              <a:rPr lang="en-US" altLang="ko-KR" sz="2400" u="sng" dirty="0" err="1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ến</a:t>
            </a:r>
            <a:r>
              <a:rPr lang="en-US" altLang="ko-K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80946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457</Words>
  <Application>Microsoft Office PowerPoint</Application>
  <PresentationFormat>와이드스크린</PresentationFormat>
  <Paragraphs>79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HY견명조</vt:lpstr>
      <vt:lpstr>맑은 고딕</vt:lpstr>
      <vt:lpstr>Arial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22</cp:revision>
  <dcterms:created xsi:type="dcterms:W3CDTF">2020-06-10T05:10:35Z</dcterms:created>
  <dcterms:modified xsi:type="dcterms:W3CDTF">2020-07-03T00:34:29Z</dcterms:modified>
</cp:coreProperties>
</file>