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7" r:id="rId2"/>
    <p:sldId id="268" r:id="rId3"/>
    <p:sldId id="277" r:id="rId4"/>
    <p:sldId id="278" r:id="rId5"/>
    <p:sldId id="279" r:id="rId6"/>
    <p:sldId id="280" r:id="rId7"/>
    <p:sldId id="281" r:id="rId8"/>
    <p:sldId id="282" r:id="rId9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3" d="100"/>
          <a:sy n="73" d="100"/>
        </p:scale>
        <p:origin x="82" y="2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5842D88-2833-45F6-9DCD-197BA03091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276D9F84-634E-4B22-BE91-618D9B654B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BCE35F3-806C-4414-ACF0-C8C6556E86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B574B7-6FB2-453E-B3C3-810B221AC0ED}" type="datetimeFigureOut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2020-07-03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074CAE4-F42B-423F-97A1-8B6BCAF59C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D6A7555-A53D-4BF7-8FE9-E2DF857BA9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3BBC40-A6BF-439A-975D-2CAA367092EC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33514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FEFDA8B-F716-4146-8B40-CECFFCF2EB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D9C608BD-0C4B-46CE-AD57-44B3642E0B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C9F9838-A53E-4950-ABC7-39873D886A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B574B7-6FB2-453E-B3C3-810B221AC0ED}" type="datetimeFigureOut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2020-07-03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46A21EB-F75A-4435-B525-285C0F3B4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E75221A-BB14-4E05-A555-ED15066044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3BBC40-A6BF-439A-975D-2CAA367092EC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361285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39B90DA9-75F7-4D59-87D6-0EB773350E6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D03B21BF-198D-4E4E-A016-13A63051DE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5ACA42A-E6DE-426D-89D5-ABF18E3D1F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B574B7-6FB2-453E-B3C3-810B221AC0ED}" type="datetimeFigureOut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2020-07-03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2702312-2BBE-4EB6-9F24-4DAA6BE47A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2AD1494-FFB2-4004-AE43-14970A9105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3BBC40-A6BF-439A-975D-2CAA367092EC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024909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3499DF2-BCA4-4C2D-9279-794233C8EE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5E7B1A4-B439-425C-8E2B-1B114A9F9A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D658187-BACA-416A-ADFD-6F859B673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B574B7-6FB2-453E-B3C3-810B221AC0ED}" type="datetimeFigureOut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2020-07-03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B46C5BE-0754-4494-B057-6368A61D53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C8D055C-76FA-408D-AAD4-1650DEE97B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3BBC40-A6BF-439A-975D-2CAA367092EC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23941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3EA8A8D-DD82-4D44-AFA4-DA6DE6C612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04DDAAD-D4EC-4C6B-A536-F7A242EE3A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B3C94E8-D885-4B61-9A35-DC956B85FF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B574B7-6FB2-453E-B3C3-810B221AC0ED}" type="datetimeFigureOut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2020-07-03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663534F-6F70-40DC-A1FC-5F7BC9177A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667E4C5-3C51-4DF2-BB1B-7F1B9F6003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3BBC40-A6BF-439A-975D-2CAA367092EC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9361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41B98DA-7F84-4654-A194-0FF7A45608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A1C4722-6E8D-4E4E-B380-9A0948B6859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D3EB8294-93A0-470E-9E53-6B3A0A27AB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F2CEF05-8BF8-49C4-8153-9C3D15F9B7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B574B7-6FB2-453E-B3C3-810B221AC0ED}" type="datetimeFigureOut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2020-07-03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9433F06-C524-4270-96D3-E732A4B2DA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349441AF-D108-4495-953B-EDDDF0CC2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3BBC40-A6BF-439A-975D-2CAA367092EC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80654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16A2160-3567-497C-81EF-2977726B8B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AF7D616-B998-483F-8ACD-7503CB17A0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D968EAB6-1FA5-4D12-ABD9-DA7D3F96E5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AACAACD6-C586-4903-8B5F-0591282FE92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FA14E38F-81BF-4589-A48D-CEC050F9E0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0BD99392-26AA-4F41-BAFE-099D8D301E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B574B7-6FB2-453E-B3C3-810B221AC0ED}" type="datetimeFigureOut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2020-07-03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06ADA574-7AF6-4031-B949-1783082105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08C0644E-DE97-49AC-A932-DF2ED8061F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3BBC40-A6BF-439A-975D-2CAA367092EC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873210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C7A970B-4452-45F5-89A6-A21B4CF346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100C5DC3-1AFF-4981-A613-F085920A7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B574B7-6FB2-453E-B3C3-810B221AC0ED}" type="datetimeFigureOut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2020-07-03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E3D64D01-C734-481A-8351-AC3855F414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440E223F-2DE9-43E5-B69E-AA40194F83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3BBC40-A6BF-439A-975D-2CAA367092EC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335890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CA9FD8E3-380B-4796-8323-07E0565D33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B574B7-6FB2-453E-B3C3-810B221AC0ED}" type="datetimeFigureOut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2020-07-03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C12A5B2A-9C30-4C2E-B497-FB693F3553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45966E31-F326-499C-8F73-43602D474A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3BBC40-A6BF-439A-975D-2CAA367092EC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632303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B8EA582-2F7C-4321-8C26-27F3B79676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4997B67-3636-4C09-8FE8-41EE42623A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29BC4F2-C8A4-41EA-9276-7E3A0C7E27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791B02A3-746E-4C40-840A-D0AD55253B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B574B7-6FB2-453E-B3C3-810B221AC0ED}" type="datetimeFigureOut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2020-07-03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48B9ABAB-8864-4FD0-8DAB-7412E1AE28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EA784E0-2CAE-45D2-AEC1-037F50BECF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3BBC40-A6BF-439A-975D-2CAA367092EC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578009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8750B94-3A34-40CE-9342-5AAE0B359E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1F311627-0DB0-48ED-AE75-77E34CE178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07061DC7-E129-4E39-B429-04A9A80523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4D643063-5BBF-4F65-B46D-660F776BB0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B574B7-6FB2-453E-B3C3-810B221AC0ED}" type="datetimeFigureOut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2020-07-03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EFE9923F-114A-4786-8FBA-F5C32FF864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620A6714-7413-42FB-9AA5-6BF56D39CA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3BBC40-A6BF-439A-975D-2CAA367092EC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228312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0A601F8D-8332-4D0D-8A2E-86138AF749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7534AB11-6089-4325-AE49-B11B7DABAB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C3D860F-6208-489F-A5BC-1B1AB22987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B574B7-6FB2-453E-B3C3-810B221AC0ED}" type="datetimeFigureOut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2020-07-03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52C2793-AE1C-4088-AF18-96DD2163BE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05EBFF8B-0A45-4775-9DD7-A3BAE91840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3BBC40-A6BF-439A-975D-2CAA367092EC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12236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000" y="180000"/>
            <a:ext cx="1085850" cy="1085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직사각형 4"/>
          <p:cNvSpPr/>
          <p:nvPr/>
        </p:nvSpPr>
        <p:spPr>
          <a:xfrm>
            <a:off x="1085850" y="1085850"/>
            <a:ext cx="7237186" cy="45023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66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6.</a:t>
            </a:r>
            <a:r>
              <a:rPr lang="vi-VN" altLang="ko-KR" sz="66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[NGỮ PHÁP]</a:t>
            </a:r>
            <a:endParaRPr lang="en-US" altLang="ko-KR" sz="6600" b="1" kern="100" dirty="0">
              <a:latin typeface="Times New Roman" panose="02020603050405020304" pitchFamily="18" charset="0"/>
              <a:ea typeface="HY견명조" panose="02030600000101010101" pitchFamily="18" charset="-127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sz="6600" b="1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에</a:t>
            </a:r>
            <a:r>
              <a:rPr lang="en-US" altLang="ko-KR" sz="66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66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(</a:t>
            </a:r>
            <a:r>
              <a:rPr lang="en-US" altLang="ko-KR" sz="66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VỊ TRÍ</a:t>
            </a:r>
            <a:r>
              <a:rPr lang="en-US" altLang="ko-KR" sz="66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)</a:t>
            </a:r>
            <a:endParaRPr lang="ko-KR" altLang="ko-KR" sz="6600" b="1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en-US" altLang="ko-KR" sz="6600" dirty="0">
              <a:solidFill>
                <a:prstClr val="black"/>
              </a:solidFill>
              <a:latin typeface="HY견명조" panose="02030600000101010101" pitchFamily="18" charset="-127"/>
              <a:ea typeface="HY견명조" panose="02030600000101010101" pitchFamily="18" charset="-127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ko-KR" sz="6600" b="1" i="0" u="none" strike="noStrike" kern="1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anose="02020603050405020304" pitchFamily="18" charset="0"/>
              <a:ea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78051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>
            <a:off x="558800" y="612160"/>
            <a:ext cx="6743700" cy="46596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sz="3600" b="1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①</a:t>
            </a:r>
            <a:r>
              <a:rPr lang="en-US" altLang="ko-KR" sz="36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Ý NGHĨA: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ko-KR" altLang="ko-KR" sz="3600" b="1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‘</a:t>
            </a:r>
            <a:r>
              <a:rPr lang="ko-KR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에</a:t>
            </a:r>
            <a:r>
              <a:rPr lang="en-US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’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ko-KR" altLang="ko-KR" sz="28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kiết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‘</a:t>
            </a:r>
            <a:r>
              <a:rPr lang="ko-KR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에</a:t>
            </a:r>
            <a:r>
              <a:rPr lang="ko-KR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있다</a:t>
            </a:r>
            <a:r>
              <a:rPr lang="en-US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 ‘</a:t>
            </a:r>
            <a:r>
              <a:rPr lang="ko-KR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에</a:t>
            </a:r>
            <a:r>
              <a:rPr lang="ko-KR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없다</a:t>
            </a:r>
            <a:r>
              <a:rPr lang="en-US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ko-KR" altLang="ko-KR" sz="28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tới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lui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‘</a:t>
            </a:r>
            <a:r>
              <a:rPr lang="ko-KR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가다</a:t>
            </a:r>
            <a:r>
              <a:rPr lang="en-US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오다</a:t>
            </a:r>
            <a:r>
              <a:rPr lang="en-US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다니다</a:t>
            </a:r>
            <a:r>
              <a:rPr lang="en-US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놓다</a:t>
            </a:r>
            <a:r>
              <a:rPr lang="en-US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’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8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b="1" kern="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ở, </a:t>
            </a:r>
            <a:r>
              <a:rPr lang="en-US" altLang="ko-KR" sz="2800" b="1" kern="1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altLang="ko-KR" sz="2800" b="1" kern="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ko-KR" sz="2800" b="1" kern="1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endParaRPr lang="ko-KR" altLang="ko-KR" sz="28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29634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330200" y="490575"/>
            <a:ext cx="7937500" cy="5662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ko-KR" altLang="ko-KR" sz="3600" b="1" kern="100" dirty="0">
                <a:solidFill>
                  <a:srgbClr val="0000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ⓐ</a:t>
            </a:r>
            <a:r>
              <a:rPr lang="ko-KR" altLang="ko-KR" sz="3600" b="1" kern="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3600" b="1" kern="100" dirty="0" err="1">
                <a:solidFill>
                  <a:srgbClr val="C000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Đ</a:t>
            </a:r>
            <a:r>
              <a:rPr lang="en-US" altLang="ko-KR" sz="3600" b="1" kern="1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iạ</a:t>
            </a:r>
            <a:r>
              <a:rPr lang="en-US" altLang="ko-KR" sz="3600" b="1" kern="1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3600" b="1" kern="1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endParaRPr lang="ko-KR" altLang="ko-KR" sz="3600" b="1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152400">
              <a:lnSpc>
                <a:spcPct val="107000"/>
              </a:lnSpc>
              <a:spcAft>
                <a:spcPts val="800"/>
              </a:spcAft>
            </a:pP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가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: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학교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식당은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어디</a:t>
            </a:r>
            <a:r>
              <a:rPr lang="ko-KR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에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있어요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?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152400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ă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ở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đâu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152400">
              <a:lnSpc>
                <a:spcPct val="107000"/>
              </a:lnSpc>
              <a:spcAft>
                <a:spcPts val="800"/>
              </a:spcAft>
            </a:pP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나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: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도서관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옆</a:t>
            </a:r>
            <a:r>
              <a:rPr lang="ko-KR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에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있어요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152400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Ở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Viện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HY견명조" panose="02030600000101010101" pitchFamily="18" charset="-127"/>
              <a:buChar char="·"/>
            </a:pP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저는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지금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학교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정문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앞</a:t>
            </a:r>
            <a:r>
              <a:rPr lang="ko-KR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에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있습니다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Bây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đứng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ở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cổng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HY견명조" panose="02030600000101010101" pitchFamily="18" charset="-127"/>
              <a:buChar char="·"/>
            </a:pP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우리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교실은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3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층</a:t>
            </a:r>
            <a:r>
              <a:rPr lang="ko-KR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에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있습니다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nằm</a:t>
            </a:r>
            <a:r>
              <a:rPr lang="en-US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</a:t>
            </a:r>
            <a:r>
              <a:rPr lang="en-US" altLang="ko-KR" sz="2400" kern="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tầng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HY견명조" panose="02030600000101010101" pitchFamily="18" charset="-127"/>
              <a:buChar char="·"/>
            </a:pP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기숙사</a:t>
            </a:r>
            <a:r>
              <a:rPr lang="ko-KR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에는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냉장고가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없습니다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ký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túc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tủ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lạnh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49702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317500" y="533931"/>
            <a:ext cx="6870700" cy="53626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sz="3600" b="1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ⓑ</a:t>
            </a:r>
            <a:r>
              <a:rPr lang="ko-KR" altLang="ko-KR" sz="3600" b="1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3600" b="1" kern="1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3600" b="1" kern="1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altLang="ko-KR" sz="3600" b="1" kern="1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altLang="ko-KR" sz="3600" b="1" kern="1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endParaRPr lang="en-US" altLang="ko-KR" sz="3600" b="1" kern="1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ko-KR" altLang="ko-KR" sz="3600" b="1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HY견명조" panose="02030600000101010101" pitchFamily="18" charset="-127"/>
              <a:buChar char="·"/>
            </a:pP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저는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어제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저녁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식사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후</a:t>
            </a:r>
            <a:r>
              <a:rPr lang="ko-KR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에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공원에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갔습니다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altLang="ko-KR" sz="2400" kern="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hôm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ă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HY견명조" panose="02030600000101010101" pitchFamily="18" charset="-127"/>
              <a:buChar char="·"/>
            </a:pP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한국어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배우러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한국</a:t>
            </a:r>
            <a:r>
              <a:rPr lang="ko-KR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에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왔습니다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Tôi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đến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Hàn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Quốc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để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học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tiếng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Hàn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HY견명조" panose="02030600000101010101" pitchFamily="18" charset="-127"/>
              <a:buChar char="·"/>
            </a:pP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제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여동생은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요즘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피아노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학원</a:t>
            </a:r>
            <a:r>
              <a:rPr lang="ko-KR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에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다닙니다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Gần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đây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em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gái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tôi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đi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học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đàn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Piano ở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Trung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Tâm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HY견명조" panose="02030600000101010101" pitchFamily="18" charset="-127"/>
              <a:buChar char="·"/>
            </a:pP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모자는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탁자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위</a:t>
            </a:r>
            <a:r>
              <a:rPr lang="ko-KR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에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놓으세요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Hãy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để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nón</a:t>
            </a:r>
            <a:r>
              <a:rPr lang="en-US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ở</a:t>
            </a:r>
            <a:r>
              <a:rPr lang="en-US" altLang="ko-KR" sz="2400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trên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bàn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15642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317500" y="381676"/>
            <a:ext cx="3505768" cy="6851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sz="3600" b="1" kern="100" dirty="0">
                <a:latin typeface="맑은 고딕" panose="020B0503020000020004" pitchFamily="50" charset="-127"/>
                <a:ea typeface="바탕" panose="02030600000101010101" pitchFamily="18" charset="-127"/>
                <a:cs typeface="바탕" panose="02030600000101010101" pitchFamily="18" charset="-127"/>
              </a:rPr>
              <a:t>②</a:t>
            </a:r>
            <a:r>
              <a:rPr lang="en-US" altLang="ko-KR" sz="3600" b="1" kern="100" dirty="0">
                <a:latin typeface="맑은 고딕" panose="020B0503020000020004" pitchFamily="50" charset="-127"/>
                <a:ea typeface="바탕" panose="02030600000101010101" pitchFamily="18" charset="-127"/>
                <a:cs typeface="바탕" panose="02030600000101010101" pitchFamily="18" charset="-127"/>
              </a:rPr>
              <a:t> </a:t>
            </a:r>
            <a:r>
              <a:rPr lang="en-US" altLang="ko-KR" sz="36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HÌNH THỨC</a:t>
            </a:r>
            <a:endParaRPr lang="ko-KR" altLang="ko-KR" sz="3600" b="1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  <p:graphicFrame>
        <p:nvGraphicFramePr>
          <p:cNvPr id="5" name="표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0502377"/>
              </p:ext>
            </p:extLst>
          </p:nvPr>
        </p:nvGraphicFramePr>
        <p:xfrm>
          <a:off x="317500" y="1319005"/>
          <a:ext cx="6324600" cy="300078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82800">
                  <a:extLst>
                    <a:ext uri="{9D8B030D-6E8A-4147-A177-3AD203B41FA5}">
                      <a16:colId xmlns:a16="http://schemas.microsoft.com/office/drawing/2014/main" val="757284546"/>
                    </a:ext>
                  </a:extLst>
                </a:gridCol>
                <a:gridCol w="1651000">
                  <a:extLst>
                    <a:ext uri="{9D8B030D-6E8A-4147-A177-3AD203B41FA5}">
                      <a16:colId xmlns:a16="http://schemas.microsoft.com/office/drawing/2014/main" val="4286491118"/>
                    </a:ext>
                  </a:extLst>
                </a:gridCol>
                <a:gridCol w="723900">
                  <a:extLst>
                    <a:ext uri="{9D8B030D-6E8A-4147-A177-3AD203B41FA5}">
                      <a16:colId xmlns:a16="http://schemas.microsoft.com/office/drawing/2014/main" val="4137877082"/>
                    </a:ext>
                  </a:extLst>
                </a:gridCol>
                <a:gridCol w="1866900">
                  <a:extLst>
                    <a:ext uri="{9D8B030D-6E8A-4147-A177-3AD203B41FA5}">
                      <a16:colId xmlns:a16="http://schemas.microsoft.com/office/drawing/2014/main" val="1059544600"/>
                    </a:ext>
                  </a:extLst>
                </a:gridCol>
              </a:tblGrid>
              <a:tr h="1500394">
                <a:tc>
                  <a:txBody>
                    <a:bodyPr/>
                    <a:lstStyle/>
                    <a:p>
                      <a:pPr algn="l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ko-KR" sz="24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phụ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âm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cuối</a:t>
                      </a:r>
                      <a:endParaRPr lang="ko-KR" sz="2400" kern="100" dirty="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학교</a:t>
                      </a:r>
                    </a:p>
                    <a:p>
                      <a:pPr algn="l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Trường</a:t>
                      </a:r>
                      <a:endParaRPr lang="ko-KR" sz="2400" kern="10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ko-KR" sz="2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에</a:t>
                      </a:r>
                    </a:p>
                    <a:p>
                      <a:pPr algn="l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ở</a:t>
                      </a:r>
                      <a:endParaRPr lang="ko-KR" sz="2400" kern="10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학교에</a:t>
                      </a:r>
                    </a:p>
                    <a:p>
                      <a:pPr algn="l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ở Trường</a:t>
                      </a:r>
                      <a:endParaRPr lang="ko-KR" sz="2400" kern="10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97412124"/>
                  </a:ext>
                </a:extLst>
              </a:tr>
              <a:tr h="1500394">
                <a:tc>
                  <a:txBody>
                    <a:bodyPr/>
                    <a:lstStyle/>
                    <a:p>
                      <a:pPr algn="l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ko-KR" sz="24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phụ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âm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cuối</a:t>
                      </a:r>
                      <a:endParaRPr lang="ko-KR" sz="2400" kern="100" dirty="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식당</a:t>
                      </a:r>
                    </a:p>
                    <a:p>
                      <a:pPr algn="l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Nhà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Hàng</a:t>
                      </a:r>
                      <a:endParaRPr lang="ko-KR" sz="2400" kern="100" dirty="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ko-KR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에</a:t>
                      </a:r>
                    </a:p>
                    <a:p>
                      <a:pPr algn="l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ở</a:t>
                      </a:r>
                      <a:endParaRPr lang="ko-KR" sz="2400" kern="100" dirty="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식당에</a:t>
                      </a:r>
                    </a:p>
                    <a:p>
                      <a:pPr algn="l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ở 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Nhà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Hàng</a:t>
                      </a:r>
                      <a:endParaRPr lang="ko-KR" sz="2400" kern="100" dirty="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61914658"/>
                  </a:ext>
                </a:extLst>
              </a:tr>
            </a:tbl>
          </a:graphicData>
        </a:graphic>
      </p:graphicFrame>
      <p:sp>
        <p:nvSpPr>
          <p:cNvPr id="6" name="직사각형 5"/>
          <p:cNvSpPr/>
          <p:nvPr/>
        </p:nvSpPr>
        <p:spPr>
          <a:xfrm>
            <a:off x="254000" y="4571999"/>
            <a:ext cx="8166100" cy="8826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·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Danh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từ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có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phụ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âm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cuối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không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có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phụ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âm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cuối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đều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kết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hợp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với</a:t>
            </a:r>
            <a:r>
              <a:rPr lang="en-US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‘</a:t>
            </a:r>
            <a:r>
              <a:rPr lang="ko-KR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에</a:t>
            </a:r>
            <a:r>
              <a:rPr lang="en-US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’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30948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508000" y="512253"/>
            <a:ext cx="6997700" cy="5662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36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LUYỆN TẬP1: </a:t>
            </a:r>
            <a:endParaRPr lang="ko-KR" altLang="ko-KR" sz="3600" b="1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Hãy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áp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dụng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‘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에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’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để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hoàn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thành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những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câu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sau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đây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indent="304800"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가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: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책이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어디</a:t>
            </a:r>
            <a:r>
              <a:rPr lang="ko-KR" altLang="ko-KR" sz="2400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에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있어요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?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4826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ở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đâu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482600"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나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: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책상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위</a:t>
            </a:r>
            <a:r>
              <a:rPr lang="ko-KR" altLang="ko-KR" sz="2400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에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있어요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4826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Ở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254000"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가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: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커피숍이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어디</a:t>
            </a:r>
            <a:r>
              <a:rPr lang="ko-KR" altLang="ko-KR" sz="2400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에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있어요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?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4826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Quán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cà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phê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ở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đâu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482600"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나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: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은행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옆</a:t>
            </a:r>
            <a:r>
              <a:rPr lang="ko-KR" altLang="ko-KR" sz="2400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에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있어요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4826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ngân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66038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190500" y="936608"/>
            <a:ext cx="6096000" cy="4469622"/>
          </a:xfrm>
          <a:prstGeom prst="rect">
            <a:avLst/>
          </a:prstGeom>
        </p:spPr>
        <p:txBody>
          <a:bodyPr>
            <a:spAutoFit/>
          </a:bodyPr>
          <a:lstStyle/>
          <a:p>
            <a:pPr marL="254000"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가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: </a:t>
            </a:r>
            <a:r>
              <a:rPr lang="ko-KR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팜반만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씨는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어느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학교</a:t>
            </a:r>
            <a:r>
              <a:rPr lang="ko-KR" altLang="ko-KR" sz="2400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에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다녀요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?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4826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Phạm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altLang="ko-KR" sz="2400" kern="100" dirty="0" err="1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ă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Mạnh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482600"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나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: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연세대학교</a:t>
            </a:r>
            <a:r>
              <a:rPr lang="ko-KR" altLang="ko-KR" sz="2400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에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다녀요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4826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Học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ở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trường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Đại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học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Yonei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</a:p>
          <a:p>
            <a:pPr marL="482600" algn="just">
              <a:lnSpc>
                <a:spcPct val="107000"/>
              </a:lnSpc>
              <a:spcAft>
                <a:spcPts val="800"/>
              </a:spcAft>
            </a:pP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254000"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가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: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지금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어디</a:t>
            </a:r>
            <a:r>
              <a:rPr lang="ko-KR" altLang="ko-KR" sz="2400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에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가요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?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4826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Bây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đâu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482600"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나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: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학교</a:t>
            </a:r>
            <a:r>
              <a:rPr lang="ko-KR" altLang="ko-KR" sz="2400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에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가요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4826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Đ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28955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469900" y="482302"/>
            <a:ext cx="8940800" cy="57286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32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LUYÊN TẬP 2: </a:t>
            </a:r>
            <a:r>
              <a:rPr lang="en-US" altLang="ko-KR" sz="32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Hãy</a:t>
            </a:r>
            <a:r>
              <a:rPr lang="en-US" altLang="ko-KR" sz="32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32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hoàn</a:t>
            </a:r>
            <a:r>
              <a:rPr lang="en-US" altLang="ko-KR" sz="32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32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thành</a:t>
            </a:r>
            <a:r>
              <a:rPr lang="en-US" altLang="ko-KR" sz="32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32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những</a:t>
            </a:r>
            <a:r>
              <a:rPr lang="en-US" altLang="ko-KR" sz="32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32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câu</a:t>
            </a:r>
            <a:r>
              <a:rPr lang="en-US" altLang="ko-KR" sz="32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32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sau</a:t>
            </a:r>
            <a:r>
              <a:rPr lang="en-US" altLang="ko-KR" sz="32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32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đây</a:t>
            </a:r>
            <a:r>
              <a:rPr lang="en-US" altLang="ko-KR" sz="32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ko-KR" altLang="ko-KR" sz="32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가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: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가방이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어디에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있습니까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? (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책상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위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)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826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Túi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đâu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82600"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나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: </a:t>
            </a:r>
            <a:r>
              <a:rPr lang="ko-KR" altLang="ko-KR" sz="2400" u="sng" kern="100" dirty="0" err="1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책상위에</a:t>
            </a:r>
            <a:r>
              <a:rPr lang="ko-KR" altLang="ko-KR" sz="2400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있습니다</a:t>
            </a:r>
            <a:r>
              <a:rPr lang="en-US" altLang="ko-KR" sz="2400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 </a:t>
            </a:r>
            <a:r>
              <a:rPr lang="en-US" altLang="ko-KR" sz="2400" u="sng" kern="1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Ở </a:t>
            </a:r>
            <a:r>
              <a:rPr lang="en-US" altLang="ko-KR" sz="2400" u="sng" kern="1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altLang="ko-KR" sz="2400" u="sng" kern="1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u="sng" kern="1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altLang="ko-KR" sz="2400" u="sng" kern="1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가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: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우산이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어디에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있어요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? (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의자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뒤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)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826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Ô ở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đâu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82600"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나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: </a:t>
            </a:r>
            <a:r>
              <a:rPr lang="ko-KR" altLang="ko-KR" sz="2400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의자</a:t>
            </a:r>
            <a:r>
              <a:rPr lang="ko-KR" altLang="ko-KR" sz="2400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뒤에</a:t>
            </a:r>
            <a:r>
              <a:rPr lang="ko-KR" altLang="ko-KR" sz="2400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있습니다</a:t>
            </a:r>
            <a:r>
              <a:rPr lang="en-US" altLang="ko-KR" sz="2400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 </a:t>
            </a:r>
            <a:r>
              <a:rPr lang="en-US" altLang="ko-KR" sz="2400" b="1" u="sng" kern="1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Ở</a:t>
            </a:r>
            <a:r>
              <a:rPr lang="en-US" altLang="ko-KR" sz="2400" u="sng" kern="1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u="sng" kern="1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ko-KR" sz="2400" u="sng" kern="1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u="sng" kern="1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ghế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가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: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어디에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가요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? (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학교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)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826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Đi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đâu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vậy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?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82600"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나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: </a:t>
            </a:r>
            <a:r>
              <a:rPr lang="ko-KR" altLang="ko-KR" sz="2400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학교에</a:t>
            </a:r>
            <a:r>
              <a:rPr lang="ko-KR" altLang="ko-KR" sz="2400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가요</a:t>
            </a:r>
            <a:r>
              <a:rPr lang="en-US" altLang="ko-KR" sz="2400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 </a:t>
            </a:r>
            <a:r>
              <a:rPr lang="en-US" altLang="ko-KR" sz="2400" u="sng" dirty="0" err="1">
                <a:solidFill>
                  <a:srgbClr val="C000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Đ</a:t>
            </a:r>
            <a:r>
              <a:rPr lang="en-US" altLang="ko-KR" sz="2400" u="sng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ến</a:t>
            </a:r>
            <a:r>
              <a:rPr lang="en-US" altLang="ko-KR" sz="2400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u="sng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endParaRPr lang="ko-KR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7809467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</TotalTime>
  <Words>457</Words>
  <Application>Microsoft Office PowerPoint</Application>
  <PresentationFormat>와이드스크린</PresentationFormat>
  <Paragraphs>79</Paragraphs>
  <Slides>8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8</vt:i4>
      </vt:variant>
    </vt:vector>
  </HeadingPairs>
  <TitlesOfParts>
    <vt:vector size="13" baseType="lpstr">
      <vt:lpstr>HY견명조</vt:lpstr>
      <vt:lpstr>맑은 고딕</vt:lpstr>
      <vt:lpstr>Arial</vt:lpstr>
      <vt:lpstr>Times New Roman</vt:lpstr>
      <vt:lpstr>1_Office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Sky123.Org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Windows 사용자</dc:creator>
  <cp:lastModifiedBy>이 유락</cp:lastModifiedBy>
  <cp:revision>22</cp:revision>
  <dcterms:created xsi:type="dcterms:W3CDTF">2020-06-10T05:10:35Z</dcterms:created>
  <dcterms:modified xsi:type="dcterms:W3CDTF">2020-07-03T00:34:29Z</dcterms:modified>
</cp:coreProperties>
</file>