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274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34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38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83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23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513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32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5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36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09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010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FFAD0-F9A9-411E-B512-82E4D3A32B63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8EDF-9C08-4EDA-9D37-3A04090329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739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85850" y="1085850"/>
            <a:ext cx="7375861" cy="348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33. NG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endParaRPr lang="en-US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ko-KR" sz="6600" b="1" kern="100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0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4559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8600" y="283932"/>
            <a:ext cx="11493500" cy="157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tố liên kết với động từ, tính từ, danh từ thể hiện </a:t>
            </a:r>
            <a:r>
              <a:rPr lang="vi-VN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vế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trước đối lập với vế sau :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28600" y="2080478"/>
            <a:ext cx="8445500" cy="3971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해물탕은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맵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삼계탕은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매워요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lẩu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hải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sản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cay,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Sâm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cay.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언니는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키가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크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키가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작아요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cao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thấp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어렵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열심히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공부할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거예요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cố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gắng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왔지만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산에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올라갔습니다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ời mưa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tôi vẫn leo núi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100" y="1701800"/>
            <a:ext cx="3487737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0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5732" y="199352"/>
            <a:ext cx="2954335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19064" y="999009"/>
            <a:ext cx="2582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b="1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ko-KR" sz="24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4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 </a:t>
            </a:r>
            <a:r>
              <a:rPr lang="ko-KR" altLang="ko-KR" sz="2400" b="1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374313"/>
              </p:ext>
            </p:extLst>
          </p:nvPr>
        </p:nvGraphicFramePr>
        <p:xfrm>
          <a:off x="228704" y="1535048"/>
          <a:ext cx="7441990" cy="1684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6283">
                  <a:extLst>
                    <a:ext uri="{9D8B030D-6E8A-4147-A177-3AD203B41FA5}">
                      <a16:colId xmlns:a16="http://schemas.microsoft.com/office/drawing/2014/main" val="857331294"/>
                    </a:ext>
                  </a:extLst>
                </a:gridCol>
                <a:gridCol w="1056817">
                  <a:extLst>
                    <a:ext uri="{9D8B030D-6E8A-4147-A177-3AD203B41FA5}">
                      <a16:colId xmlns:a16="http://schemas.microsoft.com/office/drawing/2014/main" val="2681911727"/>
                    </a:ext>
                  </a:extLst>
                </a:gridCol>
                <a:gridCol w="1372434">
                  <a:extLst>
                    <a:ext uri="{9D8B030D-6E8A-4147-A177-3AD203B41FA5}">
                      <a16:colId xmlns:a16="http://schemas.microsoft.com/office/drawing/2014/main" val="1329535948"/>
                    </a:ext>
                  </a:extLst>
                </a:gridCol>
                <a:gridCol w="2226456">
                  <a:extLst>
                    <a:ext uri="{9D8B030D-6E8A-4147-A177-3AD203B41FA5}">
                      <a16:colId xmlns:a16="http://schemas.microsoft.com/office/drawing/2014/main" val="2370662068"/>
                    </a:ext>
                  </a:extLst>
                </a:gridCol>
              </a:tblGrid>
              <a:tr h="84203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크다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크지만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 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085672"/>
                  </a:ext>
                </a:extLst>
              </a:tr>
              <a:tr h="84203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작다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작지만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85727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859690"/>
              </p:ext>
            </p:extLst>
          </p:nvPr>
        </p:nvGraphicFramePr>
        <p:xfrm>
          <a:off x="228704" y="4094216"/>
          <a:ext cx="7410346" cy="1728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3571">
                  <a:extLst>
                    <a:ext uri="{9D8B030D-6E8A-4147-A177-3AD203B41FA5}">
                      <a16:colId xmlns:a16="http://schemas.microsoft.com/office/drawing/2014/main" val="1309401376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374092144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243494794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050007289"/>
                    </a:ext>
                  </a:extLst>
                </a:gridCol>
              </a:tblGrid>
              <a:tr h="86408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950709"/>
                  </a:ext>
                </a:extLst>
              </a:tr>
              <a:tr h="86408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181163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190815" y="3606712"/>
            <a:ext cx="2666789" cy="457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ko-KR" altLang="ko-KR" sz="24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ko-KR" sz="24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1068" y="5822391"/>
            <a:ext cx="10371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·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Động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từ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tính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từ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có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phụ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âm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cuối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hay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không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</a:p>
          <a:p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có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phụ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âm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cuối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đều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kết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hợp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với</a:t>
            </a:r>
            <a:r>
              <a:rPr lang="en-US" altLang="ko-KR" sz="24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‘</a:t>
            </a:r>
            <a:r>
              <a:rPr lang="ko-KR" altLang="ko-KR" sz="24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0151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42900" y="351752"/>
            <a:ext cx="3106356" cy="457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 </a:t>
            </a:r>
            <a:r>
              <a:rPr lang="ko-KR" altLang="ko-KR" sz="24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ko-KR" sz="2400" b="1" kern="100" dirty="0">
              <a:solidFill>
                <a:srgbClr val="C0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678785"/>
              </p:ext>
            </p:extLst>
          </p:nvPr>
        </p:nvGraphicFramePr>
        <p:xfrm>
          <a:off x="342899" y="1124425"/>
          <a:ext cx="8210791" cy="2343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1060">
                  <a:extLst>
                    <a:ext uri="{9D8B030D-6E8A-4147-A177-3AD203B41FA5}">
                      <a16:colId xmlns:a16="http://schemas.microsoft.com/office/drawing/2014/main" val="2447604877"/>
                    </a:ext>
                  </a:extLst>
                </a:gridCol>
                <a:gridCol w="1217502">
                  <a:extLst>
                    <a:ext uri="{9D8B030D-6E8A-4147-A177-3AD203B41FA5}">
                      <a16:colId xmlns:a16="http://schemas.microsoft.com/office/drawing/2014/main" val="534407982"/>
                    </a:ext>
                  </a:extLst>
                </a:gridCol>
                <a:gridCol w="1448136">
                  <a:extLst>
                    <a:ext uri="{9D8B030D-6E8A-4147-A177-3AD203B41FA5}">
                      <a16:colId xmlns:a16="http://schemas.microsoft.com/office/drawing/2014/main" val="2426080085"/>
                    </a:ext>
                  </a:extLst>
                </a:gridCol>
                <a:gridCol w="2854093">
                  <a:extLst>
                    <a:ext uri="{9D8B030D-6E8A-4147-A177-3AD203B41FA5}">
                      <a16:colId xmlns:a16="http://schemas.microsoft.com/office/drawing/2014/main" val="3839590180"/>
                    </a:ext>
                  </a:extLst>
                </a:gridCol>
              </a:tblGrid>
              <a:tr h="14068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간호사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간호사지만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간호사이지만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 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ㅣ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 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88159"/>
                  </a:ext>
                </a:extLst>
              </a:tr>
              <a:tr h="9365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ười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endParaRPr lang="ko-KR" sz="20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사람이지만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ㅣ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 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ười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50756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342900" y="3467829"/>
            <a:ext cx="9131300" cy="2478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※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tình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nghi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thức</a:t>
            </a:r>
            <a:endParaRPr lang="ko-KR" altLang="ko-KR" sz="2400" kern="100" dirty="0">
              <a:solidFill>
                <a:srgbClr val="99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※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Vế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vế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khác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chủ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solidFill>
                <a:srgbClr val="99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※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khứ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đứng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,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tương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lai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sz="2400" b="1" kern="100" dirty="0" err="1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en-US" altLang="ko-KR" sz="2400" b="1" kern="100" dirty="0">
                <a:solidFill>
                  <a:srgbClr val="99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‘(0)</a:t>
            </a:r>
            <a:endParaRPr lang="ko-KR" altLang="ko-KR" sz="2400" kern="100" dirty="0">
              <a:solidFill>
                <a:srgbClr val="99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68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4800" y="267071"/>
            <a:ext cx="10985500" cy="1339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lang="ko-KR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6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-101600" y="1925791"/>
            <a:ext cx="10007600" cy="446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디자인은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비싸요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예쁘다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thấy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kiểu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đẹp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đắt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뚜안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성격이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잘생겼다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tuấn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đẹp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trai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685800" indent="-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새집이어서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ko-KR" sz="2400" kern="100" dirty="0">
              <a:latin typeface="맑은 고딕" panose="020B0503020000020004" pitchFamily="50" charset="-12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화장실이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하나라서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불편해요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깨끗하다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685800" indent="-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685800" indent="-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약을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낫네요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685800" indent="-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thuốc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vẫn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chưa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khỏi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791803" y="189300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예쁘지만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3749108" y="2418602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1932023" y="2891842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잘생겼지만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3963812" y="3396228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2630967" y="4876836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2816947" y="5863449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1309824" y="5348142"/>
            <a:ext cx="14029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지만</a:t>
            </a:r>
            <a:endParaRPr lang="ko-KR" altLang="en-US" sz="2400" dirty="0"/>
          </a:p>
        </p:txBody>
      </p:sp>
      <p:sp>
        <p:nvSpPr>
          <p:cNvPr id="11" name="직사각형 10"/>
          <p:cNvSpPr/>
          <p:nvPr/>
        </p:nvSpPr>
        <p:spPr>
          <a:xfrm>
            <a:off x="2287925" y="387864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깨끗하지만</a:t>
            </a:r>
            <a:endParaRPr lang="ko-KR" altLang="en-US" sz="2400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737" y="3910385"/>
            <a:ext cx="1982347" cy="278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81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1600" y="317490"/>
            <a:ext cx="10628132" cy="5761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</a:t>
            </a:r>
          </a:p>
          <a:p>
            <a:pPr marL="685800" indent="-304800"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분위기가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Bầu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khí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hang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hang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바빠요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숙제를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도와줬어요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Maichael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bận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Maichael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úp tôi làm bài tập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29970" y="2673129"/>
            <a:ext cx="8493031" cy="9576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식당은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분위기가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좋지만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음식이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맛이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없어요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Bầu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khí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hang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lại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785504" y="4669912"/>
            <a:ext cx="6083717" cy="9576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마이클은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바쁘지만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숙제를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도와줬어요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Maichael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bận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úp tôi làm bài tập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06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500</Words>
  <Application>Microsoft Office PowerPoint</Application>
  <PresentationFormat>와이드스크린</PresentationFormat>
  <Paragraphs>106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HY견명조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11</cp:revision>
  <dcterms:created xsi:type="dcterms:W3CDTF">2020-07-06T23:57:14Z</dcterms:created>
  <dcterms:modified xsi:type="dcterms:W3CDTF">2020-07-24T09:23:49Z</dcterms:modified>
</cp:coreProperties>
</file>