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7" r:id="rId4"/>
    <p:sldId id="278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842D88-2833-45F6-9DCD-197BA0309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6D9F84-634E-4B22-BE91-618D9B654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CE35F3-806C-4414-ACF0-C8C6556E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74CAE4-F42B-423F-97A1-8B6BCAF5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6A7555-A53D-4BF7-8FE9-E2DF857B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5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EFDA8B-F716-4146-8B40-CECFFCF2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C608BD-0C4B-46CE-AD57-44B3642E0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9F9838-A53E-4950-ABC7-39873D88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6A21EB-F75A-4435-B525-285C0F3B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75221A-BB14-4E05-A555-ED150660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12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B90DA9-75F7-4D59-87D6-0EB773350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3B21BF-198D-4E4E-A016-13A63051D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CA42A-E6DE-426D-89D5-ABF18E3D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702312-2BBE-4EB6-9F24-4DAA6BE47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AD1494-FFB2-4004-AE43-14970A91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49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99DF2-BCA4-4C2D-9279-794233C8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E7B1A4-B439-425C-8E2B-1B114A9F9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658187-BACA-416A-ADFD-6F859B67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46C5BE-0754-4494-B057-6368A61D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D055C-76FA-408D-AAD4-1650DEE9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94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EA8A8D-DD82-4D44-AFA4-DA6DE6C6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4DDAAD-D4EC-4C6B-A536-F7A242E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3C94E8-D885-4B61-9A35-DC956B85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63534F-6F70-40DC-A1FC-5F7BC917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67E4C5-3C51-4DF2-BB1B-7F1B9F60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6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1B98DA-7F84-4654-A194-0FF7A456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1C4722-6E8D-4E4E-B380-9A0948B68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EB8294-93A0-470E-9E53-6B3A0A27A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F2CEF05-8BF8-49C4-8153-9C3D15F9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9433F06-C524-4270-96D3-E732A4B2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9441AF-D108-4495-953B-EDDDF0CC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65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6A2160-3567-497C-81EF-2977726B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F7D616-B998-483F-8ACD-7503CB17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68EAB6-1FA5-4D12-ABD9-DA7D3F96E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ACAACD6-C586-4903-8B5F-0591282FE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14E38F-81BF-4589-A48D-CEC050F9E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BD99392-26AA-4F41-BAFE-099D8D30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ADA574-7AF6-4031-B949-17830821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8C0644E-DE97-49AC-A932-DF2ED806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32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7A970B-4452-45F5-89A6-A21B4CF34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0C5DC3-1AFF-4981-A613-F085920A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D64D01-C734-481A-8351-AC3855F4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0E223F-2DE9-43E5-B69E-AA40194F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58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A9FD8E3-380B-4796-8323-07E0565D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2A5B2A-9C30-4C2E-B497-FB693F3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966E31-F326-499C-8F73-43602D47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23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8EA582-2F7C-4321-8C26-27F3B796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997B67-3636-4C09-8FE8-41EE4262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29BC4F2-C8A4-41EA-9276-7E3A0C7E2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1B02A3-746E-4C40-840A-D0AD5525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B9ABAB-8864-4FD0-8DAB-7412E1AE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784E0-2CAE-45D2-AEC1-037F50BE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0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750B94-3A34-40CE-9342-5AAE0B359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F311627-0DB0-48ED-AE75-77E34CE17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7061DC7-E129-4E39-B429-04A9A8052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643063-5BBF-4F65-B46D-660F776B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E9923F-114A-4786-8FBA-F5C32FF8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0A6714-7413-42FB-9AA5-6BF56D39C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83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A601F8D-8332-4D0D-8A2E-86138AF7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34AB11-6089-4325-AE49-B11B7DABA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3D860F-6208-489F-A5BC-1B1AB2298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2C2793-AE1C-4088-AF18-96DD2163B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EBFF8B-0A45-4775-9DD7-A3BAE918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2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927100" y="1085850"/>
            <a:ext cx="7237186" cy="5691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NGỮ PHÁP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서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)/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서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6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altLang="ko-KR" sz="6600" dirty="0">
              <a:solidFill>
                <a:prstClr val="black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6600" b="1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80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66700" y="225904"/>
            <a:ext cx="10388600" cy="63212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Ý NGHĨA:</a:t>
            </a: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Trợ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hiện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tượng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ảnh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hưởng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hành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vi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kết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hợp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보내다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gửi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에게서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trường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hợp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thức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văn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viết</a:t>
            </a:r>
            <a:endParaRPr lang="en-US" altLang="ko-KR" sz="2800" kern="100" dirty="0">
              <a:solidFill>
                <a:srgbClr val="0000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한테서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tình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huống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sinh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hoạt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963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92100" y="474153"/>
            <a:ext cx="6096000" cy="618951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이메일을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보냈어요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gửi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email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này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은주씨</a:t>
            </a:r>
            <a:r>
              <a:rPr lang="ko-KR" altLang="ko-KR" sz="28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이메일을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보냈어요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gửi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email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Eun-jU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에게서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편지가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왔어요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가방은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주세요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ơn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đưa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túi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(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cặp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.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이것은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친구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한테서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받은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꽃이에요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Hoa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653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97792" y="313652"/>
            <a:ext cx="3160417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HÌNH TH</a:t>
            </a:r>
            <a:r>
              <a:rPr lang="vi-VN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r>
              <a:rPr lang="vi-VN" altLang="ko-KR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523509"/>
              </p:ext>
            </p:extLst>
          </p:nvPr>
        </p:nvGraphicFramePr>
        <p:xfrm>
          <a:off x="320356" y="932924"/>
          <a:ext cx="6664644" cy="2200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3201">
                  <a:extLst>
                    <a:ext uri="{9D8B030D-6E8A-4147-A177-3AD203B41FA5}">
                      <a16:colId xmlns:a16="http://schemas.microsoft.com/office/drawing/2014/main" val="2125383564"/>
                    </a:ext>
                  </a:extLst>
                </a:gridCol>
                <a:gridCol w="1368843">
                  <a:extLst>
                    <a:ext uri="{9D8B030D-6E8A-4147-A177-3AD203B41FA5}">
                      <a16:colId xmlns:a16="http://schemas.microsoft.com/office/drawing/2014/main" val="2623871209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3610534615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969826032"/>
                    </a:ext>
                  </a:extLst>
                </a:gridCol>
              </a:tblGrid>
              <a:tr h="88032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친구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에게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친구에게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84442920"/>
                  </a:ext>
                </a:extLst>
              </a:tr>
              <a:tr h="132048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학생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학생에게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06039793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197792" y="3206682"/>
            <a:ext cx="8864600" cy="3474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에게서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→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loại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bỏ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에게서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한테서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동생에게서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받았어요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=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동생에게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받았어요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em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친구한테서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받았어요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=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친구한테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받았어요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37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31800" y="494298"/>
            <a:ext cx="7874000" cy="5962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☞ ĐỐI CHIÊÚ NGỮ PHÁP-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께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→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께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kính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’,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에게서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한테서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어머니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께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선물</a:t>
            </a:r>
            <a:r>
              <a:rPr lang="ko-KR" altLang="en-US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를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드렸어요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biếu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Mẹ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어머니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께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꽃을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받았어요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Mẹ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tặng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Hoa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☞ SO SÁNH NGỮ PHÁP: 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와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4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Danh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vô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cảm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tự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di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chuyển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개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주었습니다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080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8600" y="181397"/>
            <a:ext cx="6096000" cy="161480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★ → LƯU Ý: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단체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Cơ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quan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Đoàn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(X)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단체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Cơ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quan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Đoàn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(O)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239351"/>
              </p:ext>
            </p:extLst>
          </p:nvPr>
        </p:nvGraphicFramePr>
        <p:xfrm>
          <a:off x="325120" y="1972246"/>
          <a:ext cx="8666480" cy="23996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50013">
                  <a:extLst>
                    <a:ext uri="{9D8B030D-6E8A-4147-A177-3AD203B41FA5}">
                      <a16:colId xmlns:a16="http://schemas.microsoft.com/office/drawing/2014/main" val="3547502711"/>
                    </a:ext>
                  </a:extLst>
                </a:gridCol>
                <a:gridCol w="4016467">
                  <a:extLst>
                    <a:ext uri="{9D8B030D-6E8A-4147-A177-3AD203B41FA5}">
                      <a16:colId xmlns:a16="http://schemas.microsoft.com/office/drawing/2014/main" val="2017666508"/>
                    </a:ext>
                  </a:extLst>
                </a:gridCol>
              </a:tblGrid>
              <a:tr h="1228154"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시청에게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이메일을 보냈어요</a:t>
                      </a: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(X)</a:t>
                      </a:r>
                      <a:endParaRPr lang="ko-KR" sz="20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gửi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email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tòa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(X)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시청에 이메일을 보냈어요</a:t>
                      </a: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(O)</a:t>
                      </a:r>
                      <a:endParaRPr lang="ko-KR" sz="20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gửi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email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tòa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(O)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2571391"/>
                  </a:ext>
                </a:extLst>
              </a:tr>
              <a:tr h="1171480"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학교에게 편지를 보냈어요</a:t>
                      </a: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(X)</a:t>
                      </a:r>
                      <a:endParaRPr lang="ko-KR" sz="20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gửi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(X)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학교에 편지를 보냈어요</a:t>
                      </a:r>
                      <a:r>
                        <a:rPr 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(O)</a:t>
                      </a:r>
                      <a:endParaRPr lang="ko-KR" sz="20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Tôi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gửi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(O)  </a:t>
                      </a:r>
                      <a:endParaRPr lang="ko-KR" sz="20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2642610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-165100" y="5029074"/>
            <a:ext cx="7721600" cy="985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한테서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Chỉ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Cơ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quan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Đoàn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619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92100" y="279931"/>
            <a:ext cx="9182100" cy="6058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ea typeface="Arial Unicode MS" panose="020B0604020202020204" pitchFamily="50" charset="-127"/>
                <a:cs typeface="Times New Roman" panose="02020603050405020304" pitchFamily="18" charset="0"/>
              </a:rPr>
              <a:t>LUYỆN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TẬP1: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tìm</a:t>
            </a: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hợp</a:t>
            </a: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36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endParaRPr lang="en-US" altLang="ko-KR" sz="36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r>
              <a:rPr lang="en-US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에게서</a:t>
            </a:r>
            <a:r>
              <a:rPr lang="en-US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께</a:t>
            </a:r>
            <a:r>
              <a:rPr lang="en-US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36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3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오늘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여자친구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꽃을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주었습니다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Hôm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nay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tặng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gái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아침마다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꽃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물을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줍니다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cũng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tưới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nước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Hoa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강아지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껌을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됩니다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Nếu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con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kẹo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cao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마이씨가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만원을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주었어요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Mai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10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uôn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957698" y="2828218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1366653" y="4812168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2322611" y="5786834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4385638" y="3820499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endParaRPr lang="ko-KR" altLang="en-US" sz="2400" dirty="0"/>
          </a:p>
        </p:txBody>
      </p:sp>
      <p:sp>
        <p:nvSpPr>
          <p:cNvPr id="8" name="직사각형 7"/>
          <p:cNvSpPr/>
          <p:nvPr/>
        </p:nvSpPr>
        <p:spPr>
          <a:xfrm>
            <a:off x="2181909" y="529288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1480394" y="430461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endParaRPr lang="ko-KR" altLang="en-US" sz="2400" dirty="0"/>
          </a:p>
        </p:txBody>
      </p:sp>
      <p:sp>
        <p:nvSpPr>
          <p:cNvPr id="10" name="직사각형 9"/>
          <p:cNvSpPr/>
          <p:nvPr/>
        </p:nvSpPr>
        <p:spPr>
          <a:xfrm>
            <a:off x="3205104" y="2328426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endParaRPr lang="ko-KR" altLang="en-US" sz="2400" dirty="0"/>
          </a:p>
        </p:txBody>
      </p:sp>
      <p:sp>
        <p:nvSpPr>
          <p:cNvPr id="11" name="직사각형 10"/>
          <p:cNvSpPr/>
          <p:nvPr/>
        </p:nvSpPr>
        <p:spPr>
          <a:xfrm>
            <a:off x="2200959" y="330893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367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92100" y="782675"/>
            <a:ext cx="8547100" cy="546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할머니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생신에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할머니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선물을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드렸어요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Sinh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6.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다른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사람들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말하지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마세요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Đừng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khác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7.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할아버지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가방입니다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Túi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xách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8.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생일에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민호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책을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권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받았습니다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sách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Minho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sinh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nhật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9.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고양이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먹이를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너무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마세요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Đừng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Mèo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quá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nhiều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487951" y="76362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께</a:t>
            </a:r>
            <a:endParaRPr lang="ko-KR" altLang="en-US" sz="2400" dirty="0"/>
          </a:p>
        </p:txBody>
      </p:sp>
      <p:sp>
        <p:nvSpPr>
          <p:cNvPr id="3" name="직사각형 2"/>
          <p:cNvSpPr/>
          <p:nvPr/>
        </p:nvSpPr>
        <p:spPr>
          <a:xfrm>
            <a:off x="2181226" y="176795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2489002" y="274843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께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3248337" y="3715147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endParaRPr lang="ko-KR" altLang="en-US" sz="2400" dirty="0"/>
          </a:p>
        </p:txBody>
      </p:sp>
      <p:sp>
        <p:nvSpPr>
          <p:cNvPr id="8" name="직사각형 7"/>
          <p:cNvSpPr/>
          <p:nvPr/>
        </p:nvSpPr>
        <p:spPr>
          <a:xfrm>
            <a:off x="1488133" y="520648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에게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1628343" y="1272915"/>
            <a:ext cx="7665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tặng</a:t>
            </a:r>
            <a:endParaRPr lang="ko-KR" altLang="en-US" sz="2400" dirty="0"/>
          </a:p>
        </p:txBody>
      </p:sp>
      <p:sp>
        <p:nvSpPr>
          <p:cNvPr id="10" name="직사각형 9"/>
          <p:cNvSpPr/>
          <p:nvPr/>
        </p:nvSpPr>
        <p:spPr>
          <a:xfrm>
            <a:off x="2803520" y="1277719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endParaRPr lang="ko-KR" altLang="en-US" sz="2400" dirty="0"/>
          </a:p>
        </p:txBody>
      </p:sp>
      <p:sp>
        <p:nvSpPr>
          <p:cNvPr id="11" name="직사각형 10"/>
          <p:cNvSpPr/>
          <p:nvPr/>
        </p:nvSpPr>
        <p:spPr>
          <a:xfrm>
            <a:off x="2060084" y="2268319"/>
            <a:ext cx="593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endParaRPr lang="ko-KR" altLang="en-US" sz="2400" dirty="0"/>
          </a:p>
        </p:txBody>
      </p:sp>
      <p:sp>
        <p:nvSpPr>
          <p:cNvPr id="13" name="직사각형 12"/>
          <p:cNvSpPr/>
          <p:nvPr/>
        </p:nvSpPr>
        <p:spPr>
          <a:xfrm>
            <a:off x="1593651" y="5708104"/>
            <a:ext cx="646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102017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643</Words>
  <Application>Microsoft Office PowerPoint</Application>
  <PresentationFormat>와이드스크린</PresentationFormat>
  <Paragraphs>115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HY견명조</vt:lpstr>
      <vt:lpstr>맑은 고딕</vt:lpstr>
      <vt:lpstr>Arial</vt:lpstr>
      <vt:lpstr>Times New Roman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24</cp:revision>
  <dcterms:created xsi:type="dcterms:W3CDTF">2020-06-10T05:10:35Z</dcterms:created>
  <dcterms:modified xsi:type="dcterms:W3CDTF">2020-06-26T00:53:08Z</dcterms:modified>
</cp:coreProperties>
</file>