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77" r:id="rId4"/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7100" y="1085850"/>
            <a:ext cx="7237186" cy="569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NGỮ PHÁP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)/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66700" y="225904"/>
            <a:ext cx="10388600" cy="632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 NGHĨA: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Trợ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tượng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hưởng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보내다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gửi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văn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viết</a:t>
            </a:r>
            <a:endParaRPr lang="en-US" altLang="ko-KR" sz="28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huống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hoạt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92100" y="474153"/>
            <a:ext cx="6096000" cy="618951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이메일을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gửi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email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은주씨</a:t>
            </a:r>
            <a:r>
              <a:rPr lang="ko-KR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이메일을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gửi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email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Eun-jU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편지가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túi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cặp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꽃이에요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65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97792" y="313652"/>
            <a:ext cx="316041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r>
              <a:rPr lang="vi-VN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523509"/>
              </p:ext>
            </p:extLst>
          </p:nvPr>
        </p:nvGraphicFramePr>
        <p:xfrm>
          <a:off x="320356" y="932924"/>
          <a:ext cx="6664644" cy="2200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3201">
                  <a:extLst>
                    <a:ext uri="{9D8B030D-6E8A-4147-A177-3AD203B41FA5}">
                      <a16:colId xmlns:a16="http://schemas.microsoft.com/office/drawing/2014/main" val="2125383564"/>
                    </a:ext>
                  </a:extLst>
                </a:gridCol>
                <a:gridCol w="1368843">
                  <a:extLst>
                    <a:ext uri="{9D8B030D-6E8A-4147-A177-3AD203B41FA5}">
                      <a16:colId xmlns:a16="http://schemas.microsoft.com/office/drawing/2014/main" val="2623871209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610534615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969826032"/>
                    </a:ext>
                  </a:extLst>
                </a:gridCol>
              </a:tblGrid>
              <a:tr h="88032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친구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에게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친구에게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4442920"/>
                  </a:ext>
                </a:extLst>
              </a:tr>
              <a:tr h="1320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학생에게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6039793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97792" y="3206682"/>
            <a:ext cx="8864600" cy="3474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→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동생에게서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=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동생에게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친구한테서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=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친구한테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7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31800" y="494298"/>
            <a:ext cx="7874000" cy="596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☞ ĐỐI CHIÊÚ NGỮ PHÁP-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→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kính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어머니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선물</a:t>
            </a:r>
            <a:r>
              <a:rPr lang="ko-KR" altLang="en-US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드렸어요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어머니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꽃을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tặng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☞ SO SÁNH NGỮ PHÁP: 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tự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di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chuyển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개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8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8600" y="181397"/>
            <a:ext cx="6096000" cy="16148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★ → LƯU Ý: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단체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quan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단체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quan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39351"/>
              </p:ext>
            </p:extLst>
          </p:nvPr>
        </p:nvGraphicFramePr>
        <p:xfrm>
          <a:off x="325120" y="1972246"/>
          <a:ext cx="8666480" cy="239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50013">
                  <a:extLst>
                    <a:ext uri="{9D8B030D-6E8A-4147-A177-3AD203B41FA5}">
                      <a16:colId xmlns:a16="http://schemas.microsoft.com/office/drawing/2014/main" val="3547502711"/>
                    </a:ext>
                  </a:extLst>
                </a:gridCol>
                <a:gridCol w="4016467">
                  <a:extLst>
                    <a:ext uri="{9D8B030D-6E8A-4147-A177-3AD203B41FA5}">
                      <a16:colId xmlns:a16="http://schemas.microsoft.com/office/drawing/2014/main" val="2017666508"/>
                    </a:ext>
                  </a:extLst>
                </a:gridCol>
              </a:tblGrid>
              <a:tr h="1228154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시청에게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이메일을 보냈어요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gửi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email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tòa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시청에 이메일을 보냈어요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gửi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email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tòa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(O)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2571391"/>
                  </a:ext>
                </a:extLst>
              </a:tr>
              <a:tr h="1171480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학교에게 편지를 보냈어요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gửi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학교에 편지를 보냈어요</a:t>
                      </a:r>
                      <a:r>
                        <a:rPr 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20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gửi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(O)  </a:t>
                      </a:r>
                      <a:endParaRPr lang="ko-KR" sz="2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2642610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-165100" y="5029074"/>
            <a:ext cx="772160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quan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619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92100" y="279931"/>
            <a:ext cx="9182100" cy="6058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Arial Unicode MS" panose="020B0604020202020204" pitchFamily="50" charset="-127"/>
                <a:cs typeface="Times New Roman" panose="02020603050405020304" pitchFamily="18" charset="0"/>
              </a:rPr>
              <a:t>LUYỆN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TẬP1: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tìm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endParaRPr lang="en-US" altLang="ko-KR" sz="36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r>
              <a:rPr lang="en-US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여자친구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꽃을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tặng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gái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아침마다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꽃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줍니다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cũng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tưới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강아지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껌을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con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kẹo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마이씨가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만원을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Mai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10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uôn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957698" y="2828218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1366653" y="4812168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322611" y="5786834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4385638" y="3820499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2181909" y="529288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1480394" y="430461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3205104" y="232842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2200959" y="330893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367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92100" y="782675"/>
            <a:ext cx="8547100" cy="546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생신에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선물을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드렸어요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다른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말하지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할아버지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가방입니다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Túi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8.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생일에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권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받았습니다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Minho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9.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고양이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먹이를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Mèo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487951" y="763625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endParaRPr lang="ko-KR" altLang="en-US" sz="2400" dirty="0"/>
          </a:p>
        </p:txBody>
      </p:sp>
      <p:sp>
        <p:nvSpPr>
          <p:cNvPr id="3" name="직사각형 2"/>
          <p:cNvSpPr/>
          <p:nvPr/>
        </p:nvSpPr>
        <p:spPr>
          <a:xfrm>
            <a:off x="2181226" y="176795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489002" y="2748439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3248337" y="371514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1488133" y="520648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1628343" y="1272915"/>
            <a:ext cx="766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tặng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2803520" y="1277719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2060084" y="2268319"/>
            <a:ext cx="593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endParaRPr lang="ko-KR" altLang="en-US" sz="2400" dirty="0"/>
          </a:p>
        </p:txBody>
      </p:sp>
      <p:sp>
        <p:nvSpPr>
          <p:cNvPr id="13" name="직사각형 12"/>
          <p:cNvSpPr/>
          <p:nvPr/>
        </p:nvSpPr>
        <p:spPr>
          <a:xfrm>
            <a:off x="1593651" y="5708104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0201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643</Words>
  <Application>Microsoft Office PowerPoint</Application>
  <PresentationFormat>와이드스크린</PresentationFormat>
  <Paragraphs>115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HY견명조</vt:lpstr>
      <vt:lpstr>맑은 고딕</vt:lpstr>
      <vt:lpstr>Arial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24</cp:revision>
  <dcterms:created xsi:type="dcterms:W3CDTF">2020-06-10T05:10:35Z</dcterms:created>
  <dcterms:modified xsi:type="dcterms:W3CDTF">2020-06-26T00:53:08Z</dcterms:modified>
</cp:coreProperties>
</file>