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2"/>
  </p:notesMasterIdLst>
  <p:sldIdLst>
    <p:sldId id="256" r:id="rId7"/>
    <p:sldId id="290" r:id="rId8"/>
    <p:sldId id="289" r:id="rId9"/>
    <p:sldId id="288" r:id="rId10"/>
    <p:sldId id="287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3" d="100"/>
          <a:sy n="83" d="100"/>
        </p:scale>
        <p:origin x="125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2020-08-06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2020-08-06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226510"/>
            <a:ext cx="9446274" cy="696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37.[NGỮ PHÁP]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 TỪ- TÍNH TỪ-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 TỪ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r>
              <a:rPr lang="ko-KR" altLang="ko-KR" sz="66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48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6000" b="1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14120" y="357119"/>
            <a:ext cx="9720549" cy="6292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6200" indent="-76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hai động tác hay trạng thái trở lên cùng xảy ra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63500" indent="76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= </a:t>
            </a:r>
            <a:r>
              <a:rPr lang="ko-KR" altLang="ko-KR" sz="24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으며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vi-VN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vừa… vừa…, đồng thời</a:t>
            </a:r>
            <a:endParaRPr lang="en-US" altLang="ko-KR" sz="24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0" indent="76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음악을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들으면서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공부를 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샤워하면서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노래를 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운전하면서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전화하면 안 됩니다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369" y="2647168"/>
            <a:ext cx="2824477" cy="2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33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4405" y="264406"/>
            <a:ext cx="351438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THỨC: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588082"/>
              </p:ext>
            </p:extLst>
          </p:nvPr>
        </p:nvGraphicFramePr>
        <p:xfrm>
          <a:off x="491419" y="1114912"/>
          <a:ext cx="8006538" cy="4639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8555">
                  <a:extLst>
                    <a:ext uri="{9D8B030D-6E8A-4147-A177-3AD203B41FA5}">
                      <a16:colId xmlns:a16="http://schemas.microsoft.com/office/drawing/2014/main" val="2865248336"/>
                    </a:ext>
                  </a:extLst>
                </a:gridCol>
                <a:gridCol w="2019246">
                  <a:extLst>
                    <a:ext uri="{9D8B030D-6E8A-4147-A177-3AD203B41FA5}">
                      <a16:colId xmlns:a16="http://schemas.microsoft.com/office/drawing/2014/main" val="346163517"/>
                    </a:ext>
                  </a:extLst>
                </a:gridCol>
                <a:gridCol w="1683240">
                  <a:extLst>
                    <a:ext uri="{9D8B030D-6E8A-4147-A177-3AD203B41FA5}">
                      <a16:colId xmlns:a16="http://schemas.microsoft.com/office/drawing/2014/main" val="3027676603"/>
                    </a:ext>
                  </a:extLst>
                </a:gridCol>
                <a:gridCol w="1525497">
                  <a:extLst>
                    <a:ext uri="{9D8B030D-6E8A-4147-A177-3AD203B41FA5}">
                      <a16:colId xmlns:a16="http://schemas.microsoft.com/office/drawing/2014/main" val="661504959"/>
                    </a:ext>
                  </a:extLst>
                </a:gridCol>
              </a:tblGrid>
              <a:tr h="7123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면서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vừa…vừa…,</a:t>
                      </a:r>
                      <a:endParaRPr lang="en-US" sz="18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 thời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가면서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945220"/>
                  </a:ext>
                </a:extLst>
              </a:tr>
              <a:tr h="7123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살면서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171563"/>
                  </a:ext>
                </a:extLst>
              </a:tr>
              <a:tr h="107803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부드럽다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Mềm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dịu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dàng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부드러우면서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342687"/>
                  </a:ext>
                </a:extLst>
              </a:tr>
              <a:tr h="7123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vừa…vừa…,</a:t>
                      </a:r>
                      <a:endParaRPr lang="en-US" sz="18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 thời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읽으면서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225687"/>
                  </a:ext>
                </a:extLst>
              </a:tr>
              <a:tr h="7123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ㅎ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좋으면서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079144"/>
                  </a:ext>
                </a:extLst>
              </a:tr>
              <a:tr h="71236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ko-KR" sz="18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걷다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C00000"/>
                          </a:solidFill>
                          <a:effectLst/>
                        </a:rPr>
                        <a:t>걸으면서</a:t>
                      </a:r>
                      <a:endParaRPr lang="ko-KR" sz="18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85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45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14968" y="451275"/>
            <a:ext cx="9484405" cy="559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TẬP1: 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r>
              <a:rPr lang="en-US" altLang="ko-KR" sz="24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오늘은 점심때 바빠서 햄버거를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일했어요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음악을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공부하면 집중이 됩니다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팝콘를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영화를 봐요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rang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654" y="4527932"/>
            <a:ext cx="2192358" cy="152026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709350" y="500319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먹으면서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689472" y="354250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들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으면서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5323341" y="204169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먹으면서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2658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47171" y="889336"/>
            <a:ext cx="9481412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음식을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말하는 것은 나쁜 </a:t>
            </a:r>
            <a:r>
              <a:rPr lang="ko-KR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습관이에요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씹다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가정 형편이 좋지 않아서 </a:t>
            </a:r>
            <a:endParaRPr lang="en-US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대학을 다녔어요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일하다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지난 학기에 영어를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endParaRPr lang="en-US" altLang="ko-KR" sz="2400" u="sng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한국어를 배웠어요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배우다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53367" y="89927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씹으면서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1045482" y="285172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일하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852348" y="432769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배우</a:t>
            </a:r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면서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7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359</Words>
  <Application>Microsoft Office PowerPoint</Application>
  <PresentationFormat>와이드스크린</PresentationFormat>
  <Paragraphs>79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5</vt:i4>
      </vt:variant>
    </vt:vector>
  </HeadingPairs>
  <TitlesOfParts>
    <vt:vector size="15" baseType="lpstr">
      <vt:lpstr>HY견명조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175</cp:revision>
  <dcterms:created xsi:type="dcterms:W3CDTF">2019-08-12T02:50:54Z</dcterms:created>
  <dcterms:modified xsi:type="dcterms:W3CDTF">2020-08-06T04:20:08Z</dcterms:modified>
</cp:coreProperties>
</file>