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굴림"/>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굴림"/>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굴림"/>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굴림"/>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굴림"/>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굴림"/>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굴림"/>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굴림"/>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굴림"/>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chemeClr val="accent1"/>
              </a:solidFill>
              <a:prstDash val="solid"/>
              <a:round/>
            </a:ln>
          </a:left>
          <a:right>
            <a:ln w="12700" cap="flat">
              <a:solidFill>
                <a:schemeClr val="accent1"/>
              </a:solidFill>
              <a:prstDash val="solid"/>
              <a:round/>
            </a:ln>
          </a:right>
          <a:top>
            <a:ln w="12700" cap="flat">
              <a:solidFill>
                <a:schemeClr val="accent1"/>
              </a:solidFill>
              <a:prstDash val="solid"/>
              <a:round/>
            </a:ln>
          </a:top>
          <a:bottom>
            <a:ln w="12700" cap="flat">
              <a:solidFill>
                <a:schemeClr val="accent1"/>
              </a:solidFill>
              <a:prstDash val="solid"/>
              <a:round/>
            </a:ln>
          </a:bottom>
          <a:insideH>
            <a:ln w="12700" cap="flat">
              <a:solidFill>
                <a:schemeClr val="accent1"/>
              </a:solidFill>
              <a:prstDash val="solid"/>
              <a:round/>
            </a:ln>
          </a:insideH>
          <a:insideV>
            <a:ln w="12700" cap="flat">
              <a:solidFill>
                <a:schemeClr val="accent1"/>
              </a:solidFill>
              <a:prstDash val="solid"/>
              <a:round/>
            </a:ln>
          </a:insideV>
        </a:tcBdr>
        <a:fill>
          <a:solidFill>
            <a:schemeClr val="accent1">
              <a:alpha val="20000"/>
            </a:scheme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chemeClr val="accent1"/>
              </a:solidFill>
              <a:prstDash val="solid"/>
              <a:round/>
            </a:ln>
          </a:left>
          <a:right>
            <a:ln w="12700" cap="flat">
              <a:solidFill>
                <a:schemeClr val="accent1"/>
              </a:solidFill>
              <a:prstDash val="solid"/>
              <a:round/>
            </a:ln>
          </a:right>
          <a:top>
            <a:ln w="12700" cap="flat">
              <a:solidFill>
                <a:schemeClr val="accent1"/>
              </a:solidFill>
              <a:prstDash val="solid"/>
              <a:round/>
            </a:ln>
          </a:top>
          <a:bottom>
            <a:ln w="12700" cap="flat">
              <a:solidFill>
                <a:schemeClr val="accent1"/>
              </a:solidFill>
              <a:prstDash val="solid"/>
              <a:round/>
            </a:ln>
          </a:bottom>
          <a:insideH>
            <a:ln w="12700" cap="flat">
              <a:solidFill>
                <a:schemeClr val="accent1"/>
              </a:solidFill>
              <a:prstDash val="solid"/>
              <a:round/>
            </a:ln>
          </a:insideH>
          <a:insideV>
            <a:ln w="12700" cap="flat">
              <a:solidFill>
                <a:schemeClr val="accent1"/>
              </a:solidFill>
              <a:prstDash val="solid"/>
              <a:round/>
            </a:ln>
          </a:insideV>
        </a:tcBdr>
        <a:fill>
          <a:solidFill>
            <a:schemeClr val="accent1">
              <a:alpha val="20000"/>
            </a:schemeClr>
          </a:solidFill>
        </a:fill>
      </a:tcStyle>
    </a:firstCol>
    <a:lastRow>
      <a:tcTxStyle b="on" i="off">
        <a:fontRef idx="major">
          <a:srgbClr val="000000"/>
        </a:fontRef>
        <a:srgbClr val="000000"/>
      </a:tcTxStyle>
      <a:tcStyle>
        <a:tcBdr>
          <a:left>
            <a:ln w="12700" cap="flat">
              <a:solidFill>
                <a:schemeClr val="accent1"/>
              </a:solidFill>
              <a:prstDash val="solid"/>
              <a:round/>
            </a:ln>
          </a:left>
          <a:right>
            <a:ln w="12700" cap="flat">
              <a:solidFill>
                <a:schemeClr val="accent1"/>
              </a:solidFill>
              <a:prstDash val="solid"/>
              <a:round/>
            </a:ln>
          </a:right>
          <a:top>
            <a:ln w="50800" cap="flat">
              <a:solidFill>
                <a:schemeClr val="accent1"/>
              </a:solidFill>
              <a:prstDash val="solid"/>
              <a:round/>
            </a:ln>
          </a:top>
          <a:bottom>
            <a:ln w="12700" cap="flat">
              <a:solidFill>
                <a:schemeClr val="accent1"/>
              </a:solidFill>
              <a:prstDash val="solid"/>
              <a:round/>
            </a:ln>
          </a:bottom>
          <a:insideH>
            <a:ln w="12700" cap="flat">
              <a:solidFill>
                <a:schemeClr val="accent1"/>
              </a:solidFill>
              <a:prstDash val="solid"/>
              <a:round/>
            </a:ln>
          </a:insideH>
          <a:insideV>
            <a:ln w="12700" cap="flat">
              <a:solidFill>
                <a:schemeClr val="accent1"/>
              </a:solidFill>
              <a:prstDash val="solid"/>
              <a:round/>
            </a:ln>
          </a:insideV>
        </a:tcBdr>
        <a:fill>
          <a:noFill/>
        </a:fill>
      </a:tcStyle>
    </a:lastRow>
    <a:firstRow>
      <a:tcTxStyle b="on" i="off">
        <a:fontRef idx="major">
          <a:srgbClr val="000000"/>
        </a:fontRef>
        <a:srgbClr val="000000"/>
      </a:tcTxStyle>
      <a:tcStyle>
        <a:tcBdr>
          <a:left>
            <a:ln w="12700" cap="flat">
              <a:solidFill>
                <a:schemeClr val="accent1"/>
              </a:solidFill>
              <a:prstDash val="solid"/>
              <a:round/>
            </a:ln>
          </a:left>
          <a:right>
            <a:ln w="12700" cap="flat">
              <a:solidFill>
                <a:schemeClr val="accent1"/>
              </a:solidFill>
              <a:prstDash val="solid"/>
              <a:round/>
            </a:ln>
          </a:right>
          <a:top>
            <a:ln w="12700" cap="flat">
              <a:solidFill>
                <a:schemeClr val="accent1"/>
              </a:solidFill>
              <a:prstDash val="solid"/>
              <a:round/>
            </a:ln>
          </a:top>
          <a:bottom>
            <a:ln w="25400" cap="flat">
              <a:solidFill>
                <a:schemeClr val="accent1"/>
              </a:solidFill>
              <a:prstDash val="solid"/>
              <a:round/>
            </a:ln>
          </a:bottom>
          <a:insideH>
            <a:ln w="12700" cap="flat">
              <a:solidFill>
                <a:schemeClr val="accent1"/>
              </a:solidFill>
              <a:prstDash val="solid"/>
              <a:round/>
            </a:ln>
          </a:insideH>
          <a:insideV>
            <a:ln w="12700" cap="flat">
              <a:solidFill>
                <a:schemeClr val="accent1"/>
              </a:solidFill>
              <a:prstDash val="solid"/>
              <a:round/>
            </a:ln>
          </a:insideV>
        </a:tcBdr>
        <a:fill>
          <a:noFill/>
        </a:fill>
      </a:tcStyle>
    </a:firstRow>
  </a:tblStyle>
  <a:tblStyle styleId="{C7B018BB-80A7-4F77-B60F-C8B233D01FF8}" styleName="">
    <a:tblBg/>
    <a:wholeTbl>
      <a:tcTxStyle b="off" i="off">
        <a:fontRef idx="major">
          <a:srgbClr val="000000"/>
        </a:fontRef>
        <a:srgbClr val="000000"/>
      </a:tcTxStyle>
      <a:tcStyle>
        <a:tcBdr>
          <a:left>
            <a:ln w="12700" cap="flat">
              <a:solidFill>
                <a:srgbClr val="03231B"/>
              </a:solidFill>
              <a:prstDash val="solid"/>
              <a:round/>
            </a:ln>
          </a:left>
          <a:right>
            <a:ln w="12700" cap="flat">
              <a:solidFill>
                <a:srgbClr val="03231B"/>
              </a:solidFill>
              <a:prstDash val="solid"/>
              <a:round/>
            </a:ln>
          </a:right>
          <a:top>
            <a:ln w="12700" cap="flat">
              <a:solidFill>
                <a:srgbClr val="03231B"/>
              </a:solidFill>
              <a:prstDash val="solid"/>
              <a:round/>
            </a:ln>
          </a:top>
          <a:bottom>
            <a:ln w="12700" cap="flat">
              <a:solidFill>
                <a:srgbClr val="03231B"/>
              </a:solidFill>
              <a:prstDash val="solid"/>
              <a:round/>
            </a:ln>
          </a:bottom>
          <a:insideH>
            <a:ln w="12700" cap="flat">
              <a:solidFill>
                <a:srgbClr val="03231B"/>
              </a:solidFill>
              <a:prstDash val="solid"/>
              <a:round/>
            </a:ln>
          </a:insideH>
          <a:insideV>
            <a:ln w="12700" cap="flat">
              <a:solidFill>
                <a:srgbClr val="03231B"/>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03231B"/>
        </a:fontRef>
        <a:srgbClr val="03231B"/>
      </a:tcTxStyle>
      <a:tcStyle>
        <a:tcBdr>
          <a:left>
            <a:ln w="12700" cap="flat">
              <a:solidFill>
                <a:srgbClr val="03231B"/>
              </a:solidFill>
              <a:prstDash val="solid"/>
              <a:round/>
            </a:ln>
          </a:left>
          <a:right>
            <a:ln w="12700" cap="flat">
              <a:solidFill>
                <a:srgbClr val="03231B"/>
              </a:solidFill>
              <a:prstDash val="solid"/>
              <a:round/>
            </a:ln>
          </a:right>
          <a:top>
            <a:ln w="12700" cap="flat">
              <a:solidFill>
                <a:srgbClr val="03231B"/>
              </a:solidFill>
              <a:prstDash val="solid"/>
              <a:round/>
            </a:ln>
          </a:top>
          <a:bottom>
            <a:ln w="12700" cap="flat">
              <a:solidFill>
                <a:srgbClr val="03231B"/>
              </a:solidFill>
              <a:prstDash val="solid"/>
              <a:round/>
            </a:ln>
          </a:bottom>
          <a:insideH>
            <a:ln w="12700" cap="flat">
              <a:solidFill>
                <a:srgbClr val="03231B"/>
              </a:solidFill>
              <a:prstDash val="solid"/>
              <a:round/>
            </a:ln>
          </a:insideH>
          <a:insideV>
            <a:ln w="12700" cap="flat">
              <a:solidFill>
                <a:srgbClr val="03231B"/>
              </a:solidFill>
              <a:prstDash val="solid"/>
              <a:round/>
            </a:ln>
          </a:insideV>
        </a:tcBdr>
        <a:fill>
          <a:solidFill>
            <a:schemeClr val="accent1"/>
          </a:solidFill>
        </a:fill>
      </a:tcStyle>
    </a:firstCol>
    <a:lastRow>
      <a:tcTxStyle b="on" i="off">
        <a:fontRef idx="major">
          <a:srgbClr val="03231B"/>
        </a:fontRef>
        <a:srgbClr val="03231B"/>
      </a:tcTxStyle>
      <a:tcStyle>
        <a:tcBdr>
          <a:left>
            <a:ln w="12700" cap="flat">
              <a:solidFill>
                <a:srgbClr val="03231B"/>
              </a:solidFill>
              <a:prstDash val="solid"/>
              <a:round/>
            </a:ln>
          </a:left>
          <a:right>
            <a:ln w="12700" cap="flat">
              <a:solidFill>
                <a:srgbClr val="03231B"/>
              </a:solidFill>
              <a:prstDash val="solid"/>
              <a:round/>
            </a:ln>
          </a:right>
          <a:top>
            <a:ln w="38100" cap="flat">
              <a:solidFill>
                <a:srgbClr val="03231B"/>
              </a:solidFill>
              <a:prstDash val="solid"/>
              <a:round/>
            </a:ln>
          </a:top>
          <a:bottom>
            <a:ln w="12700" cap="flat">
              <a:solidFill>
                <a:srgbClr val="03231B"/>
              </a:solidFill>
              <a:prstDash val="solid"/>
              <a:round/>
            </a:ln>
          </a:bottom>
          <a:insideH>
            <a:ln w="12700" cap="flat">
              <a:solidFill>
                <a:srgbClr val="03231B"/>
              </a:solidFill>
              <a:prstDash val="solid"/>
              <a:round/>
            </a:ln>
          </a:insideH>
          <a:insideV>
            <a:ln w="12700" cap="flat">
              <a:solidFill>
                <a:srgbClr val="03231B"/>
              </a:solidFill>
              <a:prstDash val="solid"/>
              <a:round/>
            </a:ln>
          </a:insideV>
        </a:tcBdr>
        <a:fill>
          <a:solidFill>
            <a:schemeClr val="accent1"/>
          </a:solidFill>
        </a:fill>
      </a:tcStyle>
    </a:lastRow>
    <a:firstRow>
      <a:tcTxStyle b="on" i="off">
        <a:fontRef idx="major">
          <a:srgbClr val="03231B"/>
        </a:fontRef>
        <a:srgbClr val="03231B"/>
      </a:tcTxStyle>
      <a:tcStyle>
        <a:tcBdr>
          <a:left>
            <a:ln w="12700" cap="flat">
              <a:solidFill>
                <a:srgbClr val="03231B"/>
              </a:solidFill>
              <a:prstDash val="solid"/>
              <a:round/>
            </a:ln>
          </a:left>
          <a:right>
            <a:ln w="12700" cap="flat">
              <a:solidFill>
                <a:srgbClr val="03231B"/>
              </a:solidFill>
              <a:prstDash val="solid"/>
              <a:round/>
            </a:ln>
          </a:right>
          <a:top>
            <a:ln w="12700" cap="flat">
              <a:solidFill>
                <a:srgbClr val="03231B"/>
              </a:solidFill>
              <a:prstDash val="solid"/>
              <a:round/>
            </a:ln>
          </a:top>
          <a:bottom>
            <a:ln w="38100" cap="flat">
              <a:solidFill>
                <a:srgbClr val="03231B"/>
              </a:solidFill>
              <a:prstDash val="solid"/>
              <a:round/>
            </a:ln>
          </a:bottom>
          <a:insideH>
            <a:ln w="12700" cap="flat">
              <a:solidFill>
                <a:srgbClr val="03231B"/>
              </a:solidFill>
              <a:prstDash val="solid"/>
              <a:round/>
            </a:ln>
          </a:insideH>
          <a:insideV>
            <a:ln w="12700" cap="flat">
              <a:solidFill>
                <a:srgbClr val="03231B"/>
              </a:solidFill>
              <a:prstDash val="solid"/>
              <a:round/>
            </a:ln>
          </a:insideV>
        </a:tcBdr>
        <a:fill>
          <a:solidFill>
            <a:schemeClr val="accent1"/>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03231B"/>
              </a:solidFill>
              <a:prstDash val="solid"/>
              <a:round/>
            </a:ln>
          </a:left>
          <a:right>
            <a:ln w="12700" cap="flat">
              <a:solidFill>
                <a:srgbClr val="03231B"/>
              </a:solidFill>
              <a:prstDash val="solid"/>
              <a:round/>
            </a:ln>
          </a:right>
          <a:top>
            <a:ln w="12700" cap="flat">
              <a:solidFill>
                <a:srgbClr val="03231B"/>
              </a:solidFill>
              <a:prstDash val="solid"/>
              <a:round/>
            </a:ln>
          </a:top>
          <a:bottom>
            <a:ln w="12700" cap="flat">
              <a:solidFill>
                <a:srgbClr val="03231B"/>
              </a:solidFill>
              <a:prstDash val="solid"/>
              <a:round/>
            </a:ln>
          </a:bottom>
          <a:insideH>
            <a:ln w="12700" cap="flat">
              <a:solidFill>
                <a:srgbClr val="03231B"/>
              </a:solidFill>
              <a:prstDash val="solid"/>
              <a:round/>
            </a:ln>
          </a:insideH>
          <a:insideV>
            <a:ln w="12700" cap="flat">
              <a:solidFill>
                <a:srgbClr val="03231B"/>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03231B"/>
        </a:fontRef>
        <a:srgbClr val="03231B"/>
      </a:tcTxStyle>
      <a:tcStyle>
        <a:tcBdr>
          <a:left>
            <a:ln w="12700" cap="flat">
              <a:solidFill>
                <a:srgbClr val="03231B"/>
              </a:solidFill>
              <a:prstDash val="solid"/>
              <a:round/>
            </a:ln>
          </a:left>
          <a:right>
            <a:ln w="12700" cap="flat">
              <a:solidFill>
                <a:srgbClr val="03231B"/>
              </a:solidFill>
              <a:prstDash val="solid"/>
              <a:round/>
            </a:ln>
          </a:right>
          <a:top>
            <a:ln w="12700" cap="flat">
              <a:solidFill>
                <a:srgbClr val="03231B"/>
              </a:solidFill>
              <a:prstDash val="solid"/>
              <a:round/>
            </a:ln>
          </a:top>
          <a:bottom>
            <a:ln w="12700" cap="flat">
              <a:solidFill>
                <a:srgbClr val="03231B"/>
              </a:solidFill>
              <a:prstDash val="solid"/>
              <a:round/>
            </a:ln>
          </a:bottom>
          <a:insideH>
            <a:ln w="12700" cap="flat">
              <a:solidFill>
                <a:srgbClr val="03231B"/>
              </a:solidFill>
              <a:prstDash val="solid"/>
              <a:round/>
            </a:ln>
          </a:insideH>
          <a:insideV>
            <a:ln w="12700" cap="flat">
              <a:solidFill>
                <a:srgbClr val="03231B"/>
              </a:solidFill>
              <a:prstDash val="solid"/>
              <a:round/>
            </a:ln>
          </a:insideV>
        </a:tcBdr>
        <a:fill>
          <a:solidFill>
            <a:schemeClr val="accent3"/>
          </a:solidFill>
        </a:fill>
      </a:tcStyle>
    </a:firstCol>
    <a:lastRow>
      <a:tcTxStyle b="on" i="off">
        <a:fontRef idx="major">
          <a:srgbClr val="03231B"/>
        </a:fontRef>
        <a:srgbClr val="03231B"/>
      </a:tcTxStyle>
      <a:tcStyle>
        <a:tcBdr>
          <a:left>
            <a:ln w="12700" cap="flat">
              <a:solidFill>
                <a:srgbClr val="03231B"/>
              </a:solidFill>
              <a:prstDash val="solid"/>
              <a:round/>
            </a:ln>
          </a:left>
          <a:right>
            <a:ln w="12700" cap="flat">
              <a:solidFill>
                <a:srgbClr val="03231B"/>
              </a:solidFill>
              <a:prstDash val="solid"/>
              <a:round/>
            </a:ln>
          </a:right>
          <a:top>
            <a:ln w="38100" cap="flat">
              <a:solidFill>
                <a:srgbClr val="03231B"/>
              </a:solidFill>
              <a:prstDash val="solid"/>
              <a:round/>
            </a:ln>
          </a:top>
          <a:bottom>
            <a:ln w="12700" cap="flat">
              <a:solidFill>
                <a:srgbClr val="03231B"/>
              </a:solidFill>
              <a:prstDash val="solid"/>
              <a:round/>
            </a:ln>
          </a:bottom>
          <a:insideH>
            <a:ln w="12700" cap="flat">
              <a:solidFill>
                <a:srgbClr val="03231B"/>
              </a:solidFill>
              <a:prstDash val="solid"/>
              <a:round/>
            </a:ln>
          </a:insideH>
          <a:insideV>
            <a:ln w="12700" cap="flat">
              <a:solidFill>
                <a:srgbClr val="03231B"/>
              </a:solidFill>
              <a:prstDash val="solid"/>
              <a:round/>
            </a:ln>
          </a:insideV>
        </a:tcBdr>
        <a:fill>
          <a:solidFill>
            <a:schemeClr val="accent3"/>
          </a:solidFill>
        </a:fill>
      </a:tcStyle>
    </a:lastRow>
    <a:firstRow>
      <a:tcTxStyle b="on" i="off">
        <a:fontRef idx="major">
          <a:srgbClr val="03231B"/>
        </a:fontRef>
        <a:srgbClr val="03231B"/>
      </a:tcTxStyle>
      <a:tcStyle>
        <a:tcBdr>
          <a:left>
            <a:ln w="12700" cap="flat">
              <a:solidFill>
                <a:srgbClr val="03231B"/>
              </a:solidFill>
              <a:prstDash val="solid"/>
              <a:round/>
            </a:ln>
          </a:left>
          <a:right>
            <a:ln w="12700" cap="flat">
              <a:solidFill>
                <a:srgbClr val="03231B"/>
              </a:solidFill>
              <a:prstDash val="solid"/>
              <a:round/>
            </a:ln>
          </a:right>
          <a:top>
            <a:ln w="12700" cap="flat">
              <a:solidFill>
                <a:srgbClr val="03231B"/>
              </a:solidFill>
              <a:prstDash val="solid"/>
              <a:round/>
            </a:ln>
          </a:top>
          <a:bottom>
            <a:ln w="38100" cap="flat">
              <a:solidFill>
                <a:srgbClr val="03231B"/>
              </a:solidFill>
              <a:prstDash val="solid"/>
              <a:round/>
            </a:ln>
          </a:bottom>
          <a:insideH>
            <a:ln w="12700" cap="flat">
              <a:solidFill>
                <a:srgbClr val="03231B"/>
              </a:solidFill>
              <a:prstDash val="solid"/>
              <a:round/>
            </a:ln>
          </a:insideH>
          <a:insideV>
            <a:ln w="12700" cap="flat">
              <a:solidFill>
                <a:srgbClr val="03231B"/>
              </a:solidFill>
              <a:prstDash val="solid"/>
              <a:round/>
            </a:ln>
          </a:insideV>
        </a:tcBdr>
        <a:fill>
          <a:solidFill>
            <a:schemeClr val="accent3"/>
          </a:solidFill>
        </a:fill>
      </a:tcStyle>
    </a:firstRow>
  </a:tblStyle>
  <a:tblStyle styleId="{CF821DB8-F4EB-4A41-A1BA-3FCAFE7338EE}" styleName="">
    <a:tblBg/>
    <a:wholeTbl>
      <a:tcTxStyle b="off" i="off">
        <a:fontRef idx="major">
          <a:srgbClr val="000000"/>
        </a:fontRef>
        <a:srgbClr val="000000"/>
      </a:tcTxStyle>
      <a:tcStyle>
        <a:tcBdr>
          <a:left>
            <a:ln w="12700" cap="flat">
              <a:solidFill>
                <a:srgbClr val="03231B"/>
              </a:solidFill>
              <a:prstDash val="solid"/>
              <a:round/>
            </a:ln>
          </a:left>
          <a:right>
            <a:ln w="12700" cap="flat">
              <a:solidFill>
                <a:srgbClr val="03231B"/>
              </a:solidFill>
              <a:prstDash val="solid"/>
              <a:round/>
            </a:ln>
          </a:right>
          <a:top>
            <a:ln w="12700" cap="flat">
              <a:solidFill>
                <a:srgbClr val="03231B"/>
              </a:solidFill>
              <a:prstDash val="solid"/>
              <a:round/>
            </a:ln>
          </a:top>
          <a:bottom>
            <a:ln w="12700" cap="flat">
              <a:solidFill>
                <a:srgbClr val="03231B"/>
              </a:solidFill>
              <a:prstDash val="solid"/>
              <a:round/>
            </a:ln>
          </a:bottom>
          <a:insideH>
            <a:ln w="12700" cap="flat">
              <a:solidFill>
                <a:srgbClr val="03231B"/>
              </a:solidFill>
              <a:prstDash val="solid"/>
              <a:round/>
            </a:ln>
          </a:insideH>
          <a:insideV>
            <a:ln w="12700" cap="flat">
              <a:solidFill>
                <a:srgbClr val="03231B"/>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03231B"/>
        </a:fontRef>
        <a:srgbClr val="03231B"/>
      </a:tcTxStyle>
      <a:tcStyle>
        <a:tcBdr>
          <a:left>
            <a:ln w="12700" cap="flat">
              <a:solidFill>
                <a:srgbClr val="03231B"/>
              </a:solidFill>
              <a:prstDash val="solid"/>
              <a:round/>
            </a:ln>
          </a:left>
          <a:right>
            <a:ln w="12700" cap="flat">
              <a:solidFill>
                <a:srgbClr val="03231B"/>
              </a:solidFill>
              <a:prstDash val="solid"/>
              <a:round/>
            </a:ln>
          </a:right>
          <a:top>
            <a:ln w="12700" cap="flat">
              <a:solidFill>
                <a:srgbClr val="03231B"/>
              </a:solidFill>
              <a:prstDash val="solid"/>
              <a:round/>
            </a:ln>
          </a:top>
          <a:bottom>
            <a:ln w="12700" cap="flat">
              <a:solidFill>
                <a:srgbClr val="03231B"/>
              </a:solidFill>
              <a:prstDash val="solid"/>
              <a:round/>
            </a:ln>
          </a:bottom>
          <a:insideH>
            <a:ln w="12700" cap="flat">
              <a:solidFill>
                <a:srgbClr val="03231B"/>
              </a:solidFill>
              <a:prstDash val="solid"/>
              <a:round/>
            </a:ln>
          </a:insideH>
          <a:insideV>
            <a:ln w="12700" cap="flat">
              <a:solidFill>
                <a:srgbClr val="03231B"/>
              </a:solidFill>
              <a:prstDash val="solid"/>
              <a:round/>
            </a:ln>
          </a:insideV>
        </a:tcBdr>
        <a:fill>
          <a:solidFill>
            <a:schemeClr val="accent6"/>
          </a:solidFill>
        </a:fill>
      </a:tcStyle>
    </a:firstCol>
    <a:lastRow>
      <a:tcTxStyle b="on" i="off">
        <a:fontRef idx="major">
          <a:srgbClr val="03231B"/>
        </a:fontRef>
        <a:srgbClr val="03231B"/>
      </a:tcTxStyle>
      <a:tcStyle>
        <a:tcBdr>
          <a:left>
            <a:ln w="12700" cap="flat">
              <a:solidFill>
                <a:srgbClr val="03231B"/>
              </a:solidFill>
              <a:prstDash val="solid"/>
              <a:round/>
            </a:ln>
          </a:left>
          <a:right>
            <a:ln w="12700" cap="flat">
              <a:solidFill>
                <a:srgbClr val="03231B"/>
              </a:solidFill>
              <a:prstDash val="solid"/>
              <a:round/>
            </a:ln>
          </a:right>
          <a:top>
            <a:ln w="38100" cap="flat">
              <a:solidFill>
                <a:srgbClr val="03231B"/>
              </a:solidFill>
              <a:prstDash val="solid"/>
              <a:round/>
            </a:ln>
          </a:top>
          <a:bottom>
            <a:ln w="12700" cap="flat">
              <a:solidFill>
                <a:srgbClr val="03231B"/>
              </a:solidFill>
              <a:prstDash val="solid"/>
              <a:round/>
            </a:ln>
          </a:bottom>
          <a:insideH>
            <a:ln w="12700" cap="flat">
              <a:solidFill>
                <a:srgbClr val="03231B"/>
              </a:solidFill>
              <a:prstDash val="solid"/>
              <a:round/>
            </a:ln>
          </a:insideH>
          <a:insideV>
            <a:ln w="12700" cap="flat">
              <a:solidFill>
                <a:srgbClr val="03231B"/>
              </a:solidFill>
              <a:prstDash val="solid"/>
              <a:round/>
            </a:ln>
          </a:insideV>
        </a:tcBdr>
        <a:fill>
          <a:solidFill>
            <a:schemeClr val="accent6"/>
          </a:solidFill>
        </a:fill>
      </a:tcStyle>
    </a:lastRow>
    <a:firstRow>
      <a:tcTxStyle b="on" i="off">
        <a:fontRef idx="major">
          <a:srgbClr val="03231B"/>
        </a:fontRef>
        <a:srgbClr val="03231B"/>
      </a:tcTxStyle>
      <a:tcStyle>
        <a:tcBdr>
          <a:left>
            <a:ln w="12700" cap="flat">
              <a:solidFill>
                <a:srgbClr val="03231B"/>
              </a:solidFill>
              <a:prstDash val="solid"/>
              <a:round/>
            </a:ln>
          </a:left>
          <a:right>
            <a:ln w="12700" cap="flat">
              <a:solidFill>
                <a:srgbClr val="03231B"/>
              </a:solidFill>
              <a:prstDash val="solid"/>
              <a:round/>
            </a:ln>
          </a:right>
          <a:top>
            <a:ln w="12700" cap="flat">
              <a:solidFill>
                <a:srgbClr val="03231B"/>
              </a:solidFill>
              <a:prstDash val="solid"/>
              <a:round/>
            </a:ln>
          </a:top>
          <a:bottom>
            <a:ln w="38100" cap="flat">
              <a:solidFill>
                <a:srgbClr val="03231B"/>
              </a:solidFill>
              <a:prstDash val="solid"/>
              <a:round/>
            </a:ln>
          </a:bottom>
          <a:insideH>
            <a:ln w="12700" cap="flat">
              <a:solidFill>
                <a:srgbClr val="03231B"/>
              </a:solidFill>
              <a:prstDash val="solid"/>
              <a:round/>
            </a:ln>
          </a:insideH>
          <a:insideV>
            <a:ln w="12700" cap="flat">
              <a:solidFill>
                <a:srgbClr val="03231B"/>
              </a:solidFill>
              <a:prstDash val="solid"/>
              <a:round/>
            </a:ln>
          </a:insideV>
        </a:tcBdr>
        <a:fill>
          <a:solidFill>
            <a:schemeClr val="accent6"/>
          </a:solidFill>
        </a:fill>
      </a:tcStyle>
    </a:firstRow>
  </a:tblStyle>
  <a:tblStyle styleId="{33BA23B1-9221-436E-865A-0063620EA4FD}"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03231B"/>
          </a:solidFill>
        </a:fill>
      </a:tcStyle>
    </a:band2H>
    <a:firstCol>
      <a:tcTxStyle b="on" i="off">
        <a:fontRef idx="major">
          <a:srgbClr val="03231B"/>
        </a:fontRef>
        <a:srgbClr val="03231B"/>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03231B"/>
          </a:solidFill>
        </a:fill>
      </a:tcStyle>
    </a:lastRow>
    <a:firstRow>
      <a:tcTxStyle b="on" i="off">
        <a:fontRef idx="major">
          <a:srgbClr val="03231B"/>
        </a:fontRef>
        <a:srgbClr val="03231B"/>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3231B"/>
              </a:solidFill>
              <a:prstDash val="solid"/>
              <a:round/>
            </a:ln>
          </a:left>
          <a:right>
            <a:ln w="12700" cap="flat">
              <a:solidFill>
                <a:srgbClr val="03231B"/>
              </a:solidFill>
              <a:prstDash val="solid"/>
              <a:round/>
            </a:ln>
          </a:right>
          <a:top>
            <a:ln w="12700" cap="flat">
              <a:solidFill>
                <a:srgbClr val="03231B"/>
              </a:solidFill>
              <a:prstDash val="solid"/>
              <a:round/>
            </a:ln>
          </a:top>
          <a:bottom>
            <a:ln w="12700" cap="flat">
              <a:solidFill>
                <a:srgbClr val="03231B"/>
              </a:solidFill>
              <a:prstDash val="solid"/>
              <a:round/>
            </a:ln>
          </a:bottom>
          <a:insideH>
            <a:ln w="12700" cap="flat">
              <a:solidFill>
                <a:srgbClr val="03231B"/>
              </a:solidFill>
              <a:prstDash val="solid"/>
              <a:round/>
            </a:ln>
          </a:insideH>
          <a:insideV>
            <a:ln w="12700" cap="flat">
              <a:solidFill>
                <a:srgbClr val="03231B"/>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03231B"/>
        </a:fontRef>
        <a:srgbClr val="03231B"/>
      </a:tcTxStyle>
      <a:tcStyle>
        <a:tcBdr>
          <a:left>
            <a:ln w="12700" cap="flat">
              <a:solidFill>
                <a:srgbClr val="03231B"/>
              </a:solidFill>
              <a:prstDash val="solid"/>
              <a:round/>
            </a:ln>
          </a:left>
          <a:right>
            <a:ln w="12700" cap="flat">
              <a:solidFill>
                <a:srgbClr val="03231B"/>
              </a:solidFill>
              <a:prstDash val="solid"/>
              <a:round/>
            </a:ln>
          </a:right>
          <a:top>
            <a:ln w="12700" cap="flat">
              <a:solidFill>
                <a:srgbClr val="03231B"/>
              </a:solidFill>
              <a:prstDash val="solid"/>
              <a:round/>
            </a:ln>
          </a:top>
          <a:bottom>
            <a:ln w="12700" cap="flat">
              <a:solidFill>
                <a:srgbClr val="03231B"/>
              </a:solidFill>
              <a:prstDash val="solid"/>
              <a:round/>
            </a:ln>
          </a:bottom>
          <a:insideH>
            <a:ln w="12700" cap="flat">
              <a:solidFill>
                <a:srgbClr val="03231B"/>
              </a:solidFill>
              <a:prstDash val="solid"/>
              <a:round/>
            </a:ln>
          </a:insideH>
          <a:insideV>
            <a:ln w="12700" cap="flat">
              <a:solidFill>
                <a:srgbClr val="03231B"/>
              </a:solidFill>
              <a:prstDash val="solid"/>
              <a:round/>
            </a:ln>
          </a:insideV>
        </a:tcBdr>
        <a:fill>
          <a:solidFill>
            <a:srgbClr val="000000"/>
          </a:solidFill>
        </a:fill>
      </a:tcStyle>
    </a:firstCol>
    <a:lastRow>
      <a:tcTxStyle b="on" i="off">
        <a:fontRef idx="major">
          <a:srgbClr val="03231B"/>
        </a:fontRef>
        <a:srgbClr val="03231B"/>
      </a:tcTxStyle>
      <a:tcStyle>
        <a:tcBdr>
          <a:left>
            <a:ln w="12700" cap="flat">
              <a:solidFill>
                <a:srgbClr val="03231B"/>
              </a:solidFill>
              <a:prstDash val="solid"/>
              <a:round/>
            </a:ln>
          </a:left>
          <a:right>
            <a:ln w="12700" cap="flat">
              <a:solidFill>
                <a:srgbClr val="03231B"/>
              </a:solidFill>
              <a:prstDash val="solid"/>
              <a:round/>
            </a:ln>
          </a:right>
          <a:top>
            <a:ln w="38100" cap="flat">
              <a:solidFill>
                <a:srgbClr val="03231B"/>
              </a:solidFill>
              <a:prstDash val="solid"/>
              <a:round/>
            </a:ln>
          </a:top>
          <a:bottom>
            <a:ln w="12700" cap="flat">
              <a:solidFill>
                <a:srgbClr val="03231B"/>
              </a:solidFill>
              <a:prstDash val="solid"/>
              <a:round/>
            </a:ln>
          </a:bottom>
          <a:insideH>
            <a:ln w="12700" cap="flat">
              <a:solidFill>
                <a:srgbClr val="03231B"/>
              </a:solidFill>
              <a:prstDash val="solid"/>
              <a:round/>
            </a:ln>
          </a:insideH>
          <a:insideV>
            <a:ln w="12700" cap="flat">
              <a:solidFill>
                <a:srgbClr val="03231B"/>
              </a:solidFill>
              <a:prstDash val="solid"/>
              <a:round/>
            </a:ln>
          </a:insideV>
        </a:tcBdr>
        <a:fill>
          <a:solidFill>
            <a:srgbClr val="000000"/>
          </a:solidFill>
        </a:fill>
      </a:tcStyle>
    </a:lastRow>
    <a:firstRow>
      <a:tcTxStyle b="on" i="off">
        <a:fontRef idx="major">
          <a:srgbClr val="03231B"/>
        </a:fontRef>
        <a:srgbClr val="03231B"/>
      </a:tcTxStyle>
      <a:tcStyle>
        <a:tcBdr>
          <a:left>
            <a:ln w="12700" cap="flat">
              <a:solidFill>
                <a:srgbClr val="03231B"/>
              </a:solidFill>
              <a:prstDash val="solid"/>
              <a:round/>
            </a:ln>
          </a:left>
          <a:right>
            <a:ln w="12700" cap="flat">
              <a:solidFill>
                <a:srgbClr val="03231B"/>
              </a:solidFill>
              <a:prstDash val="solid"/>
              <a:round/>
            </a:ln>
          </a:right>
          <a:top>
            <a:ln w="12700" cap="flat">
              <a:solidFill>
                <a:srgbClr val="03231B"/>
              </a:solidFill>
              <a:prstDash val="solid"/>
              <a:round/>
            </a:ln>
          </a:top>
          <a:bottom>
            <a:ln w="38100" cap="flat">
              <a:solidFill>
                <a:srgbClr val="03231B"/>
              </a:solidFill>
              <a:prstDash val="solid"/>
              <a:round/>
            </a:ln>
          </a:bottom>
          <a:insideH>
            <a:ln w="12700" cap="flat">
              <a:solidFill>
                <a:srgbClr val="03231B"/>
              </a:solidFill>
              <a:prstDash val="solid"/>
              <a:round/>
            </a:ln>
          </a:insideH>
          <a:insideV>
            <a:ln w="12700" cap="flat">
              <a:solidFill>
                <a:srgbClr val="03231B"/>
              </a:solidFill>
              <a:prstDash val="solid"/>
              <a:round/>
            </a:ln>
          </a:insideV>
        </a:tcBdr>
        <a:fill>
          <a:solidFill>
            <a:srgbClr val="00000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4" name="Shape 134"/>
          <p:cNvSpPr>
            <a:spLocks noGrp="1" noRot="1" noChangeAspect="1"/>
          </p:cNvSpPr>
          <p:nvPr>
            <p:ph type="sldImg"/>
          </p:nvPr>
        </p:nvSpPr>
        <p:spPr>
          <a:xfrm>
            <a:off x="1143000" y="685800"/>
            <a:ext cx="4572000" cy="3429000"/>
          </a:xfrm>
          <a:prstGeom prst="rect">
            <a:avLst/>
          </a:prstGeom>
        </p:spPr>
        <p:txBody>
          <a:bodyPr/>
          <a:lstStyle/>
          <a:p>
            <a:endParaRPr/>
          </a:p>
        </p:txBody>
      </p:sp>
      <p:sp>
        <p:nvSpPr>
          <p:cNvPr id="135" name="Shape 135"/>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굴림"/>
      </a:defRPr>
    </a:lvl1pPr>
    <a:lvl2pPr indent="228600" latinLnBrk="0">
      <a:defRPr sz="1200">
        <a:latin typeface="+mj-lt"/>
        <a:ea typeface="+mj-ea"/>
        <a:cs typeface="+mj-cs"/>
        <a:sym typeface="굴림"/>
      </a:defRPr>
    </a:lvl2pPr>
    <a:lvl3pPr indent="457200" latinLnBrk="0">
      <a:defRPr sz="1200">
        <a:latin typeface="+mj-lt"/>
        <a:ea typeface="+mj-ea"/>
        <a:cs typeface="+mj-cs"/>
        <a:sym typeface="굴림"/>
      </a:defRPr>
    </a:lvl3pPr>
    <a:lvl4pPr indent="685800" latinLnBrk="0">
      <a:defRPr sz="1200">
        <a:latin typeface="+mj-lt"/>
        <a:ea typeface="+mj-ea"/>
        <a:cs typeface="+mj-cs"/>
        <a:sym typeface="굴림"/>
      </a:defRPr>
    </a:lvl4pPr>
    <a:lvl5pPr indent="914400" latinLnBrk="0">
      <a:defRPr sz="1200">
        <a:latin typeface="+mj-lt"/>
        <a:ea typeface="+mj-ea"/>
        <a:cs typeface="+mj-cs"/>
        <a:sym typeface="굴림"/>
      </a:defRPr>
    </a:lvl5pPr>
    <a:lvl6pPr indent="1143000" latinLnBrk="0">
      <a:defRPr sz="1200">
        <a:latin typeface="+mj-lt"/>
        <a:ea typeface="+mj-ea"/>
        <a:cs typeface="+mj-cs"/>
        <a:sym typeface="굴림"/>
      </a:defRPr>
    </a:lvl6pPr>
    <a:lvl7pPr indent="1371600" latinLnBrk="0">
      <a:defRPr sz="1200">
        <a:latin typeface="+mj-lt"/>
        <a:ea typeface="+mj-ea"/>
        <a:cs typeface="+mj-cs"/>
        <a:sym typeface="굴림"/>
      </a:defRPr>
    </a:lvl7pPr>
    <a:lvl8pPr indent="1600200" latinLnBrk="0">
      <a:defRPr sz="1200">
        <a:latin typeface="+mj-lt"/>
        <a:ea typeface="+mj-ea"/>
        <a:cs typeface="+mj-cs"/>
        <a:sym typeface="굴림"/>
      </a:defRPr>
    </a:lvl8pPr>
    <a:lvl9pPr indent="1828800" latinLnBrk="0">
      <a:defRPr sz="1200">
        <a:latin typeface="+mj-lt"/>
        <a:ea typeface="+mj-ea"/>
        <a:cs typeface="+mj-cs"/>
        <a:sym typeface="굴림"/>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메인">
    <p:spTree>
      <p:nvGrpSpPr>
        <p:cNvPr id="1" name=""/>
        <p:cNvGrpSpPr/>
        <p:nvPr/>
      </p:nvGrpSpPr>
      <p:grpSpPr>
        <a:xfrm>
          <a:off x="0" y="0"/>
          <a:ext cx="0" cy="0"/>
          <a:chOff x="0" y="0"/>
          <a:chExt cx="0" cy="0"/>
        </a:xfrm>
      </p:grpSpPr>
      <p:pic>
        <p:nvPicPr>
          <p:cNvPr id="11" name="그림 13" descr="그림 13"/>
          <p:cNvPicPr>
            <a:picLocks noChangeAspect="1"/>
          </p:cNvPicPr>
          <p:nvPr/>
        </p:nvPicPr>
        <p:blipFill>
          <a:blip r:embed="rId2"/>
          <a:stretch>
            <a:fillRect/>
          </a:stretch>
        </p:blipFill>
        <p:spPr>
          <a:xfrm>
            <a:off x="1177925" y="1519237"/>
            <a:ext cx="730250" cy="836613"/>
          </a:xfrm>
          <a:prstGeom prst="rect">
            <a:avLst/>
          </a:prstGeom>
          <a:ln w="12700">
            <a:miter lim="400000"/>
          </a:ln>
        </p:spPr>
      </p:pic>
      <p:pic>
        <p:nvPicPr>
          <p:cNvPr id="12" name="그림 1" descr="그림 1"/>
          <p:cNvPicPr>
            <a:picLocks noChangeAspect="1"/>
          </p:cNvPicPr>
          <p:nvPr/>
        </p:nvPicPr>
        <p:blipFill>
          <a:blip r:embed="rId3"/>
          <a:stretch>
            <a:fillRect/>
          </a:stretch>
        </p:blipFill>
        <p:spPr>
          <a:xfrm>
            <a:off x="1114425" y="1058862"/>
            <a:ext cx="1801815" cy="801688"/>
          </a:xfrm>
          <a:prstGeom prst="rect">
            <a:avLst/>
          </a:prstGeom>
          <a:ln w="12700">
            <a:miter lim="400000"/>
          </a:ln>
        </p:spPr>
      </p:pic>
      <p:sp>
        <p:nvSpPr>
          <p:cNvPr id="13" name="모서리가 둥근 직사각형 6"/>
          <p:cNvSpPr/>
          <p:nvPr/>
        </p:nvSpPr>
        <p:spPr>
          <a:xfrm>
            <a:off x="2224088" y="2082800"/>
            <a:ext cx="4695827" cy="652463"/>
          </a:xfrm>
          <a:prstGeom prst="roundRect">
            <a:avLst>
              <a:gd name="adj" fmla="val 12067"/>
            </a:avLst>
          </a:prstGeom>
          <a:solidFill>
            <a:srgbClr val="17375E"/>
          </a:solidFill>
          <a:ln w="25400">
            <a:solidFill>
              <a:srgbClr val="000000"/>
            </a:solidFill>
          </a:ln>
        </p:spPr>
        <p:txBody>
          <a:bodyPr lIns="45718" tIns="45718" rIns="45718" bIns="45718" anchor="ctr"/>
          <a:lstStyle/>
          <a:p>
            <a:pPr algn="ctr">
              <a:defRPr sz="2400">
                <a:solidFill>
                  <a:srgbClr val="FFFF00"/>
                </a:solidFill>
                <a:latin typeface="맑은 고딕"/>
                <a:ea typeface="맑은 고딕"/>
                <a:cs typeface="맑은 고딕"/>
                <a:sym typeface="맑은 고딕"/>
              </a:defRPr>
            </a:pPr>
            <a:endParaRPr/>
          </a:p>
        </p:txBody>
      </p:sp>
      <p:sp>
        <p:nvSpPr>
          <p:cNvPr id="14" name="제목 텍스트"/>
          <p:cNvSpPr txBox="1">
            <a:spLocks noGrp="1"/>
          </p:cNvSpPr>
          <p:nvPr>
            <p:ph type="title"/>
          </p:nvPr>
        </p:nvSpPr>
        <p:spPr>
          <a:xfrm>
            <a:off x="2303746" y="2247713"/>
            <a:ext cx="4536507" cy="324037"/>
          </a:xfrm>
          <a:prstGeom prst="rect">
            <a:avLst/>
          </a:prstGeom>
        </p:spPr>
        <p:txBody>
          <a:bodyPr/>
          <a:lstStyle>
            <a:lvl1pPr>
              <a:defRPr sz="2400"/>
            </a:lvl1pPr>
          </a:lstStyle>
          <a:p>
            <a:r>
              <a:t>제목 텍스트</a:t>
            </a:r>
          </a:p>
        </p:txBody>
      </p:sp>
      <p:sp>
        <p:nvSpPr>
          <p:cNvPr id="15" name="모서리가 둥근 직사각형 7"/>
          <p:cNvSpPr/>
          <p:nvPr/>
        </p:nvSpPr>
        <p:spPr>
          <a:xfrm>
            <a:off x="1619250" y="3363912"/>
            <a:ext cx="1800225" cy="517527"/>
          </a:xfrm>
          <a:prstGeom prst="roundRect">
            <a:avLst>
              <a:gd name="adj" fmla="val 16667"/>
            </a:avLst>
          </a:prstGeom>
          <a:solidFill>
            <a:srgbClr val="17375E"/>
          </a:solidFill>
          <a:ln w="25400">
            <a:solidFill>
              <a:srgbClr val="FFFFFF"/>
            </a:solidFill>
          </a:ln>
        </p:spPr>
        <p:txBody>
          <a:bodyPr lIns="45718" tIns="45718" rIns="45718" bIns="45718" anchor="ctr"/>
          <a:lstStyle/>
          <a:p>
            <a:pPr algn="ctr">
              <a:defRPr sz="1200">
                <a:solidFill>
                  <a:srgbClr val="FFFFFF"/>
                </a:solidFill>
                <a:latin typeface="나눔고딕 ExtraBold"/>
                <a:ea typeface="나눔고딕 ExtraBold"/>
                <a:cs typeface="나눔고딕 ExtraBold"/>
                <a:sym typeface="나눔고딕 ExtraBold"/>
              </a:defRPr>
            </a:pPr>
            <a:endParaRPr/>
          </a:p>
        </p:txBody>
      </p:sp>
      <p:sp>
        <p:nvSpPr>
          <p:cNvPr id="16" name="본문 첫 번째 줄…"/>
          <p:cNvSpPr txBox="1">
            <a:spLocks noGrp="1"/>
          </p:cNvSpPr>
          <p:nvPr>
            <p:ph type="body" sz="quarter" idx="1" hasCustomPrompt="1"/>
          </p:nvPr>
        </p:nvSpPr>
        <p:spPr>
          <a:xfrm>
            <a:off x="1558129" y="1212148"/>
            <a:ext cx="914402" cy="441327"/>
          </a:xfrm>
          <a:prstGeom prst="rect">
            <a:avLst/>
          </a:prstGeom>
        </p:spPr>
        <p:txBody>
          <a:bodyPr>
            <a:normAutofit/>
          </a:bodyPr>
          <a:lstStyle>
            <a:lvl1pPr marL="0" indent="0" algn="ctr">
              <a:buSzTx/>
              <a:buFontTx/>
              <a:buNone/>
              <a:defRPr>
                <a:solidFill>
                  <a:srgbClr val="FFFFFF"/>
                </a:solidFill>
                <a:latin typeface="나눔고딕 ExtraBold"/>
                <a:ea typeface="나눔고딕 ExtraBold"/>
                <a:cs typeface="나눔고딕 ExtraBold"/>
                <a:sym typeface="나눔고딕 ExtraBold"/>
              </a:defRPr>
            </a:lvl1pPr>
            <a:lvl2pPr algn="ctr">
              <a:buFontTx/>
              <a:defRPr>
                <a:solidFill>
                  <a:srgbClr val="FFFFFF"/>
                </a:solidFill>
                <a:latin typeface="나눔고딕 ExtraBold"/>
                <a:ea typeface="나눔고딕 ExtraBold"/>
                <a:cs typeface="나눔고딕 ExtraBold"/>
                <a:sym typeface="나눔고딕 ExtraBold"/>
              </a:defRPr>
            </a:lvl2pPr>
            <a:lvl3pPr algn="ctr">
              <a:buFontTx/>
              <a:defRPr>
                <a:solidFill>
                  <a:srgbClr val="FFFFFF"/>
                </a:solidFill>
                <a:latin typeface="나눔고딕 ExtraBold"/>
                <a:ea typeface="나눔고딕 ExtraBold"/>
                <a:cs typeface="나눔고딕 ExtraBold"/>
                <a:sym typeface="나눔고딕 ExtraBold"/>
              </a:defRPr>
            </a:lvl3pPr>
            <a:lvl4pPr algn="ctr">
              <a:buFontTx/>
              <a:defRPr>
                <a:solidFill>
                  <a:srgbClr val="FFFFFF"/>
                </a:solidFill>
                <a:latin typeface="나눔고딕 ExtraBold"/>
                <a:ea typeface="나눔고딕 ExtraBold"/>
                <a:cs typeface="나눔고딕 ExtraBold"/>
                <a:sym typeface="나눔고딕 ExtraBold"/>
              </a:defRPr>
            </a:lvl4pPr>
            <a:lvl5pPr algn="ctr">
              <a:buFontTx/>
              <a:defRPr>
                <a:solidFill>
                  <a:srgbClr val="FFFFFF"/>
                </a:solidFill>
                <a:latin typeface="나눔고딕 ExtraBold"/>
                <a:ea typeface="나눔고딕 ExtraBold"/>
                <a:cs typeface="나눔고딕 ExtraBold"/>
                <a:sym typeface="나눔고딕 ExtraBold"/>
              </a:defRPr>
            </a:lvl5pPr>
          </a:lstStyle>
          <a:p>
            <a:r>
              <a:t>1</a:t>
            </a:r>
          </a:p>
          <a:p>
            <a:pPr lvl="1"/>
            <a:endParaRPr/>
          </a:p>
          <a:p>
            <a:pPr lvl="2"/>
            <a:endParaRPr/>
          </a:p>
          <a:p>
            <a:pPr lvl="3"/>
            <a:endParaRPr/>
          </a:p>
          <a:p>
            <a:pPr lvl="4"/>
            <a:endParaRPr/>
          </a:p>
        </p:txBody>
      </p:sp>
      <p:sp>
        <p:nvSpPr>
          <p:cNvPr id="17" name="텍스트 개체 틀 11"/>
          <p:cNvSpPr>
            <a:spLocks noGrp="1"/>
          </p:cNvSpPr>
          <p:nvPr>
            <p:ph type="body" sz="quarter" idx="21" hasCustomPrompt="1"/>
          </p:nvPr>
        </p:nvSpPr>
        <p:spPr>
          <a:xfrm>
            <a:off x="1763689" y="3402012"/>
            <a:ext cx="1512170" cy="441327"/>
          </a:xfrm>
          <a:prstGeom prst="rect">
            <a:avLst/>
          </a:prstGeom>
        </p:spPr>
        <p:txBody>
          <a:bodyPr>
            <a:normAutofit/>
          </a:bodyPr>
          <a:lstStyle>
            <a:lvl1pPr marL="0" indent="0" algn="ctr">
              <a:buSzTx/>
              <a:buFontTx/>
              <a:buNone/>
              <a:defRPr>
                <a:solidFill>
                  <a:srgbClr val="FFFFFF"/>
                </a:solidFill>
                <a:latin typeface="나눔고딕 ExtraBold"/>
                <a:ea typeface="나눔고딕 ExtraBold"/>
                <a:cs typeface="나눔고딕 ExtraBold"/>
                <a:sym typeface="나눔고딕 ExtraBold"/>
              </a:defRPr>
            </a:lvl1pPr>
          </a:lstStyle>
          <a:p>
            <a:r>
              <a:t>이 름</a:t>
            </a:r>
          </a:p>
        </p:txBody>
      </p:sp>
      <p:sp>
        <p:nvSpPr>
          <p:cNvPr id="18" name="슬라이드 번호"/>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1_지문, 선택지">
    <p:spTree>
      <p:nvGrpSpPr>
        <p:cNvPr id="1" name=""/>
        <p:cNvGrpSpPr/>
        <p:nvPr/>
      </p:nvGrpSpPr>
      <p:grpSpPr>
        <a:xfrm>
          <a:off x="0" y="0"/>
          <a:ext cx="0" cy="0"/>
          <a:chOff x="0" y="0"/>
          <a:chExt cx="0" cy="0"/>
        </a:xfrm>
      </p:grpSpPr>
      <p:sp>
        <p:nvSpPr>
          <p:cNvPr id="38" name="제목 텍스트"/>
          <p:cNvSpPr txBox="1">
            <a:spLocks noGrp="1"/>
          </p:cNvSpPr>
          <p:nvPr>
            <p:ph type="title"/>
          </p:nvPr>
        </p:nvSpPr>
        <p:spPr>
          <a:xfrm>
            <a:off x="845185" y="205740"/>
            <a:ext cx="6048377" cy="521970"/>
          </a:xfrm>
          <a:prstGeom prst="rect">
            <a:avLst/>
          </a:prstGeom>
        </p:spPr>
        <p:txBody>
          <a:bodyPr anchor="ctr"/>
          <a:lstStyle>
            <a:lvl1pPr>
              <a:defRPr sz="2600">
                <a:effectLst>
                  <a:outerShdw blurRad="38100" dist="38100" dir="2700000" rotWithShape="0">
                    <a:srgbClr val="000000">
                      <a:alpha val="43137"/>
                    </a:srgbClr>
                  </a:outerShdw>
                </a:effectLst>
              </a:defRPr>
            </a:lvl1pPr>
          </a:lstStyle>
          <a:p>
            <a:r>
              <a:t>제목 텍스트</a:t>
            </a:r>
          </a:p>
        </p:txBody>
      </p:sp>
      <p:pic>
        <p:nvPicPr>
          <p:cNvPr id="39" name="그림 7" descr="그림 7"/>
          <p:cNvPicPr>
            <a:picLocks noChangeAspect="1"/>
          </p:cNvPicPr>
          <p:nvPr/>
        </p:nvPicPr>
        <p:blipFill>
          <a:blip r:embed="rId2"/>
          <a:stretch>
            <a:fillRect/>
          </a:stretch>
        </p:blipFill>
        <p:spPr>
          <a:xfrm>
            <a:off x="273050" y="379729"/>
            <a:ext cx="195580" cy="174627"/>
          </a:xfrm>
          <a:prstGeom prst="rect">
            <a:avLst/>
          </a:prstGeom>
          <a:ln w="12700">
            <a:miter lim="400000"/>
          </a:ln>
        </p:spPr>
      </p:pic>
      <p:sp>
        <p:nvSpPr>
          <p:cNvPr id="40" name="본문 첫 번째 줄…"/>
          <p:cNvSpPr txBox="1">
            <a:spLocks noGrp="1"/>
          </p:cNvSpPr>
          <p:nvPr>
            <p:ph type="body" sz="quarter" idx="1"/>
          </p:nvPr>
        </p:nvSpPr>
        <p:spPr>
          <a:xfrm>
            <a:off x="372745" y="1139825"/>
            <a:ext cx="6014085" cy="337821"/>
          </a:xfrm>
          <a:prstGeom prst="rect">
            <a:avLst/>
          </a:prstGeom>
        </p:spPr>
        <p:txBody>
          <a:bodyPr anchor="ctr">
            <a:normAutofit/>
          </a:bodyPr>
          <a:lstStyle>
            <a:lvl1pPr marL="0" indent="0">
              <a:spcBef>
                <a:spcPts val="300"/>
              </a:spcBef>
              <a:buSzTx/>
              <a:buFontTx/>
              <a:buNone/>
              <a:defRPr sz="1600">
                <a:solidFill>
                  <a:srgbClr val="FFFFFF"/>
                </a:solidFill>
              </a:defRPr>
            </a:lvl1pPr>
            <a:lvl2pPr marL="549275" indent="-209550">
              <a:spcBef>
                <a:spcPts val="300"/>
              </a:spcBef>
              <a:buFontTx/>
              <a:defRPr sz="1600">
                <a:solidFill>
                  <a:srgbClr val="FFFFFF"/>
                </a:solidFill>
              </a:defRPr>
            </a:lvl2pPr>
            <a:lvl3pPr marL="846137" indent="-166687">
              <a:spcBef>
                <a:spcPts val="300"/>
              </a:spcBef>
              <a:buFontTx/>
              <a:defRPr sz="1600">
                <a:solidFill>
                  <a:srgbClr val="FFFFFF"/>
                </a:solidFill>
              </a:defRPr>
            </a:lvl3pPr>
            <a:lvl4pPr marL="1185862" indent="-166687">
              <a:spcBef>
                <a:spcPts val="300"/>
              </a:spcBef>
              <a:buFontTx/>
              <a:defRPr sz="1600">
                <a:solidFill>
                  <a:srgbClr val="FFFFFF"/>
                </a:solidFill>
              </a:defRPr>
            </a:lvl4pPr>
            <a:lvl5pPr marL="1525587" indent="-166687">
              <a:spcBef>
                <a:spcPts val="300"/>
              </a:spcBef>
              <a:buFontTx/>
              <a:defRPr sz="1600">
                <a:solidFill>
                  <a:srgbClr val="FFFFFF"/>
                </a:solidFill>
              </a:defRPr>
            </a:lvl5pPr>
          </a:lstStyle>
          <a:p>
            <a:r>
              <a:t>본문 첫 번째 줄</a:t>
            </a:r>
          </a:p>
          <a:p>
            <a:pPr lvl="1"/>
            <a:r>
              <a:t>본문 두 번째 줄</a:t>
            </a:r>
          </a:p>
          <a:p>
            <a:pPr lvl="2"/>
            <a:r>
              <a:t>본문 세 번째 줄</a:t>
            </a:r>
          </a:p>
          <a:p>
            <a:pPr lvl="3"/>
            <a:r>
              <a:t>본문 네 번째 줄</a:t>
            </a:r>
          </a:p>
          <a:p>
            <a:pPr lvl="4"/>
            <a:r>
              <a:t>본문 다섯 번째 줄</a:t>
            </a:r>
          </a:p>
        </p:txBody>
      </p:sp>
      <p:sp>
        <p:nvSpPr>
          <p:cNvPr id="41" name="직사각형 7"/>
          <p:cNvSpPr/>
          <p:nvPr/>
        </p:nvSpPr>
        <p:spPr>
          <a:xfrm>
            <a:off x="556895" y="1777999"/>
            <a:ext cx="5237480" cy="1137288"/>
          </a:xfrm>
          <a:prstGeom prst="rect">
            <a:avLst/>
          </a:prstGeom>
          <a:ln w="12700">
            <a:solidFill>
              <a:srgbClr val="000000"/>
            </a:solidFill>
          </a:ln>
        </p:spPr>
        <p:txBody>
          <a:bodyPr lIns="45718" tIns="45718" rIns="45718" bIns="45718" anchor="ctr"/>
          <a:lstStyle/>
          <a:p>
            <a:pPr>
              <a:defRPr sz="1600">
                <a:solidFill>
                  <a:srgbClr val="FFFFFF"/>
                </a:solidFill>
                <a:latin typeface="나눔고딕 ExtraBold"/>
                <a:ea typeface="나눔고딕 ExtraBold"/>
                <a:cs typeface="나눔고딕 ExtraBold"/>
                <a:sym typeface="나눔고딕 ExtraBold"/>
              </a:defRPr>
            </a:pPr>
            <a:endParaRPr/>
          </a:p>
        </p:txBody>
      </p:sp>
      <p:sp>
        <p:nvSpPr>
          <p:cNvPr id="42" name="텍스트 개체 틀 8"/>
          <p:cNvSpPr>
            <a:spLocks noGrp="1"/>
          </p:cNvSpPr>
          <p:nvPr>
            <p:ph type="body" sz="quarter" idx="21"/>
          </p:nvPr>
        </p:nvSpPr>
        <p:spPr>
          <a:xfrm>
            <a:off x="557211" y="1777682"/>
            <a:ext cx="5236848" cy="1137922"/>
          </a:xfrm>
          <a:prstGeom prst="rect">
            <a:avLst/>
          </a:prstGeom>
        </p:spPr>
        <p:txBody>
          <a:bodyPr anchor="ctr">
            <a:normAutofit/>
          </a:bodyPr>
          <a:lstStyle/>
          <a:p>
            <a:endParaRPr/>
          </a:p>
        </p:txBody>
      </p:sp>
      <p:sp>
        <p:nvSpPr>
          <p:cNvPr id="43" name="텍스트 개체 틀 10"/>
          <p:cNvSpPr>
            <a:spLocks noGrp="1"/>
          </p:cNvSpPr>
          <p:nvPr>
            <p:ph type="body" sz="quarter" idx="22"/>
          </p:nvPr>
        </p:nvSpPr>
        <p:spPr>
          <a:xfrm>
            <a:off x="556895" y="3117849"/>
            <a:ext cx="4859655" cy="1826263"/>
          </a:xfrm>
          <a:prstGeom prst="rect">
            <a:avLst/>
          </a:prstGeom>
        </p:spPr>
        <p:txBody>
          <a:bodyPr anchor="ctr">
            <a:normAutofit/>
          </a:bodyPr>
          <a:lstStyle/>
          <a:p>
            <a:endParaRPr/>
          </a:p>
        </p:txBody>
      </p:sp>
      <p:sp>
        <p:nvSpPr>
          <p:cNvPr id="44" name="슬라이드 번호"/>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테두리 없음">
    <p:spTree>
      <p:nvGrpSpPr>
        <p:cNvPr id="1" name=""/>
        <p:cNvGrpSpPr/>
        <p:nvPr/>
      </p:nvGrpSpPr>
      <p:grpSpPr>
        <a:xfrm>
          <a:off x="0" y="0"/>
          <a:ext cx="0" cy="0"/>
          <a:chOff x="0" y="0"/>
          <a:chExt cx="0" cy="0"/>
        </a:xfrm>
      </p:grpSpPr>
      <p:sp>
        <p:nvSpPr>
          <p:cNvPr id="51" name="제목 텍스트"/>
          <p:cNvSpPr txBox="1">
            <a:spLocks noGrp="1"/>
          </p:cNvSpPr>
          <p:nvPr>
            <p:ph type="title"/>
          </p:nvPr>
        </p:nvSpPr>
        <p:spPr>
          <a:xfrm>
            <a:off x="845214" y="205804"/>
            <a:ext cx="6480000" cy="521842"/>
          </a:xfrm>
          <a:prstGeom prst="rect">
            <a:avLst/>
          </a:prstGeom>
        </p:spPr>
        <p:txBody>
          <a:bodyPr anchor="ctr"/>
          <a:lstStyle>
            <a:lvl1pPr>
              <a:defRPr sz="2600">
                <a:effectLst>
                  <a:outerShdw blurRad="38100" dist="38100" dir="2700000" rotWithShape="0">
                    <a:srgbClr val="000000">
                      <a:alpha val="43137"/>
                    </a:srgbClr>
                  </a:outerShdw>
                </a:effectLst>
              </a:defRPr>
            </a:lvl1pPr>
          </a:lstStyle>
          <a:p>
            <a:r>
              <a:t>제목 텍스트</a:t>
            </a:r>
          </a:p>
        </p:txBody>
      </p:sp>
      <p:pic>
        <p:nvPicPr>
          <p:cNvPr id="52" name="그림 7" descr="그림 7"/>
          <p:cNvPicPr>
            <a:picLocks noChangeAspect="1"/>
          </p:cNvPicPr>
          <p:nvPr/>
        </p:nvPicPr>
        <p:blipFill>
          <a:blip r:embed="rId2"/>
          <a:stretch>
            <a:fillRect/>
          </a:stretch>
        </p:blipFill>
        <p:spPr>
          <a:xfrm>
            <a:off x="273050" y="379413"/>
            <a:ext cx="195263" cy="174627"/>
          </a:xfrm>
          <a:prstGeom prst="rect">
            <a:avLst/>
          </a:prstGeom>
          <a:ln w="12700">
            <a:miter lim="400000"/>
          </a:ln>
        </p:spPr>
      </p:pic>
      <p:sp>
        <p:nvSpPr>
          <p:cNvPr id="53" name="본문 첫 번째 줄…"/>
          <p:cNvSpPr txBox="1">
            <a:spLocks noGrp="1"/>
          </p:cNvSpPr>
          <p:nvPr>
            <p:ph type="body" sz="quarter" idx="1"/>
          </p:nvPr>
        </p:nvSpPr>
        <p:spPr>
          <a:xfrm>
            <a:off x="372912" y="1139509"/>
            <a:ext cx="5386955" cy="337601"/>
          </a:xfrm>
          <a:prstGeom prst="rect">
            <a:avLst/>
          </a:prstGeom>
        </p:spPr>
        <p:txBody>
          <a:bodyPr anchor="ctr">
            <a:normAutofit/>
          </a:bodyPr>
          <a:lstStyle>
            <a:lvl1pPr marL="0" indent="0">
              <a:spcBef>
                <a:spcPts val="300"/>
              </a:spcBef>
              <a:buSzTx/>
              <a:buFontTx/>
              <a:buNone/>
              <a:defRPr sz="1600">
                <a:solidFill>
                  <a:srgbClr val="FFFFFF"/>
                </a:solidFill>
              </a:defRPr>
            </a:lvl1pPr>
            <a:lvl2pPr marL="549275" indent="-209550">
              <a:spcBef>
                <a:spcPts val="300"/>
              </a:spcBef>
              <a:buFontTx/>
              <a:defRPr sz="1600">
                <a:solidFill>
                  <a:srgbClr val="FFFFFF"/>
                </a:solidFill>
              </a:defRPr>
            </a:lvl2pPr>
            <a:lvl3pPr marL="846137" indent="-166687">
              <a:spcBef>
                <a:spcPts val="300"/>
              </a:spcBef>
              <a:buFontTx/>
              <a:defRPr sz="1600">
                <a:solidFill>
                  <a:srgbClr val="FFFFFF"/>
                </a:solidFill>
              </a:defRPr>
            </a:lvl3pPr>
            <a:lvl4pPr marL="1185862" indent="-166687">
              <a:spcBef>
                <a:spcPts val="300"/>
              </a:spcBef>
              <a:buFontTx/>
              <a:defRPr sz="1600">
                <a:solidFill>
                  <a:srgbClr val="FFFFFF"/>
                </a:solidFill>
              </a:defRPr>
            </a:lvl4pPr>
            <a:lvl5pPr marL="1525587" indent="-166687">
              <a:spcBef>
                <a:spcPts val="300"/>
              </a:spcBef>
              <a:buFontTx/>
              <a:defRPr sz="1600">
                <a:solidFill>
                  <a:srgbClr val="FFFFFF"/>
                </a:solidFill>
              </a:defRPr>
            </a:lvl5pPr>
          </a:lstStyle>
          <a:p>
            <a:r>
              <a:t>본문 첫 번째 줄</a:t>
            </a:r>
          </a:p>
          <a:p>
            <a:pPr lvl="1"/>
            <a:r>
              <a:t>본문 두 번째 줄</a:t>
            </a:r>
          </a:p>
          <a:p>
            <a:pPr lvl="2"/>
            <a:r>
              <a:t>본문 세 번째 줄</a:t>
            </a:r>
          </a:p>
          <a:p>
            <a:pPr lvl="3"/>
            <a:r>
              <a:t>본문 네 번째 줄</a:t>
            </a:r>
          </a:p>
          <a:p>
            <a:pPr lvl="4"/>
            <a:r>
              <a:t>본문 다섯 번째 줄</a:t>
            </a:r>
          </a:p>
        </p:txBody>
      </p:sp>
      <p:sp>
        <p:nvSpPr>
          <p:cNvPr id="54" name="텍스트 개체 틀 10"/>
          <p:cNvSpPr>
            <a:spLocks noGrp="1"/>
          </p:cNvSpPr>
          <p:nvPr>
            <p:ph type="body" sz="quarter" idx="21"/>
          </p:nvPr>
        </p:nvSpPr>
        <p:spPr>
          <a:xfrm>
            <a:off x="761993" y="3239685"/>
            <a:ext cx="4859655" cy="1825202"/>
          </a:xfrm>
          <a:prstGeom prst="rect">
            <a:avLst/>
          </a:prstGeom>
        </p:spPr>
        <p:txBody>
          <a:bodyPr anchor="ctr">
            <a:normAutofit/>
          </a:bodyPr>
          <a:lstStyle/>
          <a:p>
            <a:endParaRPr/>
          </a:p>
        </p:txBody>
      </p:sp>
      <p:sp>
        <p:nvSpPr>
          <p:cNvPr id="55" name="슬라이드 번호"/>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지문, 선택지 2열">
    <p:spTree>
      <p:nvGrpSpPr>
        <p:cNvPr id="1" name=""/>
        <p:cNvGrpSpPr/>
        <p:nvPr/>
      </p:nvGrpSpPr>
      <p:grpSpPr>
        <a:xfrm>
          <a:off x="0" y="0"/>
          <a:ext cx="0" cy="0"/>
          <a:chOff x="0" y="0"/>
          <a:chExt cx="0" cy="0"/>
        </a:xfrm>
      </p:grpSpPr>
      <p:sp>
        <p:nvSpPr>
          <p:cNvPr id="62" name="제목 텍스트"/>
          <p:cNvSpPr txBox="1">
            <a:spLocks noGrp="1"/>
          </p:cNvSpPr>
          <p:nvPr>
            <p:ph type="title"/>
          </p:nvPr>
        </p:nvSpPr>
        <p:spPr>
          <a:xfrm>
            <a:off x="845214" y="205804"/>
            <a:ext cx="6048675" cy="521842"/>
          </a:xfrm>
          <a:prstGeom prst="rect">
            <a:avLst/>
          </a:prstGeom>
        </p:spPr>
        <p:txBody>
          <a:bodyPr anchor="ctr"/>
          <a:lstStyle>
            <a:lvl1pPr>
              <a:defRPr sz="2600">
                <a:effectLst>
                  <a:outerShdw blurRad="38100" dist="38100" dir="2700000" rotWithShape="0">
                    <a:srgbClr val="000000">
                      <a:alpha val="43137"/>
                    </a:srgbClr>
                  </a:outerShdw>
                </a:effectLst>
              </a:defRPr>
            </a:lvl1pPr>
          </a:lstStyle>
          <a:p>
            <a:r>
              <a:t>제목 텍스트</a:t>
            </a:r>
          </a:p>
        </p:txBody>
      </p:sp>
      <p:pic>
        <p:nvPicPr>
          <p:cNvPr id="63" name="그림 7" descr="그림 7"/>
          <p:cNvPicPr>
            <a:picLocks noChangeAspect="1"/>
          </p:cNvPicPr>
          <p:nvPr/>
        </p:nvPicPr>
        <p:blipFill>
          <a:blip r:embed="rId2"/>
          <a:stretch>
            <a:fillRect/>
          </a:stretch>
        </p:blipFill>
        <p:spPr>
          <a:xfrm>
            <a:off x="273050" y="379413"/>
            <a:ext cx="195263" cy="174627"/>
          </a:xfrm>
          <a:prstGeom prst="rect">
            <a:avLst/>
          </a:prstGeom>
          <a:ln w="12700">
            <a:miter lim="400000"/>
          </a:ln>
        </p:spPr>
      </p:pic>
      <p:sp>
        <p:nvSpPr>
          <p:cNvPr id="64" name="본문 첫 번째 줄…"/>
          <p:cNvSpPr txBox="1">
            <a:spLocks noGrp="1"/>
          </p:cNvSpPr>
          <p:nvPr>
            <p:ph type="body" sz="quarter" idx="1"/>
          </p:nvPr>
        </p:nvSpPr>
        <p:spPr>
          <a:xfrm>
            <a:off x="372912" y="1139509"/>
            <a:ext cx="6013816" cy="337601"/>
          </a:xfrm>
          <a:prstGeom prst="rect">
            <a:avLst/>
          </a:prstGeom>
        </p:spPr>
        <p:txBody>
          <a:bodyPr anchor="ctr">
            <a:normAutofit/>
          </a:bodyPr>
          <a:lstStyle>
            <a:lvl1pPr marL="0" indent="0">
              <a:spcBef>
                <a:spcPts val="300"/>
              </a:spcBef>
              <a:buSzTx/>
              <a:buFontTx/>
              <a:buNone/>
              <a:defRPr sz="1600">
                <a:solidFill>
                  <a:srgbClr val="FFFFFF"/>
                </a:solidFill>
              </a:defRPr>
            </a:lvl1pPr>
            <a:lvl2pPr marL="549275" indent="-209550">
              <a:spcBef>
                <a:spcPts val="300"/>
              </a:spcBef>
              <a:buFontTx/>
              <a:defRPr sz="1600">
                <a:solidFill>
                  <a:srgbClr val="FFFFFF"/>
                </a:solidFill>
              </a:defRPr>
            </a:lvl2pPr>
            <a:lvl3pPr marL="846137" indent="-166687">
              <a:spcBef>
                <a:spcPts val="300"/>
              </a:spcBef>
              <a:buFontTx/>
              <a:defRPr sz="1600">
                <a:solidFill>
                  <a:srgbClr val="FFFFFF"/>
                </a:solidFill>
              </a:defRPr>
            </a:lvl3pPr>
            <a:lvl4pPr marL="1185862" indent="-166687">
              <a:spcBef>
                <a:spcPts val="300"/>
              </a:spcBef>
              <a:buFontTx/>
              <a:defRPr sz="1600">
                <a:solidFill>
                  <a:srgbClr val="FFFFFF"/>
                </a:solidFill>
              </a:defRPr>
            </a:lvl4pPr>
            <a:lvl5pPr marL="1525587" indent="-166687">
              <a:spcBef>
                <a:spcPts val="300"/>
              </a:spcBef>
              <a:buFontTx/>
              <a:defRPr sz="1600">
                <a:solidFill>
                  <a:srgbClr val="FFFFFF"/>
                </a:solidFill>
              </a:defRPr>
            </a:lvl5pPr>
          </a:lstStyle>
          <a:p>
            <a:r>
              <a:t>본문 첫 번째 줄</a:t>
            </a:r>
          </a:p>
          <a:p>
            <a:pPr lvl="1"/>
            <a:r>
              <a:t>본문 두 번째 줄</a:t>
            </a:r>
          </a:p>
          <a:p>
            <a:pPr lvl="2"/>
            <a:r>
              <a:t>본문 세 번째 줄</a:t>
            </a:r>
          </a:p>
          <a:p>
            <a:pPr lvl="3"/>
            <a:r>
              <a:t>본문 네 번째 줄</a:t>
            </a:r>
          </a:p>
          <a:p>
            <a:pPr lvl="4"/>
            <a:r>
              <a:t>본문 다섯 번째 줄</a:t>
            </a:r>
          </a:p>
        </p:txBody>
      </p:sp>
      <p:sp>
        <p:nvSpPr>
          <p:cNvPr id="65" name="직사각형 7"/>
          <p:cNvSpPr/>
          <p:nvPr/>
        </p:nvSpPr>
        <p:spPr>
          <a:xfrm>
            <a:off x="556894" y="1777912"/>
            <a:ext cx="6807683" cy="1989049"/>
          </a:xfrm>
          <a:prstGeom prst="rect">
            <a:avLst/>
          </a:prstGeom>
          <a:ln w="12700">
            <a:solidFill>
              <a:srgbClr val="FFFFFF"/>
            </a:solidFill>
          </a:ln>
        </p:spPr>
        <p:txBody>
          <a:bodyPr lIns="45718" tIns="45718" rIns="45718" bIns="45718" anchor="ctr"/>
          <a:lstStyle/>
          <a:p>
            <a:pPr>
              <a:defRPr sz="1600">
                <a:solidFill>
                  <a:srgbClr val="FFFFFF"/>
                </a:solidFill>
                <a:latin typeface="나눔고딕 ExtraBold"/>
                <a:ea typeface="나눔고딕 ExtraBold"/>
                <a:cs typeface="나눔고딕 ExtraBold"/>
                <a:sym typeface="나눔고딕 ExtraBold"/>
              </a:defRPr>
            </a:pPr>
            <a:endParaRPr/>
          </a:p>
        </p:txBody>
      </p:sp>
      <p:sp>
        <p:nvSpPr>
          <p:cNvPr id="66" name="텍스트 개체 틀 8"/>
          <p:cNvSpPr>
            <a:spLocks noGrp="1"/>
          </p:cNvSpPr>
          <p:nvPr>
            <p:ph type="body" sz="half" idx="21"/>
          </p:nvPr>
        </p:nvSpPr>
        <p:spPr>
          <a:xfrm>
            <a:off x="557211" y="1777419"/>
            <a:ext cx="6806756" cy="1989909"/>
          </a:xfrm>
          <a:prstGeom prst="rect">
            <a:avLst/>
          </a:prstGeom>
        </p:spPr>
        <p:txBody>
          <a:bodyPr anchor="ctr">
            <a:normAutofit/>
          </a:bodyPr>
          <a:lstStyle/>
          <a:p>
            <a:endParaRPr/>
          </a:p>
        </p:txBody>
      </p:sp>
      <p:sp>
        <p:nvSpPr>
          <p:cNvPr id="67" name="텍스트 개체 틀 10"/>
          <p:cNvSpPr>
            <a:spLocks noGrp="1"/>
          </p:cNvSpPr>
          <p:nvPr>
            <p:ph type="body" sz="quarter" idx="22"/>
          </p:nvPr>
        </p:nvSpPr>
        <p:spPr>
          <a:xfrm>
            <a:off x="556893" y="3950208"/>
            <a:ext cx="3125093" cy="993427"/>
          </a:xfrm>
          <a:prstGeom prst="rect">
            <a:avLst/>
          </a:prstGeom>
        </p:spPr>
        <p:txBody>
          <a:bodyPr anchor="ctr">
            <a:normAutofit/>
          </a:bodyPr>
          <a:lstStyle/>
          <a:p>
            <a:endParaRPr/>
          </a:p>
        </p:txBody>
      </p:sp>
      <p:sp>
        <p:nvSpPr>
          <p:cNvPr id="68" name="텍스트 개체 틀 10"/>
          <p:cNvSpPr>
            <a:spLocks noGrp="1"/>
          </p:cNvSpPr>
          <p:nvPr>
            <p:ph type="body" sz="quarter" idx="23"/>
          </p:nvPr>
        </p:nvSpPr>
        <p:spPr>
          <a:xfrm>
            <a:off x="3681984" y="3950208"/>
            <a:ext cx="3125091" cy="993427"/>
          </a:xfrm>
          <a:prstGeom prst="rect">
            <a:avLst/>
          </a:prstGeom>
        </p:spPr>
        <p:txBody>
          <a:bodyPr anchor="ctr">
            <a:normAutofit/>
          </a:bodyPr>
          <a:lstStyle/>
          <a:p>
            <a:endParaRPr/>
          </a:p>
        </p:txBody>
      </p:sp>
      <p:sp>
        <p:nvSpPr>
          <p:cNvPr id="69" name="슬라이드 번호"/>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이미지_좌">
    <p:spTree>
      <p:nvGrpSpPr>
        <p:cNvPr id="1" name=""/>
        <p:cNvGrpSpPr/>
        <p:nvPr/>
      </p:nvGrpSpPr>
      <p:grpSpPr>
        <a:xfrm>
          <a:off x="0" y="0"/>
          <a:ext cx="0" cy="0"/>
          <a:chOff x="0" y="0"/>
          <a:chExt cx="0" cy="0"/>
        </a:xfrm>
      </p:grpSpPr>
      <p:sp>
        <p:nvSpPr>
          <p:cNvPr id="76" name="제목 텍스트"/>
          <p:cNvSpPr txBox="1">
            <a:spLocks noGrp="1"/>
          </p:cNvSpPr>
          <p:nvPr>
            <p:ph type="title"/>
          </p:nvPr>
        </p:nvSpPr>
        <p:spPr>
          <a:xfrm>
            <a:off x="845214" y="205804"/>
            <a:ext cx="6480000" cy="521842"/>
          </a:xfrm>
          <a:prstGeom prst="rect">
            <a:avLst/>
          </a:prstGeom>
        </p:spPr>
        <p:txBody>
          <a:bodyPr anchor="ctr"/>
          <a:lstStyle>
            <a:lvl1pPr>
              <a:defRPr sz="2600">
                <a:effectLst>
                  <a:outerShdw blurRad="38100" dist="38100" dir="2700000" rotWithShape="0">
                    <a:srgbClr val="000000">
                      <a:alpha val="43137"/>
                    </a:srgbClr>
                  </a:outerShdw>
                </a:effectLst>
              </a:defRPr>
            </a:lvl1pPr>
          </a:lstStyle>
          <a:p>
            <a:r>
              <a:t>제목 텍스트</a:t>
            </a:r>
          </a:p>
        </p:txBody>
      </p:sp>
      <p:pic>
        <p:nvPicPr>
          <p:cNvPr id="77" name="그림 7" descr="그림 7"/>
          <p:cNvPicPr>
            <a:picLocks noChangeAspect="1"/>
          </p:cNvPicPr>
          <p:nvPr/>
        </p:nvPicPr>
        <p:blipFill>
          <a:blip r:embed="rId2"/>
          <a:stretch>
            <a:fillRect/>
          </a:stretch>
        </p:blipFill>
        <p:spPr>
          <a:xfrm>
            <a:off x="273050" y="379413"/>
            <a:ext cx="195263" cy="174627"/>
          </a:xfrm>
          <a:prstGeom prst="rect">
            <a:avLst/>
          </a:prstGeom>
          <a:ln w="12700">
            <a:miter lim="400000"/>
          </a:ln>
        </p:spPr>
      </p:pic>
      <p:sp>
        <p:nvSpPr>
          <p:cNvPr id="78" name="본문 첫 번째 줄…"/>
          <p:cNvSpPr txBox="1">
            <a:spLocks noGrp="1"/>
          </p:cNvSpPr>
          <p:nvPr>
            <p:ph type="body" sz="quarter" idx="1"/>
          </p:nvPr>
        </p:nvSpPr>
        <p:spPr>
          <a:xfrm>
            <a:off x="372911" y="1139509"/>
            <a:ext cx="6112730" cy="337601"/>
          </a:xfrm>
          <a:prstGeom prst="rect">
            <a:avLst/>
          </a:prstGeom>
        </p:spPr>
        <p:txBody>
          <a:bodyPr anchor="ctr">
            <a:normAutofit/>
          </a:bodyPr>
          <a:lstStyle>
            <a:lvl1pPr marL="0" indent="0">
              <a:spcBef>
                <a:spcPts val="300"/>
              </a:spcBef>
              <a:buSzTx/>
              <a:buFontTx/>
              <a:buNone/>
              <a:defRPr sz="1600">
                <a:solidFill>
                  <a:srgbClr val="FFFFFF"/>
                </a:solidFill>
              </a:defRPr>
            </a:lvl1pPr>
            <a:lvl2pPr marL="549275" indent="-209550">
              <a:spcBef>
                <a:spcPts val="300"/>
              </a:spcBef>
              <a:buFontTx/>
              <a:defRPr sz="1600">
                <a:solidFill>
                  <a:srgbClr val="FFFFFF"/>
                </a:solidFill>
              </a:defRPr>
            </a:lvl2pPr>
            <a:lvl3pPr marL="846137" indent="-166687">
              <a:spcBef>
                <a:spcPts val="300"/>
              </a:spcBef>
              <a:buFontTx/>
              <a:defRPr sz="1600">
                <a:solidFill>
                  <a:srgbClr val="FFFFFF"/>
                </a:solidFill>
              </a:defRPr>
            </a:lvl3pPr>
            <a:lvl4pPr marL="1185862" indent="-166687">
              <a:spcBef>
                <a:spcPts val="300"/>
              </a:spcBef>
              <a:buFontTx/>
              <a:defRPr sz="1600">
                <a:solidFill>
                  <a:srgbClr val="FFFFFF"/>
                </a:solidFill>
              </a:defRPr>
            </a:lvl4pPr>
            <a:lvl5pPr marL="1525587" indent="-166687">
              <a:spcBef>
                <a:spcPts val="300"/>
              </a:spcBef>
              <a:buFontTx/>
              <a:defRPr sz="1600">
                <a:solidFill>
                  <a:srgbClr val="FFFFFF"/>
                </a:solidFill>
              </a:defRPr>
            </a:lvl5pPr>
          </a:lstStyle>
          <a:p>
            <a:r>
              <a:t>본문 첫 번째 줄</a:t>
            </a:r>
          </a:p>
          <a:p>
            <a:pPr lvl="1"/>
            <a:r>
              <a:t>본문 두 번째 줄</a:t>
            </a:r>
          </a:p>
          <a:p>
            <a:pPr lvl="2"/>
            <a:r>
              <a:t>본문 세 번째 줄</a:t>
            </a:r>
          </a:p>
          <a:p>
            <a:pPr lvl="3"/>
            <a:r>
              <a:t>본문 네 번째 줄</a:t>
            </a:r>
          </a:p>
          <a:p>
            <a:pPr lvl="4"/>
            <a:r>
              <a:t>본문 다섯 번째 줄</a:t>
            </a:r>
          </a:p>
        </p:txBody>
      </p:sp>
      <p:sp>
        <p:nvSpPr>
          <p:cNvPr id="79" name="텍스트 개체 틀 10"/>
          <p:cNvSpPr>
            <a:spLocks noGrp="1"/>
          </p:cNvSpPr>
          <p:nvPr>
            <p:ph type="body" sz="quarter" idx="21"/>
          </p:nvPr>
        </p:nvSpPr>
        <p:spPr>
          <a:xfrm>
            <a:off x="3217597" y="1580800"/>
            <a:ext cx="4859655" cy="1825202"/>
          </a:xfrm>
          <a:prstGeom prst="rect">
            <a:avLst/>
          </a:prstGeom>
        </p:spPr>
        <p:txBody>
          <a:bodyPr anchor="ctr">
            <a:normAutofit/>
          </a:bodyPr>
          <a:lstStyle/>
          <a:p>
            <a:endParaRPr/>
          </a:p>
        </p:txBody>
      </p:sp>
      <p:sp>
        <p:nvSpPr>
          <p:cNvPr id="80" name="슬라이드 번호"/>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지문">
    <p:spTree>
      <p:nvGrpSpPr>
        <p:cNvPr id="1" name=""/>
        <p:cNvGrpSpPr/>
        <p:nvPr/>
      </p:nvGrpSpPr>
      <p:grpSpPr>
        <a:xfrm>
          <a:off x="0" y="0"/>
          <a:ext cx="0" cy="0"/>
          <a:chOff x="0" y="0"/>
          <a:chExt cx="0" cy="0"/>
        </a:xfrm>
      </p:grpSpPr>
      <p:sp>
        <p:nvSpPr>
          <p:cNvPr id="87" name="제목 텍스트"/>
          <p:cNvSpPr txBox="1">
            <a:spLocks noGrp="1"/>
          </p:cNvSpPr>
          <p:nvPr>
            <p:ph type="title"/>
          </p:nvPr>
        </p:nvSpPr>
        <p:spPr>
          <a:xfrm>
            <a:off x="845214" y="205804"/>
            <a:ext cx="6480000" cy="521842"/>
          </a:xfrm>
          <a:prstGeom prst="rect">
            <a:avLst/>
          </a:prstGeom>
        </p:spPr>
        <p:txBody>
          <a:bodyPr anchor="ctr"/>
          <a:lstStyle>
            <a:lvl1pPr>
              <a:defRPr sz="2600">
                <a:effectLst>
                  <a:outerShdw blurRad="38100" dist="38100" dir="2700000" rotWithShape="0">
                    <a:srgbClr val="000000">
                      <a:alpha val="43137"/>
                    </a:srgbClr>
                  </a:outerShdw>
                </a:effectLst>
              </a:defRPr>
            </a:lvl1pPr>
          </a:lstStyle>
          <a:p>
            <a:r>
              <a:t>제목 텍스트</a:t>
            </a:r>
          </a:p>
        </p:txBody>
      </p:sp>
      <p:pic>
        <p:nvPicPr>
          <p:cNvPr id="88" name="그림 7" descr="그림 7"/>
          <p:cNvPicPr>
            <a:picLocks noChangeAspect="1"/>
          </p:cNvPicPr>
          <p:nvPr/>
        </p:nvPicPr>
        <p:blipFill>
          <a:blip r:embed="rId2"/>
          <a:stretch>
            <a:fillRect/>
          </a:stretch>
        </p:blipFill>
        <p:spPr>
          <a:xfrm>
            <a:off x="273050" y="379413"/>
            <a:ext cx="195263" cy="174627"/>
          </a:xfrm>
          <a:prstGeom prst="rect">
            <a:avLst/>
          </a:prstGeom>
          <a:ln w="12700">
            <a:miter lim="400000"/>
          </a:ln>
        </p:spPr>
      </p:pic>
      <p:sp>
        <p:nvSpPr>
          <p:cNvPr id="89" name="본문 첫 번째 줄…"/>
          <p:cNvSpPr txBox="1">
            <a:spLocks noGrp="1"/>
          </p:cNvSpPr>
          <p:nvPr>
            <p:ph type="body" sz="quarter" idx="1"/>
          </p:nvPr>
        </p:nvSpPr>
        <p:spPr>
          <a:xfrm>
            <a:off x="372912" y="1139509"/>
            <a:ext cx="6013816" cy="337601"/>
          </a:xfrm>
          <a:prstGeom prst="rect">
            <a:avLst/>
          </a:prstGeom>
        </p:spPr>
        <p:txBody>
          <a:bodyPr anchor="ctr">
            <a:normAutofit/>
          </a:bodyPr>
          <a:lstStyle>
            <a:lvl1pPr marL="0" indent="0">
              <a:spcBef>
                <a:spcPts val="300"/>
              </a:spcBef>
              <a:buSzTx/>
              <a:buFontTx/>
              <a:buNone/>
              <a:defRPr sz="1600">
                <a:solidFill>
                  <a:srgbClr val="FFFFFF"/>
                </a:solidFill>
              </a:defRPr>
            </a:lvl1pPr>
            <a:lvl2pPr marL="549275" indent="-209550">
              <a:spcBef>
                <a:spcPts val="300"/>
              </a:spcBef>
              <a:buFontTx/>
              <a:defRPr sz="1600">
                <a:solidFill>
                  <a:srgbClr val="FFFFFF"/>
                </a:solidFill>
              </a:defRPr>
            </a:lvl2pPr>
            <a:lvl3pPr marL="846137" indent="-166687">
              <a:spcBef>
                <a:spcPts val="300"/>
              </a:spcBef>
              <a:buFontTx/>
              <a:defRPr sz="1600">
                <a:solidFill>
                  <a:srgbClr val="FFFFFF"/>
                </a:solidFill>
              </a:defRPr>
            </a:lvl3pPr>
            <a:lvl4pPr marL="1185862" indent="-166687">
              <a:spcBef>
                <a:spcPts val="300"/>
              </a:spcBef>
              <a:buFontTx/>
              <a:defRPr sz="1600">
                <a:solidFill>
                  <a:srgbClr val="FFFFFF"/>
                </a:solidFill>
              </a:defRPr>
            </a:lvl4pPr>
            <a:lvl5pPr marL="1525587" indent="-166687">
              <a:spcBef>
                <a:spcPts val="300"/>
              </a:spcBef>
              <a:buFontTx/>
              <a:defRPr sz="1600">
                <a:solidFill>
                  <a:srgbClr val="FFFFFF"/>
                </a:solidFill>
              </a:defRPr>
            </a:lvl5pPr>
          </a:lstStyle>
          <a:p>
            <a:r>
              <a:t>본문 첫 번째 줄</a:t>
            </a:r>
          </a:p>
          <a:p>
            <a:pPr lvl="1"/>
            <a:r>
              <a:t>본문 두 번째 줄</a:t>
            </a:r>
          </a:p>
          <a:p>
            <a:pPr lvl="2"/>
            <a:r>
              <a:t>본문 세 번째 줄</a:t>
            </a:r>
          </a:p>
          <a:p>
            <a:pPr lvl="3"/>
            <a:r>
              <a:t>본문 네 번째 줄</a:t>
            </a:r>
          </a:p>
          <a:p>
            <a:pPr lvl="4"/>
            <a:r>
              <a:t>본문 다섯 번째 줄</a:t>
            </a:r>
          </a:p>
        </p:txBody>
      </p:sp>
      <p:sp>
        <p:nvSpPr>
          <p:cNvPr id="90" name="직사각형 7"/>
          <p:cNvSpPr/>
          <p:nvPr/>
        </p:nvSpPr>
        <p:spPr>
          <a:xfrm>
            <a:off x="556893" y="1777911"/>
            <a:ext cx="6040968" cy="2955247"/>
          </a:xfrm>
          <a:prstGeom prst="rect">
            <a:avLst/>
          </a:prstGeom>
          <a:ln w="12700">
            <a:solidFill>
              <a:srgbClr val="FFFFFF"/>
            </a:solidFill>
          </a:ln>
        </p:spPr>
        <p:txBody>
          <a:bodyPr lIns="45718" tIns="45718" rIns="45718" bIns="45718" anchor="ctr"/>
          <a:lstStyle/>
          <a:p>
            <a:pPr>
              <a:defRPr sz="1600">
                <a:solidFill>
                  <a:srgbClr val="FFFFFF"/>
                </a:solidFill>
                <a:latin typeface="나눔고딕 ExtraBold"/>
                <a:ea typeface="나눔고딕 ExtraBold"/>
                <a:cs typeface="나눔고딕 ExtraBold"/>
                <a:sym typeface="나눔고딕 ExtraBold"/>
              </a:defRPr>
            </a:pPr>
            <a:endParaRPr/>
          </a:p>
        </p:txBody>
      </p:sp>
      <p:sp>
        <p:nvSpPr>
          <p:cNvPr id="91" name="텍스트 개체 틀 8"/>
          <p:cNvSpPr>
            <a:spLocks noGrp="1"/>
          </p:cNvSpPr>
          <p:nvPr>
            <p:ph type="body" sz="half" idx="21"/>
          </p:nvPr>
        </p:nvSpPr>
        <p:spPr>
          <a:xfrm>
            <a:off x="557212" y="1777419"/>
            <a:ext cx="6040144" cy="2956952"/>
          </a:xfrm>
          <a:prstGeom prst="rect">
            <a:avLst/>
          </a:prstGeom>
        </p:spPr>
        <p:txBody>
          <a:bodyPr anchor="ctr">
            <a:normAutofit/>
          </a:bodyPr>
          <a:lstStyle/>
          <a:p>
            <a:endParaRPr/>
          </a:p>
        </p:txBody>
      </p:sp>
      <p:sp>
        <p:nvSpPr>
          <p:cNvPr id="92" name="슬라이드 번호"/>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2가지 문제">
    <p:spTree>
      <p:nvGrpSpPr>
        <p:cNvPr id="1" name=""/>
        <p:cNvGrpSpPr/>
        <p:nvPr/>
      </p:nvGrpSpPr>
      <p:grpSpPr>
        <a:xfrm>
          <a:off x="0" y="0"/>
          <a:ext cx="0" cy="0"/>
          <a:chOff x="0" y="0"/>
          <a:chExt cx="0" cy="0"/>
        </a:xfrm>
      </p:grpSpPr>
      <p:sp>
        <p:nvSpPr>
          <p:cNvPr id="99" name="제목 텍스트"/>
          <p:cNvSpPr txBox="1">
            <a:spLocks noGrp="1"/>
          </p:cNvSpPr>
          <p:nvPr>
            <p:ph type="title"/>
          </p:nvPr>
        </p:nvSpPr>
        <p:spPr>
          <a:xfrm>
            <a:off x="845214" y="205804"/>
            <a:ext cx="6480000" cy="521842"/>
          </a:xfrm>
          <a:prstGeom prst="rect">
            <a:avLst/>
          </a:prstGeom>
        </p:spPr>
        <p:txBody>
          <a:bodyPr anchor="ctr"/>
          <a:lstStyle>
            <a:lvl1pPr>
              <a:defRPr sz="2600">
                <a:effectLst>
                  <a:outerShdw blurRad="38100" dist="38100" dir="2700000" rotWithShape="0">
                    <a:srgbClr val="000000">
                      <a:alpha val="43137"/>
                    </a:srgbClr>
                  </a:outerShdw>
                </a:effectLst>
              </a:defRPr>
            </a:lvl1pPr>
          </a:lstStyle>
          <a:p>
            <a:r>
              <a:t>제목 텍스트</a:t>
            </a:r>
          </a:p>
        </p:txBody>
      </p:sp>
      <p:pic>
        <p:nvPicPr>
          <p:cNvPr id="100" name="그림 7" descr="그림 7"/>
          <p:cNvPicPr>
            <a:picLocks noChangeAspect="1"/>
          </p:cNvPicPr>
          <p:nvPr/>
        </p:nvPicPr>
        <p:blipFill>
          <a:blip r:embed="rId2"/>
          <a:stretch>
            <a:fillRect/>
          </a:stretch>
        </p:blipFill>
        <p:spPr>
          <a:xfrm>
            <a:off x="273050" y="379413"/>
            <a:ext cx="195263" cy="174627"/>
          </a:xfrm>
          <a:prstGeom prst="rect">
            <a:avLst/>
          </a:prstGeom>
          <a:ln w="12700">
            <a:miter lim="400000"/>
          </a:ln>
        </p:spPr>
      </p:pic>
      <p:sp>
        <p:nvSpPr>
          <p:cNvPr id="101" name="본문 첫 번째 줄…"/>
          <p:cNvSpPr txBox="1">
            <a:spLocks noGrp="1"/>
          </p:cNvSpPr>
          <p:nvPr>
            <p:ph type="body" sz="quarter" idx="1"/>
          </p:nvPr>
        </p:nvSpPr>
        <p:spPr>
          <a:xfrm>
            <a:off x="372912" y="1139509"/>
            <a:ext cx="6013816" cy="337601"/>
          </a:xfrm>
          <a:prstGeom prst="rect">
            <a:avLst/>
          </a:prstGeom>
        </p:spPr>
        <p:txBody>
          <a:bodyPr anchor="ctr">
            <a:normAutofit/>
          </a:bodyPr>
          <a:lstStyle>
            <a:lvl1pPr marL="0" indent="0">
              <a:spcBef>
                <a:spcPts val="300"/>
              </a:spcBef>
              <a:buSzTx/>
              <a:buFontTx/>
              <a:buNone/>
              <a:defRPr sz="1600">
                <a:solidFill>
                  <a:srgbClr val="FFFFFF"/>
                </a:solidFill>
              </a:defRPr>
            </a:lvl1pPr>
            <a:lvl2pPr marL="549275" indent="-209550">
              <a:spcBef>
                <a:spcPts val="300"/>
              </a:spcBef>
              <a:buFontTx/>
              <a:defRPr sz="1600">
                <a:solidFill>
                  <a:srgbClr val="FFFFFF"/>
                </a:solidFill>
              </a:defRPr>
            </a:lvl2pPr>
            <a:lvl3pPr marL="846137" indent="-166687">
              <a:spcBef>
                <a:spcPts val="300"/>
              </a:spcBef>
              <a:buFontTx/>
              <a:defRPr sz="1600">
                <a:solidFill>
                  <a:srgbClr val="FFFFFF"/>
                </a:solidFill>
              </a:defRPr>
            </a:lvl3pPr>
            <a:lvl4pPr marL="1185862" indent="-166687">
              <a:spcBef>
                <a:spcPts val="300"/>
              </a:spcBef>
              <a:buFontTx/>
              <a:defRPr sz="1600">
                <a:solidFill>
                  <a:srgbClr val="FFFFFF"/>
                </a:solidFill>
              </a:defRPr>
            </a:lvl4pPr>
            <a:lvl5pPr marL="1525587" indent="-166687">
              <a:spcBef>
                <a:spcPts val="300"/>
              </a:spcBef>
              <a:buFontTx/>
              <a:defRPr sz="1600">
                <a:solidFill>
                  <a:srgbClr val="FFFFFF"/>
                </a:solidFill>
              </a:defRPr>
            </a:lvl5pPr>
          </a:lstStyle>
          <a:p>
            <a:r>
              <a:t>본문 첫 번째 줄</a:t>
            </a:r>
          </a:p>
          <a:p>
            <a:pPr lvl="1"/>
            <a:r>
              <a:t>본문 두 번째 줄</a:t>
            </a:r>
          </a:p>
          <a:p>
            <a:pPr lvl="2"/>
            <a:r>
              <a:t>본문 세 번째 줄</a:t>
            </a:r>
          </a:p>
          <a:p>
            <a:pPr lvl="3"/>
            <a:r>
              <a:t>본문 네 번째 줄</a:t>
            </a:r>
          </a:p>
          <a:p>
            <a:pPr lvl="4"/>
            <a:r>
              <a:t>본문 다섯 번째 줄</a:t>
            </a:r>
          </a:p>
        </p:txBody>
      </p:sp>
      <p:sp>
        <p:nvSpPr>
          <p:cNvPr id="102" name="직사각형 7"/>
          <p:cNvSpPr/>
          <p:nvPr/>
        </p:nvSpPr>
        <p:spPr>
          <a:xfrm>
            <a:off x="556893" y="1555715"/>
            <a:ext cx="5830313" cy="700461"/>
          </a:xfrm>
          <a:prstGeom prst="rect">
            <a:avLst/>
          </a:prstGeom>
          <a:ln w="12700">
            <a:solidFill>
              <a:srgbClr val="FFFFFF"/>
            </a:solidFill>
          </a:ln>
        </p:spPr>
        <p:txBody>
          <a:bodyPr lIns="45718" tIns="45718" rIns="45718" bIns="45718" anchor="ctr"/>
          <a:lstStyle/>
          <a:p>
            <a:pPr>
              <a:defRPr sz="1600">
                <a:solidFill>
                  <a:srgbClr val="FFFFFF"/>
                </a:solidFill>
                <a:latin typeface="나눔고딕 ExtraBold"/>
                <a:ea typeface="나눔고딕 ExtraBold"/>
                <a:cs typeface="나눔고딕 ExtraBold"/>
                <a:sym typeface="나눔고딕 ExtraBold"/>
              </a:defRPr>
            </a:pPr>
            <a:endParaRPr/>
          </a:p>
        </p:txBody>
      </p:sp>
      <p:sp>
        <p:nvSpPr>
          <p:cNvPr id="103" name="텍스트 개체 틀 8"/>
          <p:cNvSpPr>
            <a:spLocks noGrp="1"/>
          </p:cNvSpPr>
          <p:nvPr>
            <p:ph type="body" sz="quarter" idx="21"/>
          </p:nvPr>
        </p:nvSpPr>
        <p:spPr>
          <a:xfrm>
            <a:off x="557211" y="1555225"/>
            <a:ext cx="5829519" cy="700865"/>
          </a:xfrm>
          <a:prstGeom prst="rect">
            <a:avLst/>
          </a:prstGeom>
        </p:spPr>
        <p:txBody>
          <a:bodyPr anchor="ctr">
            <a:normAutofit/>
          </a:bodyPr>
          <a:lstStyle/>
          <a:p>
            <a:endParaRPr/>
          </a:p>
        </p:txBody>
      </p:sp>
      <p:sp>
        <p:nvSpPr>
          <p:cNvPr id="104" name="텍스트 개체 틀 10"/>
          <p:cNvSpPr>
            <a:spLocks noGrp="1"/>
          </p:cNvSpPr>
          <p:nvPr>
            <p:ph type="body" sz="quarter" idx="22"/>
          </p:nvPr>
        </p:nvSpPr>
        <p:spPr>
          <a:xfrm>
            <a:off x="556895" y="2334205"/>
            <a:ext cx="4859655" cy="571365"/>
          </a:xfrm>
          <a:prstGeom prst="rect">
            <a:avLst/>
          </a:prstGeom>
        </p:spPr>
        <p:txBody>
          <a:bodyPr anchor="ctr">
            <a:normAutofit/>
          </a:bodyPr>
          <a:lstStyle/>
          <a:p>
            <a:endParaRPr/>
          </a:p>
        </p:txBody>
      </p:sp>
      <p:sp>
        <p:nvSpPr>
          <p:cNvPr id="105" name="텍스트 개체 틀 2"/>
          <p:cNvSpPr>
            <a:spLocks noGrp="1"/>
          </p:cNvSpPr>
          <p:nvPr>
            <p:ph type="body" sz="quarter" idx="23"/>
          </p:nvPr>
        </p:nvSpPr>
        <p:spPr>
          <a:xfrm>
            <a:off x="372434" y="3083216"/>
            <a:ext cx="6013818" cy="337601"/>
          </a:xfrm>
          <a:prstGeom prst="rect">
            <a:avLst/>
          </a:prstGeom>
        </p:spPr>
        <p:txBody>
          <a:bodyPr anchor="ctr">
            <a:normAutofit/>
          </a:bodyPr>
          <a:lstStyle/>
          <a:p>
            <a:pPr marL="184261" indent="-184261" defTabSz="667512">
              <a:spcBef>
                <a:spcPts val="300"/>
              </a:spcBef>
              <a:defRPr sz="1752"/>
            </a:pPr>
            <a:endParaRPr/>
          </a:p>
        </p:txBody>
      </p:sp>
      <p:sp>
        <p:nvSpPr>
          <p:cNvPr id="106" name="텍스트 개체 틀 10"/>
          <p:cNvSpPr>
            <a:spLocks noGrp="1"/>
          </p:cNvSpPr>
          <p:nvPr>
            <p:ph type="body" sz="quarter" idx="24"/>
          </p:nvPr>
        </p:nvSpPr>
        <p:spPr>
          <a:xfrm>
            <a:off x="556893" y="3576511"/>
            <a:ext cx="5830313" cy="1421752"/>
          </a:xfrm>
          <a:prstGeom prst="rect">
            <a:avLst/>
          </a:prstGeom>
        </p:spPr>
        <p:txBody>
          <a:bodyPr anchor="ctr">
            <a:normAutofit/>
          </a:bodyPr>
          <a:lstStyle/>
          <a:p>
            <a:endParaRPr/>
          </a:p>
        </p:txBody>
      </p:sp>
      <p:sp>
        <p:nvSpPr>
          <p:cNvPr id="107" name="슬라이드 번호"/>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1_2가지 문제">
    <p:spTree>
      <p:nvGrpSpPr>
        <p:cNvPr id="1" name=""/>
        <p:cNvGrpSpPr/>
        <p:nvPr/>
      </p:nvGrpSpPr>
      <p:grpSpPr>
        <a:xfrm>
          <a:off x="0" y="0"/>
          <a:ext cx="0" cy="0"/>
          <a:chOff x="0" y="0"/>
          <a:chExt cx="0" cy="0"/>
        </a:xfrm>
      </p:grpSpPr>
      <p:sp>
        <p:nvSpPr>
          <p:cNvPr id="114" name="제목 텍스트"/>
          <p:cNvSpPr txBox="1">
            <a:spLocks noGrp="1"/>
          </p:cNvSpPr>
          <p:nvPr>
            <p:ph type="title"/>
          </p:nvPr>
        </p:nvSpPr>
        <p:spPr>
          <a:xfrm>
            <a:off x="845214" y="205804"/>
            <a:ext cx="6480000" cy="521842"/>
          </a:xfrm>
          <a:prstGeom prst="rect">
            <a:avLst/>
          </a:prstGeom>
        </p:spPr>
        <p:txBody>
          <a:bodyPr anchor="ctr"/>
          <a:lstStyle>
            <a:lvl1pPr>
              <a:defRPr sz="2600">
                <a:effectLst>
                  <a:outerShdw blurRad="38100" dist="38100" dir="2700000" rotWithShape="0">
                    <a:srgbClr val="000000">
                      <a:alpha val="43137"/>
                    </a:srgbClr>
                  </a:outerShdw>
                </a:effectLst>
              </a:defRPr>
            </a:lvl1pPr>
          </a:lstStyle>
          <a:p>
            <a:r>
              <a:t>제목 텍스트</a:t>
            </a:r>
          </a:p>
        </p:txBody>
      </p:sp>
      <p:pic>
        <p:nvPicPr>
          <p:cNvPr id="115" name="그림 7" descr="그림 7"/>
          <p:cNvPicPr>
            <a:picLocks noChangeAspect="1"/>
          </p:cNvPicPr>
          <p:nvPr/>
        </p:nvPicPr>
        <p:blipFill>
          <a:blip r:embed="rId2"/>
          <a:stretch>
            <a:fillRect/>
          </a:stretch>
        </p:blipFill>
        <p:spPr>
          <a:xfrm>
            <a:off x="273050" y="379413"/>
            <a:ext cx="195263" cy="174627"/>
          </a:xfrm>
          <a:prstGeom prst="rect">
            <a:avLst/>
          </a:prstGeom>
          <a:ln w="12700">
            <a:miter lim="400000"/>
          </a:ln>
        </p:spPr>
      </p:pic>
      <p:sp>
        <p:nvSpPr>
          <p:cNvPr id="116" name="본문 첫 번째 줄…"/>
          <p:cNvSpPr txBox="1">
            <a:spLocks noGrp="1"/>
          </p:cNvSpPr>
          <p:nvPr>
            <p:ph type="body" sz="quarter" idx="1"/>
          </p:nvPr>
        </p:nvSpPr>
        <p:spPr>
          <a:xfrm>
            <a:off x="372912" y="1139509"/>
            <a:ext cx="6013816" cy="337601"/>
          </a:xfrm>
          <a:prstGeom prst="rect">
            <a:avLst/>
          </a:prstGeom>
        </p:spPr>
        <p:txBody>
          <a:bodyPr anchor="ctr">
            <a:normAutofit/>
          </a:bodyPr>
          <a:lstStyle>
            <a:lvl1pPr marL="0" indent="0">
              <a:spcBef>
                <a:spcPts val="300"/>
              </a:spcBef>
              <a:buSzTx/>
              <a:buFontTx/>
              <a:buNone/>
              <a:defRPr sz="1600">
                <a:solidFill>
                  <a:srgbClr val="FFFFFF"/>
                </a:solidFill>
              </a:defRPr>
            </a:lvl1pPr>
            <a:lvl2pPr marL="549275" indent="-209550">
              <a:spcBef>
                <a:spcPts val="300"/>
              </a:spcBef>
              <a:buFontTx/>
              <a:defRPr sz="1600">
                <a:solidFill>
                  <a:srgbClr val="FFFFFF"/>
                </a:solidFill>
              </a:defRPr>
            </a:lvl2pPr>
            <a:lvl3pPr marL="846137" indent="-166687">
              <a:spcBef>
                <a:spcPts val="300"/>
              </a:spcBef>
              <a:buFontTx/>
              <a:defRPr sz="1600">
                <a:solidFill>
                  <a:srgbClr val="FFFFFF"/>
                </a:solidFill>
              </a:defRPr>
            </a:lvl3pPr>
            <a:lvl4pPr marL="1185862" indent="-166687">
              <a:spcBef>
                <a:spcPts val="300"/>
              </a:spcBef>
              <a:buFontTx/>
              <a:defRPr sz="1600">
                <a:solidFill>
                  <a:srgbClr val="FFFFFF"/>
                </a:solidFill>
              </a:defRPr>
            </a:lvl4pPr>
            <a:lvl5pPr marL="1525587" indent="-166687">
              <a:spcBef>
                <a:spcPts val="300"/>
              </a:spcBef>
              <a:buFontTx/>
              <a:defRPr sz="1600">
                <a:solidFill>
                  <a:srgbClr val="FFFFFF"/>
                </a:solidFill>
              </a:defRPr>
            </a:lvl5pPr>
          </a:lstStyle>
          <a:p>
            <a:r>
              <a:t>본문 첫 번째 줄</a:t>
            </a:r>
          </a:p>
          <a:p>
            <a:pPr lvl="1"/>
            <a:r>
              <a:t>본문 두 번째 줄</a:t>
            </a:r>
          </a:p>
          <a:p>
            <a:pPr lvl="2"/>
            <a:r>
              <a:t>본문 세 번째 줄</a:t>
            </a:r>
          </a:p>
          <a:p>
            <a:pPr lvl="3"/>
            <a:r>
              <a:t>본문 네 번째 줄</a:t>
            </a:r>
          </a:p>
          <a:p>
            <a:pPr lvl="4"/>
            <a:r>
              <a:t>본문 다섯 번째 줄</a:t>
            </a:r>
          </a:p>
        </p:txBody>
      </p:sp>
      <p:sp>
        <p:nvSpPr>
          <p:cNvPr id="117" name="텍스트 개체 틀 10"/>
          <p:cNvSpPr>
            <a:spLocks noGrp="1"/>
          </p:cNvSpPr>
          <p:nvPr>
            <p:ph type="body" sz="quarter" idx="21"/>
          </p:nvPr>
        </p:nvSpPr>
        <p:spPr>
          <a:xfrm>
            <a:off x="556895" y="1756704"/>
            <a:ext cx="4859655" cy="571367"/>
          </a:xfrm>
          <a:prstGeom prst="rect">
            <a:avLst/>
          </a:prstGeom>
        </p:spPr>
        <p:txBody>
          <a:bodyPr anchor="ctr">
            <a:normAutofit/>
          </a:bodyPr>
          <a:lstStyle/>
          <a:p>
            <a:endParaRPr/>
          </a:p>
        </p:txBody>
      </p:sp>
      <p:sp>
        <p:nvSpPr>
          <p:cNvPr id="118" name="텍스트 개체 틀 2"/>
          <p:cNvSpPr>
            <a:spLocks noGrp="1"/>
          </p:cNvSpPr>
          <p:nvPr>
            <p:ph type="body" sz="quarter" idx="22"/>
          </p:nvPr>
        </p:nvSpPr>
        <p:spPr>
          <a:xfrm>
            <a:off x="372434" y="2821964"/>
            <a:ext cx="6013818" cy="337601"/>
          </a:xfrm>
          <a:prstGeom prst="rect">
            <a:avLst/>
          </a:prstGeom>
        </p:spPr>
        <p:txBody>
          <a:bodyPr anchor="ctr">
            <a:normAutofit/>
          </a:bodyPr>
          <a:lstStyle/>
          <a:p>
            <a:pPr marL="184261" indent="-184261" defTabSz="667512">
              <a:spcBef>
                <a:spcPts val="300"/>
              </a:spcBef>
              <a:defRPr sz="1752"/>
            </a:pPr>
            <a:endParaRPr/>
          </a:p>
        </p:txBody>
      </p:sp>
      <p:sp>
        <p:nvSpPr>
          <p:cNvPr id="119" name="텍스트 개체 틀 10"/>
          <p:cNvSpPr>
            <a:spLocks noGrp="1"/>
          </p:cNvSpPr>
          <p:nvPr>
            <p:ph type="body" sz="quarter" idx="23"/>
          </p:nvPr>
        </p:nvSpPr>
        <p:spPr>
          <a:xfrm>
            <a:off x="556893" y="3356512"/>
            <a:ext cx="5830313" cy="1421752"/>
          </a:xfrm>
          <a:prstGeom prst="rect">
            <a:avLst/>
          </a:prstGeom>
        </p:spPr>
        <p:txBody>
          <a:bodyPr anchor="ctr">
            <a:normAutofit/>
          </a:bodyPr>
          <a:lstStyle/>
          <a:p>
            <a:endParaRPr/>
          </a:p>
        </p:txBody>
      </p:sp>
      <p:sp>
        <p:nvSpPr>
          <p:cNvPr id="120" name="슬라이드 번호"/>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사용자 지정 레이아웃">
    <p:spTree>
      <p:nvGrpSpPr>
        <p:cNvPr id="1" name=""/>
        <p:cNvGrpSpPr/>
        <p:nvPr/>
      </p:nvGrpSpPr>
      <p:grpSpPr>
        <a:xfrm>
          <a:off x="0" y="0"/>
          <a:ext cx="0" cy="0"/>
          <a:chOff x="0" y="0"/>
          <a:chExt cx="0" cy="0"/>
        </a:xfrm>
      </p:grpSpPr>
      <p:sp>
        <p:nvSpPr>
          <p:cNvPr id="127" name="수고하셨습니다."/>
          <p:cNvSpPr txBox="1">
            <a:spLocks noGrp="1"/>
          </p:cNvSpPr>
          <p:nvPr>
            <p:ph type="title" hasCustomPrompt="1"/>
          </p:nvPr>
        </p:nvSpPr>
        <p:spPr>
          <a:prstGeom prst="rect">
            <a:avLst/>
          </a:prstGeom>
        </p:spPr>
        <p:txBody>
          <a:bodyPr/>
          <a:lstStyle/>
          <a:p>
            <a:r>
              <a:t>수고하셨습니다.</a:t>
            </a:r>
          </a:p>
        </p:txBody>
      </p:sp>
      <p:sp>
        <p:nvSpPr>
          <p:cNvPr id="128" name="슬라이드 번호"/>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1"/>
          <a:srcRect/>
          <a:stretch>
            <a:fillRect/>
          </a:stretch>
        </a:blipFill>
        <a:effectLst/>
      </p:bgPr>
    </p:bg>
    <p:spTree>
      <p:nvGrpSpPr>
        <p:cNvPr id="1" name=""/>
        <p:cNvGrpSpPr/>
        <p:nvPr/>
      </p:nvGrpSpPr>
      <p:grpSpPr>
        <a:xfrm>
          <a:off x="0" y="0"/>
          <a:ext cx="0" cy="0"/>
          <a:chOff x="0" y="0"/>
          <a:chExt cx="0" cy="0"/>
        </a:xfrm>
      </p:grpSpPr>
      <p:sp>
        <p:nvSpPr>
          <p:cNvPr id="2" name="수고하셨습니다."/>
          <p:cNvSpPr txBox="1">
            <a:spLocks noGrp="1"/>
          </p:cNvSpPr>
          <p:nvPr>
            <p:ph type="title" hasCustomPrompt="1"/>
          </p:nvPr>
        </p:nvSpPr>
        <p:spPr>
          <a:xfrm>
            <a:off x="467543" y="1563637"/>
            <a:ext cx="7886701" cy="99377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r>
              <a:t>수고하셨습니다.</a:t>
            </a:r>
          </a:p>
        </p:txBody>
      </p:sp>
      <p:sp>
        <p:nvSpPr>
          <p:cNvPr id="3" name="본문 첫 번째 줄…"/>
          <p:cNvSpPr txBox="1">
            <a:spLocks noGrp="1"/>
          </p:cNvSpPr>
          <p:nvPr>
            <p:ph type="body" idx="1"/>
          </p:nvPr>
        </p:nvSpPr>
        <p:spPr>
          <a:xfrm>
            <a:off x="5103812" y="1828800"/>
            <a:ext cx="3581401" cy="29718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lstStyle/>
          <a:p>
            <a:r>
              <a:t>본문 첫 번째 줄</a:t>
            </a:r>
          </a:p>
          <a:p>
            <a:pPr lvl="1"/>
            <a:r>
              <a:t>본문 두 번째 줄</a:t>
            </a:r>
          </a:p>
          <a:p>
            <a:pPr lvl="2"/>
            <a:r>
              <a:t>본문 세 번째 줄</a:t>
            </a:r>
          </a:p>
          <a:p>
            <a:pPr lvl="3"/>
            <a:r>
              <a:t>본문 네 번째 줄</a:t>
            </a:r>
          </a:p>
          <a:p>
            <a:pPr lvl="4"/>
            <a:r>
              <a:t>본문 다섯 번째 줄</a:t>
            </a:r>
          </a:p>
        </p:txBody>
      </p:sp>
      <p:sp>
        <p:nvSpPr>
          <p:cNvPr id="4" name="슬라이드 번호"/>
          <p:cNvSpPr txBox="1">
            <a:spLocks noGrp="1"/>
          </p:cNvSpPr>
          <p:nvPr>
            <p:ph type="sldNum" sz="quarter" idx="2"/>
          </p:nvPr>
        </p:nvSpPr>
        <p:spPr>
          <a:xfrm>
            <a:off x="6279546" y="4632643"/>
            <a:ext cx="273654" cy="269239"/>
          </a:xfrm>
          <a:prstGeom prst="rect">
            <a:avLst/>
          </a:prstGeom>
          <a:ln w="12700">
            <a:miter lim="400000"/>
          </a:ln>
        </p:spPr>
        <p:txBody>
          <a:bodyPr wrap="none" lIns="45718" tIns="45718" rIns="45718" bIns="45718" anchor="ctr">
            <a:spAutoFit/>
          </a:bodyPr>
          <a:lstStyle>
            <a:lvl1pPr algn="r">
              <a:defRPr sz="12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Lst>
  <p:transition spd="med"/>
  <p:txStyles>
    <p:titleStyle>
      <a:lvl1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FFFFFF"/>
          </a:solidFill>
          <a:uFillTx/>
          <a:latin typeface="나눔고딕 ExtraBold"/>
          <a:ea typeface="나눔고딕 ExtraBold"/>
          <a:cs typeface="나눔고딕 ExtraBold"/>
          <a:sym typeface="나눔고딕 ExtraBold"/>
        </a:defRPr>
      </a:lvl1pPr>
      <a:lvl2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FFFFFF"/>
          </a:solidFill>
          <a:uFillTx/>
          <a:latin typeface="나눔고딕 ExtraBold"/>
          <a:ea typeface="나눔고딕 ExtraBold"/>
          <a:cs typeface="나눔고딕 ExtraBold"/>
          <a:sym typeface="나눔고딕 ExtraBold"/>
        </a:defRPr>
      </a:lvl2pPr>
      <a:lvl3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FFFFFF"/>
          </a:solidFill>
          <a:uFillTx/>
          <a:latin typeface="나눔고딕 ExtraBold"/>
          <a:ea typeface="나눔고딕 ExtraBold"/>
          <a:cs typeface="나눔고딕 ExtraBold"/>
          <a:sym typeface="나눔고딕 ExtraBold"/>
        </a:defRPr>
      </a:lvl3pPr>
      <a:lvl4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FFFFFF"/>
          </a:solidFill>
          <a:uFillTx/>
          <a:latin typeface="나눔고딕 ExtraBold"/>
          <a:ea typeface="나눔고딕 ExtraBold"/>
          <a:cs typeface="나눔고딕 ExtraBold"/>
          <a:sym typeface="나눔고딕 ExtraBold"/>
        </a:defRPr>
      </a:lvl4pPr>
      <a:lvl5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FFFFFF"/>
          </a:solidFill>
          <a:uFillTx/>
          <a:latin typeface="나눔고딕 ExtraBold"/>
          <a:ea typeface="나눔고딕 ExtraBold"/>
          <a:cs typeface="나눔고딕 ExtraBold"/>
          <a:sym typeface="나눔고딕 ExtraBold"/>
        </a:defRPr>
      </a:lvl5pPr>
      <a:lvl6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FFFFFF"/>
          </a:solidFill>
          <a:uFillTx/>
          <a:latin typeface="나눔고딕 ExtraBold"/>
          <a:ea typeface="나눔고딕 ExtraBold"/>
          <a:cs typeface="나눔고딕 ExtraBold"/>
          <a:sym typeface="나눔고딕 ExtraBold"/>
        </a:defRPr>
      </a:lvl6pPr>
      <a:lvl7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FFFFFF"/>
          </a:solidFill>
          <a:uFillTx/>
          <a:latin typeface="나눔고딕 ExtraBold"/>
          <a:ea typeface="나눔고딕 ExtraBold"/>
          <a:cs typeface="나눔고딕 ExtraBold"/>
          <a:sym typeface="나눔고딕 ExtraBold"/>
        </a:defRPr>
      </a:lvl7pPr>
      <a:lvl8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FFFFFF"/>
          </a:solidFill>
          <a:uFillTx/>
          <a:latin typeface="나눔고딕 ExtraBold"/>
          <a:ea typeface="나눔고딕 ExtraBold"/>
          <a:cs typeface="나눔고딕 ExtraBold"/>
          <a:sym typeface="나눔고딕 ExtraBold"/>
        </a:defRPr>
      </a:lvl8pPr>
      <a:lvl9pPr marL="0" marR="0" indent="0" algn="l" defTabSz="914400" rtl="0" latinLnBrk="0">
        <a:lnSpc>
          <a:spcPct val="100000"/>
        </a:lnSpc>
        <a:spcBef>
          <a:spcPts val="0"/>
        </a:spcBef>
        <a:spcAft>
          <a:spcPts val="0"/>
        </a:spcAft>
        <a:buClrTx/>
        <a:buSzTx/>
        <a:buFontTx/>
        <a:buNone/>
        <a:tabLst/>
        <a:defRPr sz="4000" b="0" i="0" u="none" strike="noStrike" cap="none" spc="0" baseline="0">
          <a:solidFill>
            <a:srgbClr val="FFFFFF"/>
          </a:solidFill>
          <a:uFillTx/>
          <a:latin typeface="나눔고딕 ExtraBold"/>
          <a:ea typeface="나눔고딕 ExtraBold"/>
          <a:cs typeface="나눔고딕 ExtraBold"/>
          <a:sym typeface="나눔고딕 ExtraBold"/>
        </a:defRPr>
      </a:lvl9pPr>
    </p:titleStyle>
    <p:bodyStyle>
      <a:lvl1pPr marL="252413" marR="0" indent="-252413" algn="l" defTabSz="914400" rtl="0" latinLnBrk="0">
        <a:lnSpc>
          <a:spcPct val="100000"/>
        </a:lnSpc>
        <a:spcBef>
          <a:spcPts val="500"/>
        </a:spcBef>
        <a:spcAft>
          <a:spcPts val="0"/>
        </a:spcAft>
        <a:buClrTx/>
        <a:buSzPct val="100000"/>
        <a:buFont typeface="Arial"/>
        <a:buChar char="•"/>
        <a:tabLst/>
        <a:defRPr sz="2400" b="0" i="0" u="none" strike="noStrike" cap="none" spc="0" baseline="0">
          <a:solidFill>
            <a:srgbClr val="000000"/>
          </a:solidFill>
          <a:uFillTx/>
          <a:latin typeface="HY견고딕"/>
          <a:ea typeface="HY견고딕"/>
          <a:cs typeface="HY견고딕"/>
          <a:sym typeface="HY견고딕"/>
        </a:defRPr>
      </a:lvl1pPr>
      <a:lvl2pPr marL="591184" marR="0" indent="-251458" algn="l" defTabSz="914400" rtl="0" latinLnBrk="0">
        <a:lnSpc>
          <a:spcPct val="100000"/>
        </a:lnSpc>
        <a:spcBef>
          <a:spcPts val="500"/>
        </a:spcBef>
        <a:spcAft>
          <a:spcPts val="0"/>
        </a:spcAft>
        <a:buClrTx/>
        <a:buSzPct val="100000"/>
        <a:buFont typeface="Arial"/>
        <a:buChar char="–"/>
        <a:tabLst/>
        <a:defRPr sz="2400" b="0" i="0" u="none" strike="noStrike" cap="none" spc="0" baseline="0">
          <a:solidFill>
            <a:srgbClr val="000000"/>
          </a:solidFill>
          <a:uFillTx/>
          <a:latin typeface="HY견고딕"/>
          <a:ea typeface="HY견고딕"/>
          <a:cs typeface="HY견고딕"/>
          <a:sym typeface="HY견고딕"/>
        </a:defRPr>
      </a:lvl2pPr>
      <a:lvl3pPr marL="901700" marR="0" indent="-222250" algn="l" defTabSz="914400" rtl="0" latinLnBrk="0">
        <a:lnSpc>
          <a:spcPct val="100000"/>
        </a:lnSpc>
        <a:spcBef>
          <a:spcPts val="500"/>
        </a:spcBef>
        <a:spcAft>
          <a:spcPts val="0"/>
        </a:spcAft>
        <a:buClrTx/>
        <a:buSzPct val="100000"/>
        <a:buFont typeface="Arial"/>
        <a:buChar char="•"/>
        <a:tabLst/>
        <a:defRPr sz="2400" b="0" i="0" u="none" strike="noStrike" cap="none" spc="0" baseline="0">
          <a:solidFill>
            <a:srgbClr val="000000"/>
          </a:solidFill>
          <a:uFillTx/>
          <a:latin typeface="HY견고딕"/>
          <a:ea typeface="HY견고딕"/>
          <a:cs typeface="HY견고딕"/>
          <a:sym typeface="HY견고딕"/>
        </a:defRPr>
      </a:lvl3pPr>
      <a:lvl4pPr marL="1285875" marR="0" indent="-266700" algn="l" defTabSz="914400" rtl="0" latinLnBrk="0">
        <a:lnSpc>
          <a:spcPct val="100000"/>
        </a:lnSpc>
        <a:spcBef>
          <a:spcPts val="500"/>
        </a:spcBef>
        <a:spcAft>
          <a:spcPts val="0"/>
        </a:spcAft>
        <a:buClrTx/>
        <a:buSzPct val="100000"/>
        <a:buFont typeface="Arial"/>
        <a:buChar char="–"/>
        <a:tabLst/>
        <a:defRPr sz="2400" b="0" i="0" u="none" strike="noStrike" cap="none" spc="0" baseline="0">
          <a:solidFill>
            <a:srgbClr val="000000"/>
          </a:solidFill>
          <a:uFillTx/>
          <a:latin typeface="HY견고딕"/>
          <a:ea typeface="HY견고딕"/>
          <a:cs typeface="HY견고딕"/>
          <a:sym typeface="HY견고딕"/>
        </a:defRPr>
      </a:lvl4pPr>
      <a:lvl5pPr marL="1625600" marR="0" indent="-266700" algn="l" defTabSz="914400" rtl="0" latinLnBrk="0">
        <a:lnSpc>
          <a:spcPct val="100000"/>
        </a:lnSpc>
        <a:spcBef>
          <a:spcPts val="500"/>
        </a:spcBef>
        <a:spcAft>
          <a:spcPts val="0"/>
        </a:spcAft>
        <a:buClrTx/>
        <a:buSzPct val="100000"/>
        <a:buFont typeface="Arial"/>
        <a:buChar char="»"/>
        <a:tabLst/>
        <a:defRPr sz="2400" b="0" i="0" u="none" strike="noStrike" cap="none" spc="0" baseline="0">
          <a:solidFill>
            <a:srgbClr val="000000"/>
          </a:solidFill>
          <a:uFillTx/>
          <a:latin typeface="HY견고딕"/>
          <a:ea typeface="HY견고딕"/>
          <a:cs typeface="HY견고딕"/>
          <a:sym typeface="HY견고딕"/>
        </a:defRPr>
      </a:lvl5pPr>
      <a:lvl6pPr marL="1968986" marR="0" indent="-271584" algn="l" defTabSz="914400" rtl="0" latinLnBrk="0">
        <a:lnSpc>
          <a:spcPct val="100000"/>
        </a:lnSpc>
        <a:spcBef>
          <a:spcPts val="500"/>
        </a:spcBef>
        <a:spcAft>
          <a:spcPts val="0"/>
        </a:spcAft>
        <a:buClrTx/>
        <a:buSzPct val="100000"/>
        <a:buFont typeface="Arial"/>
        <a:buChar char="•"/>
        <a:tabLst/>
        <a:defRPr sz="2400" b="0" i="0" u="none" strike="noStrike" cap="none" spc="0" baseline="0">
          <a:solidFill>
            <a:srgbClr val="000000"/>
          </a:solidFill>
          <a:uFillTx/>
          <a:latin typeface="HY견고딕"/>
          <a:ea typeface="HY견고딕"/>
          <a:cs typeface="HY견고딕"/>
          <a:sym typeface="HY견고딕"/>
        </a:defRPr>
      </a:lvl6pPr>
      <a:lvl7pPr marL="2308468" marR="0" indent="-271584" algn="l" defTabSz="914400" rtl="0" latinLnBrk="0">
        <a:lnSpc>
          <a:spcPct val="100000"/>
        </a:lnSpc>
        <a:spcBef>
          <a:spcPts val="500"/>
        </a:spcBef>
        <a:spcAft>
          <a:spcPts val="0"/>
        </a:spcAft>
        <a:buClrTx/>
        <a:buSzPct val="100000"/>
        <a:buFont typeface="Arial"/>
        <a:buChar char="•"/>
        <a:tabLst/>
        <a:defRPr sz="2400" b="0" i="0" u="none" strike="noStrike" cap="none" spc="0" baseline="0">
          <a:solidFill>
            <a:srgbClr val="000000"/>
          </a:solidFill>
          <a:uFillTx/>
          <a:latin typeface="HY견고딕"/>
          <a:ea typeface="HY견고딕"/>
          <a:cs typeface="HY견고딕"/>
          <a:sym typeface="HY견고딕"/>
        </a:defRPr>
      </a:lvl7pPr>
      <a:lvl8pPr marL="2647949" marR="0" indent="-271584" algn="l" defTabSz="914400" rtl="0" latinLnBrk="0">
        <a:lnSpc>
          <a:spcPct val="100000"/>
        </a:lnSpc>
        <a:spcBef>
          <a:spcPts val="500"/>
        </a:spcBef>
        <a:spcAft>
          <a:spcPts val="0"/>
        </a:spcAft>
        <a:buClrTx/>
        <a:buSzPct val="100000"/>
        <a:buFont typeface="Arial"/>
        <a:buChar char="•"/>
        <a:tabLst/>
        <a:defRPr sz="2400" b="0" i="0" u="none" strike="noStrike" cap="none" spc="0" baseline="0">
          <a:solidFill>
            <a:srgbClr val="000000"/>
          </a:solidFill>
          <a:uFillTx/>
          <a:latin typeface="HY견고딕"/>
          <a:ea typeface="HY견고딕"/>
          <a:cs typeface="HY견고딕"/>
          <a:sym typeface="HY견고딕"/>
        </a:defRPr>
      </a:lvl8pPr>
      <a:lvl9pPr marL="2987431" marR="0" indent="-271584" algn="l" defTabSz="914400" rtl="0" latinLnBrk="0">
        <a:lnSpc>
          <a:spcPct val="100000"/>
        </a:lnSpc>
        <a:spcBef>
          <a:spcPts val="500"/>
        </a:spcBef>
        <a:spcAft>
          <a:spcPts val="0"/>
        </a:spcAft>
        <a:buClrTx/>
        <a:buSzPct val="100000"/>
        <a:buFont typeface="Arial"/>
        <a:buChar char="•"/>
        <a:tabLst/>
        <a:defRPr sz="2400" b="0" i="0" u="none" strike="noStrike" cap="none" spc="0" baseline="0">
          <a:solidFill>
            <a:srgbClr val="000000"/>
          </a:solidFill>
          <a:uFillTx/>
          <a:latin typeface="HY견고딕"/>
          <a:ea typeface="HY견고딕"/>
          <a:cs typeface="HY견고딕"/>
          <a:sym typeface="HY견고딕"/>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굴림"/>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굴림"/>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굴림"/>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굴림"/>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굴림"/>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굴림"/>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굴림"/>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굴림"/>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굴림"/>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제목 1"/>
          <p:cNvSpPr txBox="1">
            <a:spLocks noGrp="1"/>
          </p:cNvSpPr>
          <p:nvPr>
            <p:ph type="title"/>
          </p:nvPr>
        </p:nvSpPr>
        <p:spPr>
          <a:xfrm>
            <a:off x="2366498" y="2221116"/>
            <a:ext cx="4536508" cy="324037"/>
          </a:xfrm>
          <a:prstGeom prst="rect">
            <a:avLst/>
          </a:prstGeom>
        </p:spPr>
        <p:txBody>
          <a:bodyPr>
            <a:noAutofit/>
          </a:bodyPr>
          <a:lstStyle>
            <a:lvl1pPr defTabSz="658368">
              <a:defRPr sz="1700" b="1">
                <a:latin typeface="Times New Roman"/>
                <a:ea typeface="Times New Roman"/>
                <a:cs typeface="Times New Roman"/>
                <a:sym typeface="Times New Roman"/>
              </a:defRPr>
            </a:lvl1pPr>
          </a:lstStyle>
          <a:p>
            <a:r>
              <a:rPr sz="2400" dirty="0" err="1"/>
              <a:t>Giới</a:t>
            </a:r>
            <a:r>
              <a:rPr sz="2400" dirty="0"/>
              <a:t> </a:t>
            </a:r>
            <a:r>
              <a:rPr sz="2400" dirty="0" err="1"/>
              <a:t>thiệu</a:t>
            </a:r>
            <a:r>
              <a:rPr sz="2400" dirty="0"/>
              <a:t> </a:t>
            </a:r>
            <a:r>
              <a:rPr sz="2400" dirty="0" err="1"/>
              <a:t>khái</a:t>
            </a:r>
            <a:r>
              <a:rPr sz="2400" dirty="0"/>
              <a:t> </a:t>
            </a:r>
            <a:r>
              <a:rPr sz="2400" dirty="0" err="1"/>
              <a:t>quát</a:t>
            </a:r>
            <a:r>
              <a:rPr sz="2400" dirty="0"/>
              <a:t> </a:t>
            </a:r>
            <a:r>
              <a:rPr sz="2400" dirty="0" err="1"/>
              <a:t>về</a:t>
            </a:r>
            <a:r>
              <a:rPr sz="2400" dirty="0"/>
              <a:t> </a:t>
            </a:r>
            <a:r>
              <a:rPr lang="en-US" sz="2400" dirty="0"/>
              <a:t> </a:t>
            </a:r>
            <a:r>
              <a:rPr sz="2400" dirty="0"/>
              <a:t>TOPIK</a:t>
            </a:r>
          </a:p>
        </p:txBody>
      </p:sp>
      <p:sp>
        <p:nvSpPr>
          <p:cNvPr id="139" name="포픽 설명"/>
          <p:cNvSpPr txBox="1"/>
          <p:nvPr/>
        </p:nvSpPr>
        <p:spPr>
          <a:xfrm>
            <a:off x="1870926" y="3436832"/>
            <a:ext cx="1203210" cy="40010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spAutoFit/>
          </a:bodyPr>
          <a:lstStyle>
            <a:lvl1pPr>
              <a:defRPr>
                <a:solidFill>
                  <a:srgbClr val="FFFFFF"/>
                </a:solidFill>
                <a:latin typeface="Times New Roman"/>
                <a:ea typeface="Times New Roman"/>
                <a:cs typeface="Times New Roman"/>
                <a:sym typeface="Times New Roman"/>
              </a:defRPr>
            </a:lvl1pPr>
          </a:lstStyle>
          <a:p>
            <a:r>
              <a:rPr lang="ko-KR" altLang="en-US" sz="2000" dirty="0">
                <a:latin typeface="HY견명조" panose="02030600000101010101" pitchFamily="18" charset="-127"/>
                <a:ea typeface="HY견명조" panose="02030600000101010101" pitchFamily="18" charset="-127"/>
              </a:rPr>
              <a:t>토픽</a:t>
            </a:r>
            <a:r>
              <a:rPr sz="2000" dirty="0">
                <a:latin typeface="HY견명조" panose="02030600000101010101" pitchFamily="18" charset="-127"/>
                <a:ea typeface="HY견명조" panose="02030600000101010101" pitchFamily="18" charset="-127"/>
              </a:rPr>
              <a:t> </a:t>
            </a:r>
            <a:r>
              <a:rPr sz="2000" dirty="0" err="1">
                <a:latin typeface="HY견명조" panose="02030600000101010101" pitchFamily="18" charset="-127"/>
                <a:ea typeface="HY견명조" panose="02030600000101010101" pitchFamily="18" charset="-127"/>
              </a:rPr>
              <a:t>설명</a:t>
            </a:r>
            <a:endParaRPr sz="2000" dirty="0">
              <a:latin typeface="HY견명조" panose="02030600000101010101" pitchFamily="18" charset="-127"/>
              <a:ea typeface="HY견명조" panose="02030600000101010101" pitchFamily="18" charset="-127"/>
            </a:endParaRPr>
          </a:p>
        </p:txBody>
      </p:sp>
      <p:pic>
        <p:nvPicPr>
          <p:cNvPr id="2" name="그림 1"/>
          <p:cNvPicPr>
            <a:picLocks noChangeAspect="1"/>
          </p:cNvPicPr>
          <p:nvPr/>
        </p:nvPicPr>
        <p:blipFill>
          <a:blip r:embed="rId2"/>
          <a:stretch>
            <a:fillRect/>
          </a:stretch>
        </p:blipFill>
        <p:spPr>
          <a:xfrm>
            <a:off x="180000" y="180000"/>
            <a:ext cx="1085182" cy="1085182"/>
          </a:xfrm>
          <a:prstGeom prst="rect">
            <a:avLst/>
          </a:prstGeom>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제목 2"/>
          <p:cNvSpPr txBox="1">
            <a:spLocks noGrp="1"/>
          </p:cNvSpPr>
          <p:nvPr>
            <p:ph type="title"/>
          </p:nvPr>
        </p:nvSpPr>
        <p:spPr>
          <a:xfrm>
            <a:off x="845183" y="205739"/>
            <a:ext cx="6049014" cy="522607"/>
          </a:xfrm>
          <a:prstGeom prst="rect">
            <a:avLst/>
          </a:prstGeom>
        </p:spPr>
        <p:txBody>
          <a:bodyPr/>
          <a:lstStyle>
            <a:lvl1pPr defTabSz="508000">
              <a:defRPr b="1">
                <a:solidFill>
                  <a:srgbClr val="000000"/>
                </a:solidFill>
                <a:effectLst>
                  <a:outerShdw blurRad="38100" dist="38100" dir="2700000" rotWithShape="0">
                    <a:srgbClr val="000000">
                      <a:alpha val="42745"/>
                    </a:srgbClr>
                  </a:outerShdw>
                </a:effectLst>
                <a:latin typeface="Times New Roman"/>
                <a:ea typeface="Times New Roman"/>
                <a:cs typeface="Times New Roman"/>
                <a:sym typeface="Times New Roman"/>
              </a:defRPr>
            </a:lvl1pPr>
          </a:lstStyle>
          <a:p>
            <a:r>
              <a:rPr dirty="0">
                <a:solidFill>
                  <a:srgbClr val="C00000"/>
                </a:solidFill>
              </a:rPr>
              <a:t>TOPIK(</a:t>
            </a:r>
            <a:r>
              <a:rPr dirty="0" err="1">
                <a:solidFill>
                  <a:srgbClr val="C00000"/>
                </a:solidFill>
                <a:latin typeface="HY견명조" panose="02030600000101010101" pitchFamily="18" charset="-127"/>
                <a:ea typeface="HY견명조" panose="02030600000101010101" pitchFamily="18" charset="-127"/>
              </a:rPr>
              <a:t>토픽</a:t>
            </a:r>
            <a:r>
              <a:rPr dirty="0">
                <a:solidFill>
                  <a:srgbClr val="C00000"/>
                </a:solidFill>
              </a:rPr>
              <a:t>) </a:t>
            </a:r>
            <a:r>
              <a:rPr dirty="0" err="1">
                <a:solidFill>
                  <a:srgbClr val="C00000"/>
                </a:solidFill>
              </a:rPr>
              <a:t>là</a:t>
            </a:r>
            <a:r>
              <a:rPr dirty="0">
                <a:solidFill>
                  <a:srgbClr val="C00000"/>
                </a:solidFill>
              </a:rPr>
              <a:t> </a:t>
            </a:r>
            <a:r>
              <a:rPr dirty="0" err="1">
                <a:solidFill>
                  <a:srgbClr val="C00000"/>
                </a:solidFill>
              </a:rPr>
              <a:t>gì</a:t>
            </a:r>
            <a:r>
              <a:rPr dirty="0">
                <a:solidFill>
                  <a:srgbClr val="C00000"/>
                </a:solidFill>
              </a:rPr>
              <a:t>？</a:t>
            </a:r>
          </a:p>
        </p:txBody>
      </p:sp>
      <p:sp>
        <p:nvSpPr>
          <p:cNvPr id="142" name="텍스트 개체 틀 6"/>
          <p:cNvSpPr txBox="1">
            <a:spLocks noGrp="1"/>
          </p:cNvSpPr>
          <p:nvPr>
            <p:ph type="body" sz="quarter" idx="1"/>
          </p:nvPr>
        </p:nvSpPr>
        <p:spPr>
          <a:xfrm>
            <a:off x="200656" y="1130468"/>
            <a:ext cx="6014723" cy="338455"/>
          </a:xfrm>
          <a:prstGeom prst="rect">
            <a:avLst/>
          </a:prstGeom>
        </p:spPr>
        <p:txBody>
          <a:bodyPr>
            <a:normAutofit fontScale="85000" lnSpcReduction="10000"/>
          </a:bodyPr>
          <a:lstStyle>
            <a:lvl1pPr defTabSz="508000">
              <a:spcBef>
                <a:spcPts val="400"/>
              </a:spcBef>
              <a:defRPr>
                <a:solidFill>
                  <a:srgbClr val="000000"/>
                </a:solidFill>
                <a:latin typeface="Times New Roman"/>
                <a:ea typeface="Times New Roman"/>
                <a:cs typeface="Times New Roman"/>
                <a:sym typeface="Times New Roman"/>
              </a:defRPr>
            </a:lvl1pPr>
          </a:lstStyle>
          <a:p>
            <a:r>
              <a:rPr dirty="0"/>
              <a:t> </a:t>
            </a:r>
            <a:r>
              <a:rPr sz="1800" b="1" dirty="0" err="1"/>
              <a:t>Kỳ</a:t>
            </a:r>
            <a:r>
              <a:rPr sz="1800" b="1" dirty="0"/>
              <a:t> </a:t>
            </a:r>
            <a:r>
              <a:rPr sz="1800" b="1" dirty="0" err="1"/>
              <a:t>thi</a:t>
            </a:r>
            <a:r>
              <a:rPr sz="1800" b="1" dirty="0"/>
              <a:t> </a:t>
            </a:r>
            <a:r>
              <a:rPr sz="1800" b="1" dirty="0" err="1"/>
              <a:t>năng</a:t>
            </a:r>
            <a:r>
              <a:rPr sz="1800" b="1" dirty="0"/>
              <a:t> </a:t>
            </a:r>
            <a:r>
              <a:rPr sz="1800" b="1" dirty="0" err="1"/>
              <a:t>lực</a:t>
            </a:r>
            <a:r>
              <a:rPr sz="1800" b="1" dirty="0"/>
              <a:t> </a:t>
            </a:r>
            <a:r>
              <a:rPr sz="1800" b="1" dirty="0" err="1"/>
              <a:t>tiếng</a:t>
            </a:r>
            <a:r>
              <a:rPr sz="1800" b="1" dirty="0"/>
              <a:t> </a:t>
            </a:r>
            <a:r>
              <a:rPr sz="1800" b="1" dirty="0" err="1"/>
              <a:t>Hàn</a:t>
            </a:r>
            <a:r>
              <a:rPr sz="1800" b="1" dirty="0"/>
              <a:t> - TOPIK(Test of Proficiency In Korean)</a:t>
            </a:r>
          </a:p>
        </p:txBody>
      </p:sp>
      <p:sp>
        <p:nvSpPr>
          <p:cNvPr id="143" name="텍스트 개체 틀 7"/>
          <p:cNvSpPr>
            <a:spLocks noGrp="1"/>
          </p:cNvSpPr>
          <p:nvPr>
            <p:ph type="body" idx="21"/>
          </p:nvPr>
        </p:nvSpPr>
        <p:spPr>
          <a:xfrm>
            <a:off x="652159" y="1802698"/>
            <a:ext cx="5111715" cy="105548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Autofit/>
          </a:bodyPr>
          <a:lstStyle>
            <a:lvl1pPr marL="0" indent="0" defTabSz="508000">
              <a:lnSpc>
                <a:spcPct val="150000"/>
              </a:lnSpc>
              <a:spcBef>
                <a:spcPts val="400"/>
              </a:spcBef>
              <a:buSzTx/>
              <a:buNone/>
              <a:defRPr sz="1300">
                <a:latin typeface="Times New Roman"/>
                <a:ea typeface="Times New Roman"/>
                <a:cs typeface="Times New Roman"/>
                <a:sym typeface="Times New Roman"/>
              </a:defRPr>
            </a:lvl1pPr>
          </a:lstStyle>
          <a:p>
            <a:r>
              <a:rPr sz="1400" b="1" dirty="0" err="1"/>
              <a:t>Là</a:t>
            </a:r>
            <a:r>
              <a:rPr sz="1400" b="1" dirty="0"/>
              <a:t> </a:t>
            </a:r>
            <a:r>
              <a:rPr sz="1400" b="1" dirty="0" err="1"/>
              <a:t>kỳ</a:t>
            </a:r>
            <a:r>
              <a:rPr sz="1400" b="1" dirty="0"/>
              <a:t> </a:t>
            </a:r>
            <a:r>
              <a:rPr sz="1400" b="1" dirty="0" err="1"/>
              <a:t>thi</a:t>
            </a:r>
            <a:r>
              <a:rPr sz="1400" b="1" dirty="0"/>
              <a:t> </a:t>
            </a:r>
            <a:r>
              <a:rPr sz="1400" b="1" dirty="0" err="1"/>
              <a:t>Viện</a:t>
            </a:r>
            <a:r>
              <a:rPr sz="1400" b="1" dirty="0"/>
              <a:t> </a:t>
            </a:r>
            <a:r>
              <a:rPr sz="1400" b="1" dirty="0" err="1"/>
              <a:t>giáo</a:t>
            </a:r>
            <a:r>
              <a:rPr sz="1400" b="1" dirty="0"/>
              <a:t> </a:t>
            </a:r>
            <a:r>
              <a:rPr sz="1400" b="1" dirty="0" err="1"/>
              <a:t>dục</a:t>
            </a:r>
            <a:r>
              <a:rPr sz="1400" b="1" dirty="0"/>
              <a:t> </a:t>
            </a:r>
            <a:r>
              <a:rPr sz="1400" b="1" dirty="0" err="1"/>
              <a:t>quốc</a:t>
            </a:r>
            <a:r>
              <a:rPr sz="1400" b="1" dirty="0"/>
              <a:t> </a:t>
            </a:r>
            <a:r>
              <a:rPr sz="1400" b="1" dirty="0" err="1"/>
              <a:t>tế</a:t>
            </a:r>
            <a:r>
              <a:rPr sz="1400" b="1" dirty="0"/>
              <a:t> </a:t>
            </a:r>
            <a:r>
              <a:rPr sz="1400" b="1" dirty="0" err="1"/>
              <a:t>Quốc</a:t>
            </a:r>
            <a:r>
              <a:rPr sz="1400" b="1" dirty="0"/>
              <a:t> </a:t>
            </a:r>
            <a:r>
              <a:rPr sz="1400" b="1" dirty="0" err="1"/>
              <a:t>gia</a:t>
            </a:r>
            <a:r>
              <a:rPr sz="1400" b="1" dirty="0"/>
              <a:t> </a:t>
            </a:r>
            <a:r>
              <a:rPr sz="1400" b="1" dirty="0" err="1"/>
              <a:t>Hàn</a:t>
            </a:r>
            <a:r>
              <a:rPr sz="1400" b="1" dirty="0"/>
              <a:t> </a:t>
            </a:r>
            <a:r>
              <a:rPr sz="1400" b="1" dirty="0" err="1"/>
              <a:t>Quốc</a:t>
            </a:r>
            <a:r>
              <a:rPr sz="1400" b="1" dirty="0"/>
              <a:t> </a:t>
            </a:r>
            <a:r>
              <a:rPr sz="1400" b="1" dirty="0" err="1"/>
              <a:t>đứng</a:t>
            </a:r>
            <a:r>
              <a:rPr sz="1400" b="1" dirty="0"/>
              <a:t> </a:t>
            </a:r>
            <a:r>
              <a:rPr sz="1400" b="1" dirty="0" err="1"/>
              <a:t>ra</a:t>
            </a:r>
            <a:r>
              <a:rPr sz="1400" b="1" dirty="0"/>
              <a:t> </a:t>
            </a:r>
            <a:r>
              <a:rPr sz="1400" b="1" dirty="0" err="1"/>
              <a:t>tổ</a:t>
            </a:r>
            <a:r>
              <a:rPr sz="1400" b="1" dirty="0"/>
              <a:t> </a:t>
            </a:r>
            <a:r>
              <a:rPr sz="1400" b="1" dirty="0" err="1"/>
              <a:t>chức</a:t>
            </a:r>
            <a:r>
              <a:rPr sz="1400" b="1" dirty="0"/>
              <a:t> </a:t>
            </a:r>
            <a:r>
              <a:rPr sz="1400" b="1" dirty="0" err="1"/>
              <a:t>hằng</a:t>
            </a:r>
            <a:r>
              <a:rPr sz="1400" b="1" dirty="0"/>
              <a:t> </a:t>
            </a:r>
            <a:r>
              <a:rPr sz="1400" b="1" dirty="0" err="1"/>
              <a:t>năm</a:t>
            </a:r>
            <a:r>
              <a:rPr sz="1400" b="1" dirty="0"/>
              <a:t>, </a:t>
            </a:r>
            <a:r>
              <a:rPr sz="1400" b="1" dirty="0" err="1"/>
              <a:t>đối</a:t>
            </a:r>
            <a:r>
              <a:rPr sz="1400" b="1" dirty="0"/>
              <a:t> </a:t>
            </a:r>
            <a:r>
              <a:rPr sz="1400" b="1" dirty="0" err="1"/>
              <a:t>tượng</a:t>
            </a:r>
            <a:r>
              <a:rPr sz="1400" b="1" dirty="0"/>
              <a:t> </a:t>
            </a:r>
            <a:r>
              <a:rPr sz="1400" b="1" dirty="0" err="1"/>
              <a:t>là</a:t>
            </a:r>
            <a:r>
              <a:rPr sz="1400" b="1" dirty="0"/>
              <a:t> </a:t>
            </a:r>
            <a:r>
              <a:rPr sz="1400" b="1" dirty="0" err="1"/>
              <a:t>những</a:t>
            </a:r>
            <a:r>
              <a:rPr sz="1400" b="1" dirty="0"/>
              <a:t> </a:t>
            </a:r>
            <a:r>
              <a:rPr sz="1400" b="1" dirty="0" err="1"/>
              <a:t>người</a:t>
            </a:r>
            <a:r>
              <a:rPr sz="1400" b="1" dirty="0"/>
              <a:t> </a:t>
            </a:r>
            <a:r>
              <a:rPr sz="1400" b="1" dirty="0" err="1"/>
              <a:t>nước</a:t>
            </a:r>
            <a:r>
              <a:rPr sz="1400" b="1" dirty="0"/>
              <a:t> </a:t>
            </a:r>
            <a:r>
              <a:rPr sz="1400" b="1" dirty="0" err="1"/>
              <a:t>ngoài</a:t>
            </a:r>
            <a:r>
              <a:rPr sz="1400" b="1" dirty="0"/>
              <a:t> </a:t>
            </a:r>
            <a:r>
              <a:rPr sz="1400" b="1" dirty="0" err="1"/>
              <a:t>hoặc</a:t>
            </a:r>
            <a:r>
              <a:rPr sz="1400" b="1" dirty="0"/>
              <a:t> </a:t>
            </a:r>
            <a:r>
              <a:rPr sz="1400" b="1" dirty="0" err="1"/>
              <a:t>những</a:t>
            </a:r>
            <a:r>
              <a:rPr sz="1400" b="1" dirty="0"/>
              <a:t> </a:t>
            </a:r>
            <a:r>
              <a:rPr sz="1400" b="1" dirty="0" err="1"/>
              <a:t>kiều</a:t>
            </a:r>
            <a:r>
              <a:rPr sz="1400" b="1" dirty="0"/>
              <a:t> </a:t>
            </a:r>
            <a:r>
              <a:rPr sz="1400" b="1" dirty="0" err="1"/>
              <a:t>bào</a:t>
            </a:r>
            <a:r>
              <a:rPr sz="1400" b="1" dirty="0"/>
              <a:t> </a:t>
            </a:r>
            <a:r>
              <a:rPr sz="1400" b="1" dirty="0" err="1"/>
              <a:t>Hàn</a:t>
            </a:r>
            <a:r>
              <a:rPr sz="1400" b="1" dirty="0"/>
              <a:t> </a:t>
            </a:r>
            <a:r>
              <a:rPr sz="1400" b="1" dirty="0" err="1"/>
              <a:t>Quốc</a:t>
            </a:r>
            <a:r>
              <a:rPr sz="1400" b="1" dirty="0"/>
              <a:t> </a:t>
            </a:r>
            <a:r>
              <a:rPr sz="1400" b="1" dirty="0" err="1"/>
              <a:t>sử</a:t>
            </a:r>
            <a:r>
              <a:rPr sz="1400" b="1" dirty="0"/>
              <a:t> </a:t>
            </a:r>
            <a:r>
              <a:rPr sz="1400" b="1" dirty="0" err="1"/>
              <a:t>dụng</a:t>
            </a:r>
            <a:r>
              <a:rPr sz="1400" b="1" dirty="0"/>
              <a:t> </a:t>
            </a:r>
            <a:r>
              <a:rPr sz="1400" b="1" dirty="0" err="1"/>
              <a:t>tiếng</a:t>
            </a:r>
            <a:r>
              <a:rPr sz="1400" b="1" dirty="0"/>
              <a:t> </a:t>
            </a:r>
            <a:r>
              <a:rPr sz="1400" b="1" dirty="0" err="1"/>
              <a:t>Hàn</a:t>
            </a:r>
            <a:r>
              <a:rPr sz="1400" b="1" dirty="0"/>
              <a:t> </a:t>
            </a:r>
            <a:r>
              <a:rPr sz="1400" b="1" dirty="0" err="1"/>
              <a:t>Quốc</a:t>
            </a:r>
            <a:r>
              <a:rPr sz="1400" b="1" dirty="0"/>
              <a:t> </a:t>
            </a:r>
            <a:r>
              <a:rPr sz="1400" b="1" dirty="0" err="1"/>
              <a:t>không</a:t>
            </a:r>
            <a:r>
              <a:rPr sz="1400" b="1" dirty="0"/>
              <a:t> </a:t>
            </a:r>
            <a:r>
              <a:rPr sz="1400" b="1" dirty="0" err="1"/>
              <a:t>như</a:t>
            </a:r>
            <a:r>
              <a:rPr sz="1400" b="1" dirty="0"/>
              <a:t> </a:t>
            </a:r>
            <a:r>
              <a:rPr sz="1400" b="1" dirty="0" err="1"/>
              <a:t>tiếng</a:t>
            </a:r>
            <a:r>
              <a:rPr sz="1400" b="1" dirty="0"/>
              <a:t> </a:t>
            </a:r>
            <a:r>
              <a:rPr sz="1400" b="1" dirty="0" err="1"/>
              <a:t>mẹ</a:t>
            </a:r>
            <a:r>
              <a:rPr sz="1400" b="1" dirty="0"/>
              <a:t> </a:t>
            </a:r>
            <a:r>
              <a:rPr sz="1400" b="1" dirty="0" err="1"/>
              <a:t>đẻ</a:t>
            </a:r>
            <a:r>
              <a:rPr sz="1400" b="1" dirty="0"/>
              <a:t> </a:t>
            </a:r>
            <a:r>
              <a:rPr sz="1400" b="1" dirty="0" err="1"/>
              <a:t>của</a:t>
            </a:r>
            <a:r>
              <a:rPr sz="1400" b="1" dirty="0"/>
              <a:t> </a:t>
            </a:r>
            <a:r>
              <a:rPr sz="1400" b="1" dirty="0" err="1"/>
              <a:t>mình</a:t>
            </a:r>
            <a:r>
              <a:rPr sz="1400" b="1" dirty="0"/>
              <a:t>.</a:t>
            </a:r>
          </a:p>
        </p:txBody>
      </p:sp>
      <p:sp>
        <p:nvSpPr>
          <p:cNvPr id="144" name="텍스트 개체 틀 8"/>
          <p:cNvSpPr>
            <a:spLocks noGrp="1"/>
          </p:cNvSpPr>
          <p:nvPr>
            <p:ph type="body" idx="22"/>
          </p:nvPr>
        </p:nvSpPr>
        <p:spPr>
          <a:xfrm>
            <a:off x="163081" y="3191957"/>
            <a:ext cx="6646544" cy="1826898"/>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lnSpcReduction="10000"/>
          </a:bodyPr>
          <a:lstStyle/>
          <a:p>
            <a:pPr marL="0" indent="0" defTabSz="508000">
              <a:lnSpc>
                <a:spcPct val="150000"/>
              </a:lnSpc>
              <a:spcBef>
                <a:spcPts val="300"/>
              </a:spcBef>
              <a:buSzTx/>
              <a:buNone/>
              <a:defRPr sz="1300">
                <a:latin typeface="Times New Roman"/>
                <a:ea typeface="Times New Roman"/>
                <a:cs typeface="Times New Roman"/>
                <a:sym typeface="Times New Roman"/>
              </a:defRPr>
            </a:pPr>
            <a:r>
              <a:rPr sz="1400" b="1" dirty="0"/>
              <a:t>Ở </a:t>
            </a:r>
            <a:r>
              <a:rPr sz="1400" b="1" dirty="0" err="1"/>
              <a:t>Hàn</a:t>
            </a:r>
            <a:r>
              <a:rPr sz="1400" b="1" dirty="0"/>
              <a:t> </a:t>
            </a:r>
            <a:r>
              <a:rPr sz="1400" b="1" dirty="0" err="1"/>
              <a:t>Quốc</a:t>
            </a:r>
            <a:r>
              <a:rPr sz="1400" b="1" dirty="0"/>
              <a:t>, TOPIK </a:t>
            </a:r>
            <a:r>
              <a:rPr sz="1400" b="1" dirty="0" err="1"/>
              <a:t>được</a:t>
            </a:r>
            <a:r>
              <a:rPr sz="1400" b="1" dirty="0"/>
              <a:t> </a:t>
            </a:r>
            <a:r>
              <a:rPr sz="1400" b="1" dirty="0" err="1"/>
              <a:t>tổ</a:t>
            </a:r>
            <a:r>
              <a:rPr sz="1400" b="1" dirty="0"/>
              <a:t> </a:t>
            </a:r>
            <a:r>
              <a:rPr sz="1400" b="1" dirty="0" err="1"/>
              <a:t>chức</a:t>
            </a:r>
            <a:r>
              <a:rPr sz="1400" b="1" dirty="0"/>
              <a:t> 6 </a:t>
            </a:r>
            <a:r>
              <a:rPr sz="1400" b="1" dirty="0" err="1"/>
              <a:t>lần</a:t>
            </a:r>
            <a:r>
              <a:rPr sz="1400" b="1" dirty="0"/>
              <a:t> </a:t>
            </a:r>
            <a:r>
              <a:rPr sz="1400" b="1" dirty="0" err="1"/>
              <a:t>trong</a:t>
            </a:r>
            <a:r>
              <a:rPr sz="1400" b="1" dirty="0"/>
              <a:t> </a:t>
            </a:r>
            <a:r>
              <a:rPr sz="1400" b="1" dirty="0" err="1"/>
              <a:t>một</a:t>
            </a:r>
            <a:r>
              <a:rPr sz="1400" b="1" dirty="0"/>
              <a:t> </a:t>
            </a:r>
            <a:r>
              <a:rPr sz="1400" b="1" dirty="0" err="1"/>
              <a:t>năm</a:t>
            </a:r>
            <a:r>
              <a:rPr sz="1400" b="1" dirty="0"/>
              <a:t> </a:t>
            </a:r>
            <a:r>
              <a:rPr sz="1400" b="1" dirty="0" err="1"/>
              <a:t>vào</a:t>
            </a:r>
            <a:r>
              <a:rPr sz="1400" b="1" dirty="0"/>
              <a:t> </a:t>
            </a:r>
            <a:r>
              <a:rPr sz="1400" b="1" dirty="0" err="1"/>
              <a:t>các</a:t>
            </a:r>
            <a:r>
              <a:rPr sz="1400" b="1" dirty="0"/>
              <a:t> </a:t>
            </a:r>
            <a:r>
              <a:rPr sz="1400" b="1" dirty="0" err="1"/>
              <a:t>tháng</a:t>
            </a:r>
            <a:r>
              <a:rPr sz="1400" b="1" dirty="0"/>
              <a:t> 1, 4, 5, 7, 10, 11</a:t>
            </a:r>
          </a:p>
          <a:p>
            <a:pPr marL="0" indent="0" defTabSz="508000">
              <a:lnSpc>
                <a:spcPct val="150000"/>
              </a:lnSpc>
              <a:spcBef>
                <a:spcPts val="300"/>
              </a:spcBef>
              <a:buSzTx/>
              <a:buNone/>
              <a:defRPr sz="1300">
                <a:latin typeface="Times New Roman"/>
                <a:ea typeface="Times New Roman"/>
                <a:cs typeface="Times New Roman"/>
                <a:sym typeface="Times New Roman"/>
              </a:defRPr>
            </a:pPr>
            <a:r>
              <a:rPr sz="1400" b="1" dirty="0"/>
              <a:t>Ở </a:t>
            </a:r>
            <a:r>
              <a:rPr sz="1400" b="1" dirty="0" err="1"/>
              <a:t>Việt</a:t>
            </a:r>
            <a:r>
              <a:rPr sz="1400" b="1" dirty="0"/>
              <a:t> </a:t>
            </a:r>
            <a:r>
              <a:rPr sz="1400" b="1" dirty="0" err="1"/>
              <a:t>nam</a:t>
            </a:r>
            <a:r>
              <a:rPr sz="1400" b="1" dirty="0"/>
              <a:t>, TOPIK </a:t>
            </a:r>
            <a:r>
              <a:rPr sz="1400" b="1" dirty="0" err="1"/>
              <a:t>được</a:t>
            </a:r>
            <a:r>
              <a:rPr sz="1400" b="1" dirty="0"/>
              <a:t> </a:t>
            </a:r>
            <a:r>
              <a:rPr sz="1400" b="1" dirty="0" err="1"/>
              <a:t>tổ</a:t>
            </a:r>
            <a:r>
              <a:rPr sz="1400" b="1" dirty="0"/>
              <a:t> </a:t>
            </a:r>
            <a:r>
              <a:rPr sz="1400" b="1" dirty="0" err="1"/>
              <a:t>chức</a:t>
            </a:r>
            <a:r>
              <a:rPr sz="1400" b="1" dirty="0"/>
              <a:t> 5 </a:t>
            </a:r>
            <a:r>
              <a:rPr sz="1400" b="1" dirty="0" err="1"/>
              <a:t>lần</a:t>
            </a:r>
            <a:r>
              <a:rPr sz="1400" b="1" dirty="0"/>
              <a:t> </a:t>
            </a:r>
            <a:r>
              <a:rPr sz="1400" b="1" dirty="0" err="1"/>
              <a:t>trong</a:t>
            </a:r>
            <a:r>
              <a:rPr sz="1400" b="1" dirty="0"/>
              <a:t> </a:t>
            </a:r>
            <a:r>
              <a:rPr sz="1400" b="1" dirty="0" err="1"/>
              <a:t>một</a:t>
            </a:r>
            <a:r>
              <a:rPr sz="1400" b="1" dirty="0"/>
              <a:t> </a:t>
            </a:r>
            <a:r>
              <a:rPr sz="1400" b="1" dirty="0" err="1"/>
              <a:t>năm</a:t>
            </a:r>
            <a:r>
              <a:rPr sz="1400" b="1" dirty="0"/>
              <a:t> </a:t>
            </a:r>
            <a:r>
              <a:rPr sz="1400" b="1" dirty="0" err="1"/>
              <a:t>vào</a:t>
            </a:r>
            <a:r>
              <a:rPr sz="1400" b="1" dirty="0"/>
              <a:t> </a:t>
            </a:r>
            <a:r>
              <a:rPr sz="1400" b="1" dirty="0" err="1"/>
              <a:t>các</a:t>
            </a:r>
            <a:r>
              <a:rPr sz="1400" b="1" dirty="0"/>
              <a:t> </a:t>
            </a:r>
            <a:r>
              <a:rPr sz="1400" b="1" dirty="0" err="1"/>
              <a:t>tháng</a:t>
            </a:r>
            <a:r>
              <a:rPr sz="1400" b="1" dirty="0"/>
              <a:t> 4, 5, 7, 10,11</a:t>
            </a:r>
          </a:p>
          <a:p>
            <a:pPr marL="0" indent="0" defTabSz="508000">
              <a:lnSpc>
                <a:spcPct val="150000"/>
              </a:lnSpc>
              <a:spcBef>
                <a:spcPts val="300"/>
              </a:spcBef>
              <a:buSzTx/>
              <a:buNone/>
              <a:defRPr sz="1200">
                <a:latin typeface="Times New Roman"/>
                <a:ea typeface="Times New Roman"/>
                <a:cs typeface="Times New Roman"/>
                <a:sym typeface="Times New Roman"/>
              </a:defRPr>
            </a:pPr>
            <a:endParaRPr sz="1400" b="1" dirty="0"/>
          </a:p>
          <a:p>
            <a:pPr marL="0" indent="0" defTabSz="508000">
              <a:lnSpc>
                <a:spcPct val="150000"/>
              </a:lnSpc>
              <a:spcBef>
                <a:spcPts val="300"/>
              </a:spcBef>
              <a:buSzTx/>
              <a:buNone/>
              <a:defRPr sz="1300">
                <a:latin typeface="Times New Roman"/>
                <a:ea typeface="Times New Roman"/>
                <a:cs typeface="Times New Roman"/>
                <a:sym typeface="Times New Roman"/>
              </a:defRPr>
            </a:pPr>
            <a:r>
              <a:rPr sz="1400" b="1" dirty="0" err="1"/>
              <a:t>Thời</a:t>
            </a:r>
            <a:r>
              <a:rPr sz="1400" b="1" dirty="0"/>
              <a:t> </a:t>
            </a:r>
            <a:r>
              <a:rPr sz="1400" b="1" dirty="0" err="1"/>
              <a:t>gian</a:t>
            </a:r>
            <a:r>
              <a:rPr sz="1400" b="1" dirty="0"/>
              <a:t> </a:t>
            </a:r>
            <a:r>
              <a:rPr sz="1400" b="1" dirty="0" err="1"/>
              <a:t>đăng</a:t>
            </a:r>
            <a:r>
              <a:rPr sz="1400" b="1" dirty="0"/>
              <a:t> </a:t>
            </a:r>
            <a:r>
              <a:rPr sz="1400" b="1" dirty="0" err="1"/>
              <a:t>ký</a:t>
            </a:r>
            <a:r>
              <a:rPr sz="1400" b="1" dirty="0"/>
              <a:t> </a:t>
            </a:r>
            <a:r>
              <a:rPr sz="1400" b="1" dirty="0" err="1"/>
              <a:t>và</a:t>
            </a:r>
            <a:r>
              <a:rPr sz="1400" b="1" dirty="0"/>
              <a:t> </a:t>
            </a:r>
            <a:r>
              <a:rPr sz="1400" b="1" dirty="0" err="1"/>
              <a:t>thời</a:t>
            </a:r>
            <a:r>
              <a:rPr sz="1400" b="1" dirty="0"/>
              <a:t> </a:t>
            </a:r>
            <a:r>
              <a:rPr sz="1400" b="1" dirty="0" err="1"/>
              <a:t>gian</a:t>
            </a:r>
            <a:r>
              <a:rPr sz="1400" b="1" dirty="0"/>
              <a:t> </a:t>
            </a:r>
            <a:r>
              <a:rPr sz="1400" b="1" dirty="0" err="1"/>
              <a:t>thi</a:t>
            </a:r>
            <a:r>
              <a:rPr sz="1400" b="1" dirty="0"/>
              <a:t> </a:t>
            </a:r>
            <a:r>
              <a:rPr sz="1400" b="1" dirty="0" err="1"/>
              <a:t>gần</a:t>
            </a:r>
            <a:r>
              <a:rPr sz="1400" b="1" dirty="0"/>
              <a:t> </a:t>
            </a:r>
            <a:r>
              <a:rPr sz="1400" b="1" dirty="0" err="1"/>
              <a:t>nhất</a:t>
            </a:r>
            <a:r>
              <a:rPr sz="1400" b="1" dirty="0"/>
              <a:t> </a:t>
            </a:r>
            <a:r>
              <a:rPr sz="1400" b="1" dirty="0" err="1"/>
              <a:t>bạn</a:t>
            </a:r>
            <a:r>
              <a:rPr sz="1400" b="1" dirty="0"/>
              <a:t> </a:t>
            </a:r>
            <a:r>
              <a:rPr sz="1400" b="1" dirty="0" err="1"/>
              <a:t>có</a:t>
            </a:r>
            <a:r>
              <a:rPr sz="1400" b="1" dirty="0"/>
              <a:t> </a:t>
            </a:r>
            <a:r>
              <a:rPr sz="1400" b="1" dirty="0" err="1"/>
              <a:t>thể</a:t>
            </a:r>
            <a:r>
              <a:rPr sz="1400" b="1" dirty="0"/>
              <a:t> </a:t>
            </a:r>
            <a:r>
              <a:rPr sz="1400" b="1" dirty="0" err="1"/>
              <a:t>tham</a:t>
            </a:r>
            <a:r>
              <a:rPr sz="1400" b="1" dirty="0"/>
              <a:t> </a:t>
            </a:r>
            <a:r>
              <a:rPr sz="1400" b="1" dirty="0" err="1"/>
              <a:t>khảo</a:t>
            </a:r>
            <a:r>
              <a:rPr sz="1400" b="1" dirty="0"/>
              <a:t> </a:t>
            </a:r>
            <a:r>
              <a:rPr sz="1400" b="1" dirty="0" err="1"/>
              <a:t>trên</a:t>
            </a:r>
            <a:r>
              <a:rPr sz="1400" b="1" dirty="0"/>
              <a:t> </a:t>
            </a:r>
            <a:endParaRPr lang="en-US" sz="1400" b="1" dirty="0"/>
          </a:p>
          <a:p>
            <a:pPr marL="0" indent="0" defTabSz="508000">
              <a:lnSpc>
                <a:spcPct val="150000"/>
              </a:lnSpc>
              <a:spcBef>
                <a:spcPts val="300"/>
              </a:spcBef>
              <a:buSzTx/>
              <a:buNone/>
              <a:defRPr sz="1300">
                <a:latin typeface="Times New Roman"/>
                <a:ea typeface="Times New Roman"/>
                <a:cs typeface="Times New Roman"/>
                <a:sym typeface="Times New Roman"/>
              </a:defRPr>
            </a:pPr>
            <a:r>
              <a:rPr lang="en-US" sz="1400" b="1" dirty="0"/>
              <a:t>W</a:t>
            </a:r>
            <a:r>
              <a:rPr sz="1400" b="1" dirty="0"/>
              <a:t>ebsite</a:t>
            </a:r>
            <a:r>
              <a:rPr lang="en-US" sz="1400" b="1" dirty="0"/>
              <a:t>: </a:t>
            </a:r>
            <a:r>
              <a:rPr sz="1400" b="1" dirty="0"/>
              <a:t> </a:t>
            </a:r>
            <a:r>
              <a:rPr sz="1400" b="1" i="1" dirty="0"/>
              <a:t>www.topik.go.kr</a:t>
            </a:r>
            <a:r>
              <a:rPr sz="1400" b="1" dirty="0"/>
              <a:t> </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제목 2"/>
          <p:cNvSpPr txBox="1">
            <a:spLocks noGrp="1"/>
          </p:cNvSpPr>
          <p:nvPr>
            <p:ph type="title"/>
          </p:nvPr>
        </p:nvSpPr>
        <p:spPr>
          <a:xfrm>
            <a:off x="845183" y="205739"/>
            <a:ext cx="6049014" cy="522607"/>
          </a:xfrm>
          <a:prstGeom prst="rect">
            <a:avLst/>
          </a:prstGeom>
        </p:spPr>
        <p:txBody>
          <a:bodyPr/>
          <a:lstStyle>
            <a:lvl1pPr>
              <a:defRPr b="1">
                <a:solidFill>
                  <a:srgbClr val="000000"/>
                </a:solidFill>
                <a:latin typeface="Times New Roman"/>
                <a:ea typeface="Times New Roman"/>
                <a:cs typeface="Times New Roman"/>
                <a:sym typeface="Times New Roman"/>
              </a:defRPr>
            </a:lvl1pPr>
          </a:lstStyle>
          <a:p>
            <a:r>
              <a:rPr dirty="0" err="1">
                <a:solidFill>
                  <a:srgbClr val="C00000"/>
                </a:solidFill>
              </a:rPr>
              <a:t>Điểm</a:t>
            </a:r>
            <a:r>
              <a:rPr dirty="0">
                <a:solidFill>
                  <a:srgbClr val="C00000"/>
                </a:solidFill>
              </a:rPr>
              <a:t> </a:t>
            </a:r>
            <a:r>
              <a:rPr dirty="0" err="1">
                <a:solidFill>
                  <a:srgbClr val="C00000"/>
                </a:solidFill>
              </a:rPr>
              <a:t>và</a:t>
            </a:r>
            <a:r>
              <a:rPr dirty="0">
                <a:solidFill>
                  <a:srgbClr val="C00000"/>
                </a:solidFill>
              </a:rPr>
              <a:t> </a:t>
            </a:r>
            <a:r>
              <a:rPr dirty="0" err="1">
                <a:solidFill>
                  <a:srgbClr val="C00000"/>
                </a:solidFill>
              </a:rPr>
              <a:t>cấp</a:t>
            </a:r>
            <a:r>
              <a:rPr dirty="0">
                <a:solidFill>
                  <a:srgbClr val="C00000"/>
                </a:solidFill>
              </a:rPr>
              <a:t> </a:t>
            </a:r>
            <a:r>
              <a:rPr dirty="0" err="1">
                <a:solidFill>
                  <a:srgbClr val="C00000"/>
                </a:solidFill>
              </a:rPr>
              <a:t>độ</a:t>
            </a:r>
            <a:r>
              <a:rPr dirty="0">
                <a:solidFill>
                  <a:srgbClr val="C00000"/>
                </a:solidFill>
              </a:rPr>
              <a:t> TOPIK(</a:t>
            </a:r>
            <a:r>
              <a:rPr dirty="0" err="1">
                <a:solidFill>
                  <a:srgbClr val="C00000"/>
                </a:solidFill>
                <a:latin typeface="HY견명조" panose="02030600000101010101" pitchFamily="18" charset="-127"/>
                <a:ea typeface="HY견명조" panose="02030600000101010101" pitchFamily="18" charset="-127"/>
              </a:rPr>
              <a:t>토픽</a:t>
            </a:r>
            <a:r>
              <a:rPr dirty="0">
                <a:solidFill>
                  <a:srgbClr val="C00000"/>
                </a:solidFill>
              </a:rPr>
              <a:t>)</a:t>
            </a:r>
          </a:p>
        </p:txBody>
      </p:sp>
      <p:sp>
        <p:nvSpPr>
          <p:cNvPr id="147" name="텍스트 개체 틀 6"/>
          <p:cNvSpPr txBox="1">
            <a:spLocks noGrp="1"/>
          </p:cNvSpPr>
          <p:nvPr>
            <p:ph type="body" sz="quarter" idx="1"/>
          </p:nvPr>
        </p:nvSpPr>
        <p:spPr>
          <a:xfrm>
            <a:off x="455294" y="1139825"/>
            <a:ext cx="6014723" cy="338455"/>
          </a:xfrm>
          <a:prstGeom prst="rect">
            <a:avLst/>
          </a:prstGeom>
        </p:spPr>
        <p:txBody>
          <a:bodyPr/>
          <a:lstStyle>
            <a:lvl1pPr defTabSz="508000">
              <a:spcBef>
                <a:spcPts val="400"/>
              </a:spcBef>
              <a:defRPr>
                <a:solidFill>
                  <a:srgbClr val="000000"/>
                </a:solidFill>
                <a:latin typeface="Times New Roman"/>
                <a:ea typeface="Times New Roman"/>
                <a:cs typeface="Times New Roman"/>
                <a:sym typeface="Times New Roman"/>
              </a:defRPr>
            </a:lvl1pPr>
          </a:lstStyle>
          <a:p>
            <a:r>
              <a:rPr b="1" dirty="0" err="1"/>
              <a:t>Áp</a:t>
            </a:r>
            <a:r>
              <a:rPr b="1" dirty="0"/>
              <a:t> </a:t>
            </a:r>
            <a:r>
              <a:rPr b="1" dirty="0" err="1"/>
              <a:t>dụng</a:t>
            </a:r>
            <a:r>
              <a:rPr b="1" dirty="0"/>
              <a:t> </a:t>
            </a:r>
            <a:r>
              <a:rPr b="1" dirty="0" err="1"/>
              <a:t>từ</a:t>
            </a:r>
            <a:r>
              <a:rPr b="1" dirty="0"/>
              <a:t> </a:t>
            </a:r>
            <a:r>
              <a:rPr b="1" dirty="0" err="1"/>
              <a:t>lần</a:t>
            </a:r>
            <a:r>
              <a:rPr b="1" dirty="0"/>
              <a:t> </a:t>
            </a:r>
            <a:r>
              <a:rPr b="1" dirty="0" err="1"/>
              <a:t>thi</a:t>
            </a:r>
            <a:r>
              <a:rPr b="1" dirty="0"/>
              <a:t> </a:t>
            </a:r>
            <a:r>
              <a:rPr b="1" dirty="0" err="1"/>
              <a:t>thứ</a:t>
            </a:r>
            <a:r>
              <a:rPr b="1" dirty="0"/>
              <a:t> 35</a:t>
            </a:r>
          </a:p>
        </p:txBody>
      </p:sp>
      <p:graphicFrame>
        <p:nvGraphicFramePr>
          <p:cNvPr id="148" name="표 1"/>
          <p:cNvGraphicFramePr/>
          <p:nvPr>
            <p:extLst>
              <p:ext uri="{D42A27DB-BD31-4B8C-83A1-F6EECF244321}">
                <p14:modId xmlns:p14="http://schemas.microsoft.com/office/powerpoint/2010/main" val="3820256163"/>
              </p:ext>
            </p:extLst>
          </p:nvPr>
        </p:nvGraphicFramePr>
        <p:xfrm>
          <a:off x="570865" y="1777363"/>
          <a:ext cx="5223506" cy="1127125"/>
        </p:xfrm>
        <a:graphic>
          <a:graphicData uri="http://schemas.openxmlformats.org/drawingml/2006/table">
            <a:tbl>
              <a:tblPr>
                <a:tableStyleId>{4C3C2611-4C71-4FC5-86AE-919BDF0F9419}</a:tableStyleId>
              </a:tblPr>
              <a:tblGrid>
                <a:gridCol w="619921">
                  <a:extLst>
                    <a:ext uri="{9D8B030D-6E8A-4147-A177-3AD203B41FA5}">
                      <a16:colId xmlns:a16="http://schemas.microsoft.com/office/drawing/2014/main" val="20000"/>
                    </a:ext>
                  </a:extLst>
                </a:gridCol>
                <a:gridCol w="707754">
                  <a:extLst>
                    <a:ext uri="{9D8B030D-6E8A-4147-A177-3AD203B41FA5}">
                      <a16:colId xmlns:a16="http://schemas.microsoft.com/office/drawing/2014/main" val="20001"/>
                    </a:ext>
                  </a:extLst>
                </a:gridCol>
                <a:gridCol w="775220">
                  <a:extLst>
                    <a:ext uri="{9D8B030D-6E8A-4147-A177-3AD203B41FA5}">
                      <a16:colId xmlns:a16="http://schemas.microsoft.com/office/drawing/2014/main" val="20002"/>
                    </a:ext>
                  </a:extLst>
                </a:gridCol>
                <a:gridCol w="775220">
                  <a:extLst>
                    <a:ext uri="{9D8B030D-6E8A-4147-A177-3AD203B41FA5}">
                      <a16:colId xmlns:a16="http://schemas.microsoft.com/office/drawing/2014/main" val="20003"/>
                    </a:ext>
                  </a:extLst>
                </a:gridCol>
                <a:gridCol w="775220">
                  <a:extLst>
                    <a:ext uri="{9D8B030D-6E8A-4147-A177-3AD203B41FA5}">
                      <a16:colId xmlns:a16="http://schemas.microsoft.com/office/drawing/2014/main" val="20004"/>
                    </a:ext>
                  </a:extLst>
                </a:gridCol>
                <a:gridCol w="737032">
                  <a:extLst>
                    <a:ext uri="{9D8B030D-6E8A-4147-A177-3AD203B41FA5}">
                      <a16:colId xmlns:a16="http://schemas.microsoft.com/office/drawing/2014/main" val="20005"/>
                    </a:ext>
                  </a:extLst>
                </a:gridCol>
                <a:gridCol w="833139">
                  <a:extLst>
                    <a:ext uri="{9D8B030D-6E8A-4147-A177-3AD203B41FA5}">
                      <a16:colId xmlns:a16="http://schemas.microsoft.com/office/drawing/2014/main" val="20006"/>
                    </a:ext>
                  </a:extLst>
                </a:gridCol>
              </a:tblGrid>
              <a:tr h="328930">
                <a:tc rowSpan="2">
                  <a:txBody>
                    <a:bodyPr/>
                    <a:lstStyle/>
                    <a:p>
                      <a:pPr algn="ctr" defTabSz="508000">
                        <a:defRPr sz="1300">
                          <a:latin typeface="Times New Roman"/>
                          <a:ea typeface="Times New Roman"/>
                          <a:cs typeface="Times New Roman"/>
                          <a:sym typeface="Times New Roman"/>
                        </a:defRPr>
                      </a:pPr>
                      <a:r>
                        <a:rPr dirty="0" err="1">
                          <a:latin typeface="Times New Roman" panose="02020603050405020304" pitchFamily="18" charset="0"/>
                          <a:cs typeface="Times New Roman" panose="02020603050405020304" pitchFamily="18" charset="0"/>
                        </a:rPr>
                        <a:t>Loại</a:t>
                      </a:r>
                      <a:endParaRPr dirty="0">
                        <a:solidFill>
                          <a:srgbClr val="FFFFFF"/>
                        </a:solidFill>
                        <a:latin typeface="Times New Roman" panose="02020603050405020304" pitchFamily="18" charset="0"/>
                        <a:cs typeface="Times New Roman" panose="02020603050405020304" pitchFamily="18" charset="0"/>
                      </a:endParaRPr>
                    </a:p>
                    <a:p>
                      <a:pPr algn="ctr"/>
                      <a:r>
                        <a:rPr dirty="0" err="1">
                          <a:latin typeface="Times New Roman" panose="02020603050405020304" pitchFamily="18" charset="0"/>
                          <a:cs typeface="Times New Roman" panose="02020603050405020304" pitchFamily="18" charset="0"/>
                        </a:rPr>
                        <a:t>Cấp</a:t>
                      </a:r>
                      <a:r>
                        <a:rPr dirty="0">
                          <a:latin typeface="Times New Roman" panose="02020603050405020304" pitchFamily="18" charset="0"/>
                          <a:cs typeface="Times New Roman" panose="02020603050405020304" pitchFamily="18" charset="0"/>
                        </a:rPr>
                        <a:t> </a:t>
                      </a:r>
                    </a:p>
                  </a:txBody>
                  <a:tcPr marL="45720" marR="45720" anchor="ctr" horzOverflow="overflow">
                    <a:lnB w="25400">
                      <a:solidFill>
                        <a:schemeClr val="accent1"/>
                      </a:solidFill>
                    </a:lnB>
                    <a:noFill/>
                  </a:tcPr>
                </a:tc>
                <a:tc gridSpan="2">
                  <a:txBody>
                    <a:bodyPr/>
                    <a:lstStyle/>
                    <a:p>
                      <a:pPr algn="ctr" defTabSz="508000">
                        <a:defRPr sz="1800"/>
                      </a:pPr>
                      <a:r>
                        <a:rPr sz="1400" b="1" dirty="0">
                          <a:solidFill>
                            <a:srgbClr val="7030A0"/>
                          </a:solidFill>
                          <a:latin typeface="Times New Roman"/>
                          <a:ea typeface="Times New Roman"/>
                          <a:cs typeface="Times New Roman"/>
                          <a:sym typeface="Times New Roman"/>
                        </a:rPr>
                        <a:t>TOPIK Ⅰ</a:t>
                      </a:r>
                    </a:p>
                  </a:txBody>
                  <a:tcPr marL="45720" marR="45720" anchor="ctr" horzOverflow="overflow">
                    <a:lnB w="25400">
                      <a:solidFill>
                        <a:schemeClr val="accent1"/>
                      </a:solidFill>
                    </a:lnB>
                    <a:noFill/>
                  </a:tcPr>
                </a:tc>
                <a:tc hMerge="1">
                  <a:txBody>
                    <a:bodyPr/>
                    <a:lstStyle/>
                    <a:p>
                      <a:endParaRPr lang="ko-KR"/>
                    </a:p>
                  </a:txBody>
                  <a:tcPr/>
                </a:tc>
                <a:tc gridSpan="4">
                  <a:txBody>
                    <a:bodyPr/>
                    <a:lstStyle/>
                    <a:p>
                      <a:pPr algn="ctr" defTabSz="508000">
                        <a:defRPr sz="1800"/>
                      </a:pPr>
                      <a:r>
                        <a:rPr sz="1400" b="1" dirty="0">
                          <a:solidFill>
                            <a:srgbClr val="7030A0"/>
                          </a:solidFill>
                          <a:latin typeface="Times New Roman"/>
                          <a:ea typeface="Times New Roman"/>
                          <a:cs typeface="Times New Roman"/>
                          <a:sym typeface="Times New Roman"/>
                        </a:rPr>
                        <a:t>TOPIK Ⅱ</a:t>
                      </a:r>
                    </a:p>
                  </a:txBody>
                  <a:tcPr marL="45720" marR="45720" anchor="ctr" horzOverflow="overflow">
                    <a:lnB w="25400">
                      <a:solidFill>
                        <a:schemeClr val="accent1"/>
                      </a:solidFill>
                    </a:lnB>
                    <a:noFill/>
                  </a:tcPr>
                </a:tc>
                <a:tc hMerge="1">
                  <a:txBody>
                    <a:bodyPr/>
                    <a:lstStyle/>
                    <a:p>
                      <a:endParaRPr lang="ko-KR"/>
                    </a:p>
                  </a:txBody>
                  <a:tcPr/>
                </a:tc>
                <a:tc hMerge="1">
                  <a:txBody>
                    <a:bodyPr/>
                    <a:lstStyle/>
                    <a:p>
                      <a:endParaRPr lang="ko-KR"/>
                    </a:p>
                  </a:txBody>
                  <a:tcPr/>
                </a:tc>
                <a:tc hMerge="1">
                  <a:txBody>
                    <a:bodyPr/>
                    <a:lstStyle/>
                    <a:p>
                      <a:endParaRPr lang="ko-KR"/>
                    </a:p>
                  </a:txBody>
                  <a:tcPr/>
                </a:tc>
                <a:extLst>
                  <a:ext uri="{0D108BD9-81ED-4DB2-BD59-A6C34878D82A}">
                    <a16:rowId xmlns:a16="http://schemas.microsoft.com/office/drawing/2014/main" val="10000"/>
                  </a:ext>
                </a:extLst>
              </a:tr>
              <a:tr h="319405">
                <a:tc vMerge="1">
                  <a:txBody>
                    <a:bodyPr/>
                    <a:lstStyle/>
                    <a:p>
                      <a:endParaRPr lang="ko-KR"/>
                    </a:p>
                  </a:txBody>
                  <a:tcPr/>
                </a:tc>
                <a:tc>
                  <a:txBody>
                    <a:bodyPr/>
                    <a:lstStyle/>
                    <a:p>
                      <a:pPr algn="ctr" defTabSz="508000">
                        <a:defRPr sz="1800"/>
                      </a:pPr>
                      <a:r>
                        <a:rPr sz="1400">
                          <a:latin typeface="Times New Roman"/>
                          <a:ea typeface="Times New Roman"/>
                          <a:cs typeface="Times New Roman"/>
                          <a:sym typeface="Times New Roman"/>
                        </a:rPr>
                        <a:t>Cấp 1</a:t>
                      </a:r>
                    </a:p>
                  </a:txBody>
                  <a:tcPr marL="45720" marR="45720" anchor="ctr" horzOverflow="overflow">
                    <a:lnL w="25400">
                      <a:solidFill>
                        <a:schemeClr val="accent1"/>
                      </a:solidFill>
                    </a:lnL>
                    <a:lnT w="25400">
                      <a:solidFill>
                        <a:schemeClr val="accent1"/>
                      </a:solidFill>
                    </a:lnT>
                  </a:tcPr>
                </a:tc>
                <a:tc>
                  <a:txBody>
                    <a:bodyPr/>
                    <a:lstStyle/>
                    <a:p>
                      <a:pPr algn="ctr" defTabSz="508000">
                        <a:defRPr sz="1800"/>
                      </a:pPr>
                      <a:r>
                        <a:rPr sz="1400">
                          <a:latin typeface="Times New Roman"/>
                          <a:ea typeface="Times New Roman"/>
                          <a:cs typeface="Times New Roman"/>
                          <a:sym typeface="Times New Roman"/>
                        </a:rPr>
                        <a:t>Cấp 2</a:t>
                      </a:r>
                    </a:p>
                  </a:txBody>
                  <a:tcPr marL="45720" marR="45720" anchor="ctr" horzOverflow="overflow">
                    <a:lnT w="25400">
                      <a:solidFill>
                        <a:schemeClr val="accent1"/>
                      </a:solidFill>
                    </a:lnT>
                  </a:tcPr>
                </a:tc>
                <a:tc>
                  <a:txBody>
                    <a:bodyPr/>
                    <a:lstStyle/>
                    <a:p>
                      <a:pPr algn="ctr" defTabSz="508000">
                        <a:defRPr sz="1800"/>
                      </a:pPr>
                      <a:r>
                        <a:rPr sz="1400">
                          <a:latin typeface="Times New Roman"/>
                          <a:ea typeface="Times New Roman"/>
                          <a:cs typeface="Times New Roman"/>
                          <a:sym typeface="Times New Roman"/>
                        </a:rPr>
                        <a:t>Cấp 3</a:t>
                      </a:r>
                    </a:p>
                  </a:txBody>
                  <a:tcPr marL="45720" marR="45720" anchor="ctr" horzOverflow="overflow">
                    <a:lnT w="25400">
                      <a:solidFill>
                        <a:schemeClr val="accent1"/>
                      </a:solidFill>
                    </a:lnT>
                  </a:tcPr>
                </a:tc>
                <a:tc>
                  <a:txBody>
                    <a:bodyPr/>
                    <a:lstStyle/>
                    <a:p>
                      <a:pPr algn="ctr" defTabSz="508000">
                        <a:defRPr sz="1800"/>
                      </a:pPr>
                      <a:r>
                        <a:rPr sz="1400">
                          <a:latin typeface="Times New Roman"/>
                          <a:ea typeface="Times New Roman"/>
                          <a:cs typeface="Times New Roman"/>
                          <a:sym typeface="Times New Roman"/>
                        </a:rPr>
                        <a:t>Cấp 4</a:t>
                      </a:r>
                    </a:p>
                  </a:txBody>
                  <a:tcPr marL="45720" marR="45720" anchor="ctr" horzOverflow="overflow">
                    <a:lnT w="25400">
                      <a:solidFill>
                        <a:schemeClr val="accent1"/>
                      </a:solidFill>
                    </a:lnT>
                  </a:tcPr>
                </a:tc>
                <a:tc>
                  <a:txBody>
                    <a:bodyPr/>
                    <a:lstStyle/>
                    <a:p>
                      <a:pPr algn="ctr" defTabSz="508000">
                        <a:defRPr sz="1800"/>
                      </a:pPr>
                      <a:r>
                        <a:rPr sz="1400">
                          <a:latin typeface="Times New Roman"/>
                          <a:ea typeface="Times New Roman"/>
                          <a:cs typeface="Times New Roman"/>
                          <a:sym typeface="Times New Roman"/>
                        </a:rPr>
                        <a:t>Cấp 5</a:t>
                      </a:r>
                    </a:p>
                  </a:txBody>
                  <a:tcPr marL="45720" marR="45720" anchor="ctr" horzOverflow="overflow">
                    <a:lnT w="25400">
                      <a:solidFill>
                        <a:schemeClr val="accent1"/>
                      </a:solidFill>
                    </a:lnT>
                  </a:tcPr>
                </a:tc>
                <a:tc>
                  <a:txBody>
                    <a:bodyPr/>
                    <a:lstStyle/>
                    <a:p>
                      <a:pPr algn="ctr" defTabSz="508000">
                        <a:defRPr sz="1800"/>
                      </a:pPr>
                      <a:r>
                        <a:rPr sz="1400">
                          <a:latin typeface="Times New Roman"/>
                          <a:ea typeface="Times New Roman"/>
                          <a:cs typeface="Times New Roman"/>
                          <a:sym typeface="Times New Roman"/>
                        </a:rPr>
                        <a:t>Cấp 6</a:t>
                      </a:r>
                    </a:p>
                  </a:txBody>
                  <a:tcPr marL="45720" marR="45720" anchor="ctr" horzOverflow="overflow">
                    <a:lnT w="25400">
                      <a:solidFill>
                        <a:schemeClr val="accent1"/>
                      </a:solidFill>
                    </a:lnT>
                  </a:tcPr>
                </a:tc>
                <a:extLst>
                  <a:ext uri="{0D108BD9-81ED-4DB2-BD59-A6C34878D82A}">
                    <a16:rowId xmlns:a16="http://schemas.microsoft.com/office/drawing/2014/main" val="10001"/>
                  </a:ext>
                </a:extLst>
              </a:tr>
              <a:tr h="478790">
                <a:tc>
                  <a:txBody>
                    <a:bodyPr/>
                    <a:lstStyle/>
                    <a:p>
                      <a:pPr algn="ctr" defTabSz="508000">
                        <a:defRPr sz="1800"/>
                      </a:pPr>
                      <a:r>
                        <a:rPr sz="1400">
                          <a:latin typeface="Times New Roman"/>
                          <a:ea typeface="Times New Roman"/>
                          <a:cs typeface="Times New Roman"/>
                          <a:sym typeface="Times New Roman"/>
                        </a:rPr>
                        <a:t>Điểm</a:t>
                      </a:r>
                    </a:p>
                  </a:txBody>
                  <a:tcPr marL="45720" marR="45720" anchor="ctr" horzOverflow="overflow">
                    <a:lnT w="25400">
                      <a:solidFill>
                        <a:schemeClr val="accent1"/>
                      </a:solidFill>
                    </a:lnT>
                    <a:noFill/>
                  </a:tcPr>
                </a:tc>
                <a:tc>
                  <a:txBody>
                    <a:bodyPr/>
                    <a:lstStyle/>
                    <a:p>
                      <a:pPr algn="ctr" defTabSz="508000">
                        <a:defRPr sz="1800"/>
                      </a:pPr>
                      <a:r>
                        <a:rPr sz="1300">
                          <a:latin typeface="Times New Roman"/>
                          <a:ea typeface="Times New Roman"/>
                          <a:cs typeface="Times New Roman"/>
                          <a:sym typeface="Times New Roman"/>
                        </a:rPr>
                        <a:t>80~139</a:t>
                      </a:r>
                    </a:p>
                  </a:txBody>
                  <a:tcPr marL="45720" marR="45720" anchor="ctr" horzOverflow="overflow">
                    <a:noFill/>
                  </a:tcPr>
                </a:tc>
                <a:tc>
                  <a:txBody>
                    <a:bodyPr/>
                    <a:lstStyle/>
                    <a:p>
                      <a:pPr algn="ctr" defTabSz="678815">
                        <a:defRPr sz="1800"/>
                      </a:pPr>
                      <a:r>
                        <a:rPr sz="1300">
                          <a:latin typeface="Times New Roman"/>
                          <a:ea typeface="Times New Roman"/>
                          <a:cs typeface="Times New Roman"/>
                          <a:sym typeface="Times New Roman"/>
                        </a:rPr>
                        <a:t>140~200</a:t>
                      </a:r>
                    </a:p>
                  </a:txBody>
                  <a:tcPr marL="45720" marR="45720" anchor="ctr" horzOverflow="overflow">
                    <a:noFill/>
                  </a:tcPr>
                </a:tc>
                <a:tc>
                  <a:txBody>
                    <a:bodyPr/>
                    <a:lstStyle/>
                    <a:p>
                      <a:pPr algn="ctr" defTabSz="678815">
                        <a:defRPr sz="1800"/>
                      </a:pPr>
                      <a:r>
                        <a:rPr sz="1300">
                          <a:latin typeface="Times New Roman"/>
                          <a:ea typeface="Times New Roman"/>
                          <a:cs typeface="Times New Roman"/>
                          <a:sym typeface="Times New Roman"/>
                        </a:rPr>
                        <a:t>120~149</a:t>
                      </a:r>
                    </a:p>
                  </a:txBody>
                  <a:tcPr marL="45720" marR="45720" anchor="ctr" horzOverflow="overflow">
                    <a:noFill/>
                  </a:tcPr>
                </a:tc>
                <a:tc>
                  <a:txBody>
                    <a:bodyPr/>
                    <a:lstStyle/>
                    <a:p>
                      <a:pPr algn="ctr" defTabSz="678815">
                        <a:defRPr sz="1800"/>
                      </a:pPr>
                      <a:r>
                        <a:rPr sz="1300">
                          <a:latin typeface="Times New Roman"/>
                          <a:ea typeface="Times New Roman"/>
                          <a:cs typeface="Times New Roman"/>
                          <a:sym typeface="Times New Roman"/>
                        </a:rPr>
                        <a:t>150~189</a:t>
                      </a:r>
                    </a:p>
                  </a:txBody>
                  <a:tcPr marL="45720" marR="45720" anchor="ctr" horzOverflow="overflow">
                    <a:noFill/>
                  </a:tcPr>
                </a:tc>
                <a:tc>
                  <a:txBody>
                    <a:bodyPr/>
                    <a:lstStyle/>
                    <a:p>
                      <a:pPr algn="ctr" defTabSz="678815">
                        <a:defRPr sz="1800"/>
                      </a:pPr>
                      <a:r>
                        <a:rPr sz="1300">
                          <a:latin typeface="Times New Roman"/>
                          <a:ea typeface="Times New Roman"/>
                          <a:cs typeface="Times New Roman"/>
                          <a:sym typeface="Times New Roman"/>
                        </a:rPr>
                        <a:t>190 ~229</a:t>
                      </a:r>
                    </a:p>
                  </a:txBody>
                  <a:tcPr marL="37465" marR="37465" marT="37465" marB="37465" anchor="ctr" horzOverflow="overflow">
                    <a:noFill/>
                  </a:tcPr>
                </a:tc>
                <a:tc>
                  <a:txBody>
                    <a:bodyPr/>
                    <a:lstStyle/>
                    <a:p>
                      <a:pPr algn="ctr" defTabSz="678815">
                        <a:defRPr sz="1800"/>
                      </a:pPr>
                      <a:r>
                        <a:rPr sz="1300" dirty="0">
                          <a:latin typeface="Times New Roman"/>
                          <a:ea typeface="Times New Roman"/>
                          <a:cs typeface="Times New Roman"/>
                          <a:sym typeface="Times New Roman"/>
                        </a:rPr>
                        <a:t>230~300</a:t>
                      </a:r>
                    </a:p>
                  </a:txBody>
                  <a:tcPr marL="45720" marR="45720" anchor="ctr" horzOverflow="overflow">
                    <a:noFill/>
                  </a:tcPr>
                </a:tc>
                <a:extLst>
                  <a:ext uri="{0D108BD9-81ED-4DB2-BD59-A6C34878D82A}">
                    <a16:rowId xmlns:a16="http://schemas.microsoft.com/office/drawing/2014/main" val="10002"/>
                  </a:ext>
                </a:extLst>
              </a:tr>
            </a:tbl>
          </a:graphicData>
        </a:graphic>
      </p:graphicFrame>
      <p:sp>
        <p:nvSpPr>
          <p:cNvPr id="149" name="직사각형 4"/>
          <p:cNvSpPr txBox="1"/>
          <p:nvPr/>
        </p:nvSpPr>
        <p:spPr>
          <a:xfrm>
            <a:off x="622934" y="3175636"/>
            <a:ext cx="5223512" cy="186512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defTabSz="508000">
              <a:lnSpc>
                <a:spcPct val="120000"/>
              </a:lnSpc>
              <a:defRPr sz="1600">
                <a:latin typeface="Times New Roman"/>
                <a:ea typeface="Times New Roman"/>
                <a:cs typeface="Times New Roman"/>
                <a:sym typeface="Times New Roman"/>
              </a:defRPr>
            </a:pPr>
            <a:r>
              <a:rPr dirty="0"/>
              <a:t>Ở </a:t>
            </a:r>
            <a:r>
              <a:rPr dirty="0" err="1"/>
              <a:t>Topik</a:t>
            </a:r>
            <a:r>
              <a:rPr dirty="0"/>
              <a:t> I, </a:t>
            </a:r>
            <a:r>
              <a:rPr dirty="0" err="1"/>
              <a:t>dưới</a:t>
            </a:r>
            <a:r>
              <a:rPr dirty="0"/>
              <a:t> 79 </a:t>
            </a:r>
            <a:r>
              <a:rPr dirty="0" err="1"/>
              <a:t>điểm</a:t>
            </a:r>
            <a:r>
              <a:rPr dirty="0"/>
              <a:t> </a:t>
            </a:r>
            <a:r>
              <a:rPr dirty="0" err="1"/>
              <a:t>sẽ</a:t>
            </a:r>
            <a:r>
              <a:rPr dirty="0"/>
              <a:t> </a:t>
            </a:r>
            <a:r>
              <a:rPr dirty="0" err="1"/>
              <a:t>tính</a:t>
            </a:r>
            <a:r>
              <a:rPr dirty="0"/>
              <a:t> </a:t>
            </a:r>
            <a:r>
              <a:rPr dirty="0" err="1"/>
              <a:t>là</a:t>
            </a:r>
            <a:r>
              <a:rPr dirty="0"/>
              <a:t> </a:t>
            </a:r>
            <a:r>
              <a:rPr dirty="0" err="1"/>
              <a:t>trượt</a:t>
            </a:r>
            <a:endParaRPr dirty="0"/>
          </a:p>
          <a:p>
            <a:pPr defTabSz="508000">
              <a:lnSpc>
                <a:spcPct val="120000"/>
              </a:lnSpc>
              <a:defRPr sz="1600">
                <a:latin typeface="Times New Roman"/>
                <a:ea typeface="Times New Roman"/>
                <a:cs typeface="Times New Roman"/>
                <a:sym typeface="Times New Roman"/>
              </a:defRPr>
            </a:pPr>
            <a:r>
              <a:rPr dirty="0"/>
              <a:t>Ở </a:t>
            </a:r>
            <a:r>
              <a:rPr dirty="0" err="1"/>
              <a:t>Topik</a:t>
            </a:r>
            <a:r>
              <a:rPr dirty="0"/>
              <a:t> II, </a:t>
            </a:r>
            <a:r>
              <a:rPr dirty="0" err="1"/>
              <a:t>dưới</a:t>
            </a:r>
            <a:r>
              <a:rPr dirty="0"/>
              <a:t> 120 </a:t>
            </a:r>
            <a:r>
              <a:rPr dirty="0" err="1"/>
              <a:t>sẽ</a:t>
            </a:r>
            <a:r>
              <a:rPr dirty="0"/>
              <a:t> </a:t>
            </a:r>
            <a:r>
              <a:rPr dirty="0" err="1"/>
              <a:t>tính</a:t>
            </a:r>
            <a:r>
              <a:rPr dirty="0"/>
              <a:t> </a:t>
            </a:r>
            <a:r>
              <a:rPr dirty="0" err="1"/>
              <a:t>là</a:t>
            </a:r>
            <a:r>
              <a:rPr dirty="0"/>
              <a:t> </a:t>
            </a:r>
            <a:r>
              <a:rPr dirty="0" err="1"/>
              <a:t>trượt</a:t>
            </a:r>
            <a:endParaRPr lang="en-US" dirty="0"/>
          </a:p>
          <a:p>
            <a:pPr defTabSz="508000">
              <a:lnSpc>
                <a:spcPct val="120000"/>
              </a:lnSpc>
              <a:defRPr sz="1600">
                <a:latin typeface="Times New Roman"/>
                <a:ea typeface="Times New Roman"/>
                <a:cs typeface="Times New Roman"/>
                <a:sym typeface="Times New Roman"/>
              </a:defRPr>
            </a:pPr>
            <a:endParaRPr dirty="0"/>
          </a:p>
          <a:p>
            <a:pPr defTabSz="508000">
              <a:lnSpc>
                <a:spcPct val="120000"/>
              </a:lnSpc>
              <a:defRPr sz="1600">
                <a:latin typeface="Times New Roman"/>
                <a:ea typeface="Times New Roman"/>
                <a:cs typeface="Times New Roman"/>
                <a:sym typeface="Times New Roman"/>
              </a:defRPr>
            </a:pPr>
            <a:r>
              <a:rPr dirty="0" err="1"/>
              <a:t>Loại</a:t>
            </a:r>
            <a:r>
              <a:rPr dirty="0"/>
              <a:t> </a:t>
            </a:r>
            <a:r>
              <a:rPr dirty="0" err="1"/>
              <a:t>bài</a:t>
            </a:r>
            <a:r>
              <a:rPr dirty="0"/>
              <a:t> </a:t>
            </a:r>
            <a:r>
              <a:rPr dirty="0" err="1"/>
              <a:t>thi</a:t>
            </a:r>
            <a:r>
              <a:rPr dirty="0"/>
              <a:t> (</a:t>
            </a:r>
            <a:r>
              <a:rPr dirty="0" err="1"/>
              <a:t>cấp</a:t>
            </a:r>
            <a:r>
              <a:rPr dirty="0"/>
              <a:t> </a:t>
            </a:r>
            <a:r>
              <a:rPr dirty="0" err="1"/>
              <a:t>độ</a:t>
            </a:r>
            <a:r>
              <a:rPr dirty="0"/>
              <a:t>): </a:t>
            </a:r>
            <a:endParaRPr lang="en-US" dirty="0"/>
          </a:p>
          <a:p>
            <a:pPr defTabSz="508000">
              <a:lnSpc>
                <a:spcPct val="120000"/>
              </a:lnSpc>
              <a:defRPr sz="1600">
                <a:latin typeface="Times New Roman"/>
                <a:ea typeface="Times New Roman"/>
                <a:cs typeface="Times New Roman"/>
                <a:sym typeface="Times New Roman"/>
              </a:defRPr>
            </a:pPr>
            <a:r>
              <a:rPr b="1" dirty="0">
                <a:solidFill>
                  <a:srgbClr val="7030A0"/>
                </a:solidFill>
              </a:rPr>
              <a:t>TOPIK I</a:t>
            </a:r>
            <a:r>
              <a:rPr b="1" dirty="0"/>
              <a:t> </a:t>
            </a:r>
            <a:r>
              <a:rPr dirty="0"/>
              <a:t>(</a:t>
            </a:r>
            <a:r>
              <a:rPr dirty="0" err="1"/>
              <a:t>người</a:t>
            </a:r>
            <a:r>
              <a:rPr dirty="0"/>
              <a:t> </a:t>
            </a:r>
            <a:r>
              <a:rPr dirty="0" err="1"/>
              <a:t>mới</a:t>
            </a:r>
            <a:r>
              <a:rPr dirty="0"/>
              <a:t> </a:t>
            </a:r>
            <a:r>
              <a:rPr dirty="0" err="1"/>
              <a:t>bắt</a:t>
            </a:r>
            <a:r>
              <a:rPr dirty="0"/>
              <a:t> </a:t>
            </a:r>
            <a:r>
              <a:rPr dirty="0" err="1"/>
              <a:t>đầu</a:t>
            </a:r>
            <a:r>
              <a:rPr dirty="0"/>
              <a:t>, </a:t>
            </a:r>
            <a:r>
              <a:rPr dirty="0" err="1"/>
              <a:t>sơ</a:t>
            </a:r>
            <a:r>
              <a:rPr dirty="0"/>
              <a:t> </a:t>
            </a:r>
            <a:r>
              <a:rPr dirty="0" err="1"/>
              <a:t>cấp</a:t>
            </a:r>
            <a:r>
              <a:rPr dirty="0"/>
              <a:t>), </a:t>
            </a:r>
            <a:endParaRPr lang="en-US" dirty="0"/>
          </a:p>
          <a:p>
            <a:pPr defTabSz="508000">
              <a:lnSpc>
                <a:spcPct val="120000"/>
              </a:lnSpc>
              <a:defRPr sz="1600">
                <a:latin typeface="Times New Roman"/>
                <a:ea typeface="Times New Roman"/>
                <a:cs typeface="Times New Roman"/>
                <a:sym typeface="Times New Roman"/>
              </a:defRPr>
            </a:pPr>
            <a:r>
              <a:rPr b="1" dirty="0">
                <a:solidFill>
                  <a:srgbClr val="7030A0"/>
                </a:solidFill>
              </a:rPr>
              <a:t>TOPIK II </a:t>
            </a:r>
            <a:r>
              <a:rPr dirty="0"/>
              <a:t>(</a:t>
            </a:r>
            <a:r>
              <a:rPr dirty="0" err="1"/>
              <a:t>trung</a:t>
            </a:r>
            <a:r>
              <a:rPr dirty="0"/>
              <a:t> </a:t>
            </a:r>
            <a:r>
              <a:rPr dirty="0" err="1"/>
              <a:t>cấp</a:t>
            </a:r>
            <a:r>
              <a:rPr dirty="0"/>
              <a:t> </a:t>
            </a:r>
            <a:r>
              <a:rPr dirty="0" err="1"/>
              <a:t>và</a:t>
            </a:r>
            <a:r>
              <a:rPr dirty="0"/>
              <a:t> </a:t>
            </a:r>
            <a:r>
              <a:rPr dirty="0" err="1"/>
              <a:t>cao</a:t>
            </a:r>
            <a:r>
              <a:rPr dirty="0"/>
              <a:t> </a:t>
            </a:r>
            <a:r>
              <a:rPr dirty="0" err="1"/>
              <a:t>cấp</a:t>
            </a:r>
            <a:r>
              <a:rPr dirty="0"/>
              <a:t>)</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텍스트 개체 틀 2"/>
          <p:cNvSpPr txBox="1">
            <a:spLocks noGrp="1"/>
          </p:cNvSpPr>
          <p:nvPr>
            <p:ph type="title"/>
          </p:nvPr>
        </p:nvSpPr>
        <p:spPr>
          <a:xfrm>
            <a:off x="845213" y="205804"/>
            <a:ext cx="6480002" cy="521843"/>
          </a:xfrm>
          <a:prstGeom prst="rect">
            <a:avLst/>
          </a:prstGeom>
        </p:spPr>
        <p:txBody>
          <a:bodyPr/>
          <a:lstStyle>
            <a:lvl1pPr>
              <a:defRPr b="1">
                <a:solidFill>
                  <a:srgbClr val="000000"/>
                </a:solidFill>
                <a:latin typeface="Times New Roman"/>
                <a:ea typeface="Times New Roman"/>
                <a:cs typeface="Times New Roman"/>
                <a:sym typeface="Times New Roman"/>
              </a:defRPr>
            </a:lvl1pPr>
          </a:lstStyle>
          <a:p>
            <a:r>
              <a:rPr dirty="0" err="1">
                <a:solidFill>
                  <a:srgbClr val="C00000"/>
                </a:solidFill>
              </a:rPr>
              <a:t>Cấu</a:t>
            </a:r>
            <a:r>
              <a:rPr dirty="0">
                <a:solidFill>
                  <a:srgbClr val="C00000"/>
                </a:solidFill>
              </a:rPr>
              <a:t> </a:t>
            </a:r>
            <a:r>
              <a:rPr dirty="0" err="1">
                <a:solidFill>
                  <a:srgbClr val="C00000"/>
                </a:solidFill>
              </a:rPr>
              <a:t>trúc</a:t>
            </a:r>
            <a:r>
              <a:rPr dirty="0">
                <a:solidFill>
                  <a:srgbClr val="C00000"/>
                </a:solidFill>
              </a:rPr>
              <a:t> </a:t>
            </a:r>
            <a:r>
              <a:rPr dirty="0" err="1">
                <a:solidFill>
                  <a:srgbClr val="C00000"/>
                </a:solidFill>
              </a:rPr>
              <a:t>bài</a:t>
            </a:r>
            <a:r>
              <a:rPr dirty="0">
                <a:solidFill>
                  <a:srgbClr val="C00000"/>
                </a:solidFill>
              </a:rPr>
              <a:t> </a:t>
            </a:r>
            <a:r>
              <a:rPr dirty="0" err="1">
                <a:solidFill>
                  <a:srgbClr val="C00000"/>
                </a:solidFill>
              </a:rPr>
              <a:t>thi</a:t>
            </a:r>
            <a:endParaRPr dirty="0">
              <a:solidFill>
                <a:srgbClr val="C00000"/>
              </a:solidFill>
            </a:endParaRPr>
          </a:p>
        </p:txBody>
      </p:sp>
      <p:graphicFrame>
        <p:nvGraphicFramePr>
          <p:cNvPr id="152" name="표"/>
          <p:cNvGraphicFramePr/>
          <p:nvPr>
            <p:extLst>
              <p:ext uri="{D42A27DB-BD31-4B8C-83A1-F6EECF244321}">
                <p14:modId xmlns:p14="http://schemas.microsoft.com/office/powerpoint/2010/main" val="3632951629"/>
              </p:ext>
            </p:extLst>
          </p:nvPr>
        </p:nvGraphicFramePr>
        <p:xfrm>
          <a:off x="881724" y="1091481"/>
          <a:ext cx="6700417" cy="2743200"/>
        </p:xfrm>
        <a:graphic>
          <a:graphicData uri="http://schemas.openxmlformats.org/drawingml/2006/table">
            <a:tbl>
              <a:tblPr firstRow="1" firstCol="1">
                <a:tableStyleId>{4C3C2611-4C71-4FC5-86AE-919BDF0F9419}</a:tableStyleId>
              </a:tblPr>
              <a:tblGrid>
                <a:gridCol w="1270014">
                  <a:extLst>
                    <a:ext uri="{9D8B030D-6E8A-4147-A177-3AD203B41FA5}">
                      <a16:colId xmlns:a16="http://schemas.microsoft.com/office/drawing/2014/main" val="20000"/>
                    </a:ext>
                  </a:extLst>
                </a:gridCol>
                <a:gridCol w="569316">
                  <a:extLst>
                    <a:ext uri="{9D8B030D-6E8A-4147-A177-3AD203B41FA5}">
                      <a16:colId xmlns:a16="http://schemas.microsoft.com/office/drawing/2014/main" val="20001"/>
                    </a:ext>
                  </a:extLst>
                </a:gridCol>
                <a:gridCol w="2364853">
                  <a:extLst>
                    <a:ext uri="{9D8B030D-6E8A-4147-A177-3AD203B41FA5}">
                      <a16:colId xmlns:a16="http://schemas.microsoft.com/office/drawing/2014/main" val="20002"/>
                    </a:ext>
                  </a:extLst>
                </a:gridCol>
                <a:gridCol w="1248117">
                  <a:extLst>
                    <a:ext uri="{9D8B030D-6E8A-4147-A177-3AD203B41FA5}">
                      <a16:colId xmlns:a16="http://schemas.microsoft.com/office/drawing/2014/main" val="20003"/>
                    </a:ext>
                  </a:extLst>
                </a:gridCol>
                <a:gridCol w="1248117">
                  <a:extLst>
                    <a:ext uri="{9D8B030D-6E8A-4147-A177-3AD203B41FA5}">
                      <a16:colId xmlns:a16="http://schemas.microsoft.com/office/drawing/2014/main" val="20004"/>
                    </a:ext>
                  </a:extLst>
                </a:gridCol>
              </a:tblGrid>
              <a:tr h="430192">
                <a:tc>
                  <a:txBody>
                    <a:bodyPr/>
                    <a:lstStyle/>
                    <a:p>
                      <a:pPr algn="ctr" defTabSz="457200">
                        <a:lnSpc>
                          <a:spcPts val="2800"/>
                        </a:lnSpc>
                        <a:defRPr sz="1800" b="0"/>
                      </a:pPr>
                      <a:r>
                        <a:rPr sz="1400" b="1" dirty="0" err="1">
                          <a:latin typeface="Times New Roman" panose="02020603050405020304" pitchFamily="18" charset="0"/>
                          <a:cs typeface="Times New Roman" panose="02020603050405020304" pitchFamily="18" charset="0"/>
                        </a:rPr>
                        <a:t>Loại</a:t>
                      </a:r>
                      <a:r>
                        <a:rPr sz="1400" b="1" dirty="0">
                          <a:latin typeface="Times New Roman" panose="02020603050405020304" pitchFamily="18" charset="0"/>
                          <a:cs typeface="Times New Roman" panose="02020603050405020304" pitchFamily="18" charset="0"/>
                        </a:rPr>
                        <a:t> </a:t>
                      </a:r>
                      <a:r>
                        <a:rPr sz="1400" b="1" dirty="0" err="1">
                          <a:latin typeface="Times New Roman" panose="02020603050405020304" pitchFamily="18" charset="0"/>
                          <a:cs typeface="Times New Roman" panose="02020603050405020304" pitchFamily="18" charset="0"/>
                        </a:rPr>
                        <a:t>bài</a:t>
                      </a:r>
                      <a:r>
                        <a:rPr sz="1400" b="1" dirty="0">
                          <a:latin typeface="Times New Roman" panose="02020603050405020304" pitchFamily="18" charset="0"/>
                          <a:cs typeface="Times New Roman" panose="02020603050405020304" pitchFamily="18" charset="0"/>
                        </a:rPr>
                        <a:t> </a:t>
                      </a:r>
                      <a:r>
                        <a:rPr sz="1400" b="1" dirty="0" err="1">
                          <a:latin typeface="Times New Roman" panose="02020603050405020304" pitchFamily="18" charset="0"/>
                          <a:cs typeface="Times New Roman" panose="02020603050405020304" pitchFamily="18" charset="0"/>
                        </a:rPr>
                        <a:t>thi</a:t>
                      </a:r>
                      <a:endParaRPr sz="1400" b="1" dirty="0">
                        <a:latin typeface="Times New Roman" panose="02020603050405020304" pitchFamily="18" charset="0"/>
                        <a:cs typeface="Times New Roman" panose="02020603050405020304" pitchFamily="18" charset="0"/>
                      </a:endParaRPr>
                    </a:p>
                  </a:txBody>
                  <a:tcPr marL="50800" marR="50800" marT="50800" marB="50800" anchor="b" horzOverflow="overflow">
                    <a:solidFill>
                      <a:srgbClr val="F5FAFD"/>
                    </a:solidFill>
                  </a:tcPr>
                </a:tc>
                <a:tc>
                  <a:txBody>
                    <a:bodyPr/>
                    <a:lstStyle/>
                    <a:p>
                      <a:pPr algn="ctr" defTabSz="457200">
                        <a:lnSpc>
                          <a:spcPts val="2800"/>
                        </a:lnSpc>
                        <a:defRPr sz="1800" b="0"/>
                      </a:pPr>
                      <a:r>
                        <a:rPr sz="1400" b="1" dirty="0" err="1">
                          <a:latin typeface="Times New Roman" panose="02020603050405020304" pitchFamily="18" charset="0"/>
                          <a:cs typeface="Times New Roman" panose="02020603050405020304" pitchFamily="18" charset="0"/>
                        </a:rPr>
                        <a:t>Tiết</a:t>
                      </a:r>
                      <a:endParaRPr sz="1400" b="1" dirty="0">
                        <a:latin typeface="Times New Roman" panose="02020603050405020304" pitchFamily="18" charset="0"/>
                        <a:cs typeface="Times New Roman" panose="02020603050405020304" pitchFamily="18" charset="0"/>
                      </a:endParaRPr>
                    </a:p>
                  </a:txBody>
                  <a:tcPr marL="50800" marR="50800" marT="50800" marB="50800" anchor="ctr" horzOverflow="overflow">
                    <a:solidFill>
                      <a:srgbClr val="F5FAFD"/>
                    </a:solidFill>
                  </a:tcPr>
                </a:tc>
                <a:tc>
                  <a:txBody>
                    <a:bodyPr/>
                    <a:lstStyle/>
                    <a:p>
                      <a:pPr algn="ctr" defTabSz="457200">
                        <a:lnSpc>
                          <a:spcPts val="2800"/>
                        </a:lnSpc>
                        <a:defRPr sz="1800" b="0"/>
                      </a:pPr>
                      <a:r>
                        <a:rPr sz="1400" b="1" dirty="0" err="1">
                          <a:latin typeface="Times New Roman" panose="02020603050405020304" pitchFamily="18" charset="0"/>
                          <a:cs typeface="Times New Roman" panose="02020603050405020304" pitchFamily="18" charset="0"/>
                        </a:rPr>
                        <a:t>Kỹ</a:t>
                      </a:r>
                      <a:r>
                        <a:rPr sz="1400" b="1" dirty="0">
                          <a:latin typeface="Times New Roman" panose="02020603050405020304" pitchFamily="18" charset="0"/>
                          <a:cs typeface="Times New Roman" panose="02020603050405020304" pitchFamily="18" charset="0"/>
                        </a:rPr>
                        <a:t> </a:t>
                      </a:r>
                      <a:r>
                        <a:rPr sz="1400" b="1" dirty="0" err="1">
                          <a:latin typeface="Times New Roman" panose="02020603050405020304" pitchFamily="18" charset="0"/>
                          <a:cs typeface="Times New Roman" panose="02020603050405020304" pitchFamily="18" charset="0"/>
                        </a:rPr>
                        <a:t>năng</a:t>
                      </a:r>
                      <a:r>
                        <a:rPr sz="1400" b="1" dirty="0">
                          <a:latin typeface="Times New Roman" panose="02020603050405020304" pitchFamily="18" charset="0"/>
                          <a:cs typeface="Times New Roman" panose="02020603050405020304" pitchFamily="18" charset="0"/>
                        </a:rPr>
                        <a:t> </a:t>
                      </a:r>
                      <a:r>
                        <a:rPr sz="1400" b="1" dirty="0" err="1">
                          <a:latin typeface="Times New Roman" panose="02020603050405020304" pitchFamily="18" charset="0"/>
                          <a:cs typeface="Times New Roman" panose="02020603050405020304" pitchFamily="18" charset="0"/>
                        </a:rPr>
                        <a:t>thi</a:t>
                      </a:r>
                      <a:r>
                        <a:rPr sz="1400" b="1" dirty="0">
                          <a:latin typeface="Times New Roman" panose="02020603050405020304" pitchFamily="18" charset="0"/>
                          <a:cs typeface="Times New Roman" panose="02020603050405020304" pitchFamily="18" charset="0"/>
                        </a:rPr>
                        <a:t> (</a:t>
                      </a:r>
                      <a:r>
                        <a:rPr sz="1400" b="1" dirty="0" err="1">
                          <a:latin typeface="Times New Roman" panose="02020603050405020304" pitchFamily="18" charset="0"/>
                          <a:cs typeface="Times New Roman" panose="02020603050405020304" pitchFamily="18" charset="0"/>
                        </a:rPr>
                        <a:t>thời</a:t>
                      </a:r>
                      <a:r>
                        <a:rPr sz="1400" b="1" dirty="0">
                          <a:latin typeface="Times New Roman" panose="02020603050405020304" pitchFamily="18" charset="0"/>
                          <a:cs typeface="Times New Roman" panose="02020603050405020304" pitchFamily="18" charset="0"/>
                        </a:rPr>
                        <a:t> </a:t>
                      </a:r>
                      <a:r>
                        <a:rPr sz="1400" b="1" dirty="0" err="1">
                          <a:latin typeface="Times New Roman" panose="02020603050405020304" pitchFamily="18" charset="0"/>
                          <a:cs typeface="Times New Roman" panose="02020603050405020304" pitchFamily="18" charset="0"/>
                        </a:rPr>
                        <a:t>gian</a:t>
                      </a:r>
                      <a:r>
                        <a:rPr sz="1400" b="1" dirty="0">
                          <a:latin typeface="Times New Roman" panose="02020603050405020304" pitchFamily="18" charset="0"/>
                          <a:cs typeface="Times New Roman" panose="02020603050405020304" pitchFamily="18" charset="0"/>
                        </a:rPr>
                        <a:t>)</a:t>
                      </a:r>
                    </a:p>
                  </a:txBody>
                  <a:tcPr marL="50800" marR="50800" marT="50800" marB="50800" anchor="ctr" horzOverflow="overflow">
                    <a:solidFill>
                      <a:srgbClr val="F5FAFD"/>
                    </a:solidFill>
                  </a:tcPr>
                </a:tc>
                <a:tc>
                  <a:txBody>
                    <a:bodyPr/>
                    <a:lstStyle/>
                    <a:p>
                      <a:pPr algn="ctr" defTabSz="457200">
                        <a:lnSpc>
                          <a:spcPts val="2800"/>
                        </a:lnSpc>
                        <a:defRPr sz="1800" b="0"/>
                      </a:pPr>
                      <a:r>
                        <a:rPr sz="1400" b="1" dirty="0" err="1">
                          <a:latin typeface="Times New Roman" panose="02020603050405020304" pitchFamily="18" charset="0"/>
                          <a:cs typeface="Times New Roman" panose="02020603050405020304" pitchFamily="18" charset="0"/>
                        </a:rPr>
                        <a:t>Số</a:t>
                      </a:r>
                      <a:r>
                        <a:rPr sz="1400" b="1" dirty="0">
                          <a:latin typeface="Times New Roman" panose="02020603050405020304" pitchFamily="18" charset="0"/>
                          <a:cs typeface="Times New Roman" panose="02020603050405020304" pitchFamily="18" charset="0"/>
                        </a:rPr>
                        <a:t> </a:t>
                      </a:r>
                      <a:r>
                        <a:rPr sz="1400" b="1" dirty="0" err="1">
                          <a:latin typeface="Times New Roman" panose="02020603050405020304" pitchFamily="18" charset="0"/>
                          <a:cs typeface="Times New Roman" panose="02020603050405020304" pitchFamily="18" charset="0"/>
                        </a:rPr>
                        <a:t>câu</a:t>
                      </a:r>
                      <a:r>
                        <a:rPr sz="1400" b="1" dirty="0">
                          <a:latin typeface="Times New Roman" panose="02020603050405020304" pitchFamily="18" charset="0"/>
                          <a:cs typeface="Times New Roman" panose="02020603050405020304" pitchFamily="18" charset="0"/>
                        </a:rPr>
                        <a:t> </a:t>
                      </a:r>
                      <a:r>
                        <a:rPr sz="1400" b="1" dirty="0" err="1">
                          <a:latin typeface="Times New Roman" panose="02020603050405020304" pitchFamily="18" charset="0"/>
                          <a:cs typeface="Times New Roman" panose="02020603050405020304" pitchFamily="18" charset="0"/>
                        </a:rPr>
                        <a:t>hỏi</a:t>
                      </a:r>
                      <a:endParaRPr sz="1400" b="1" dirty="0">
                        <a:latin typeface="Times New Roman" panose="02020603050405020304" pitchFamily="18" charset="0"/>
                        <a:cs typeface="Times New Roman" panose="02020603050405020304" pitchFamily="18" charset="0"/>
                      </a:endParaRPr>
                    </a:p>
                  </a:txBody>
                  <a:tcPr marL="50800" marR="50800" marT="50800" marB="50800" anchor="ctr" horzOverflow="overflow">
                    <a:solidFill>
                      <a:srgbClr val="F5FAFD"/>
                    </a:solidFill>
                  </a:tcPr>
                </a:tc>
                <a:tc>
                  <a:txBody>
                    <a:bodyPr/>
                    <a:lstStyle/>
                    <a:p>
                      <a:pPr algn="ctr" defTabSz="457200">
                        <a:lnSpc>
                          <a:spcPts val="2800"/>
                        </a:lnSpc>
                        <a:defRPr sz="1800" b="0"/>
                      </a:pPr>
                      <a:r>
                        <a:rPr sz="1400" b="1">
                          <a:latin typeface="Times New Roman" panose="02020603050405020304" pitchFamily="18" charset="0"/>
                          <a:cs typeface="Times New Roman" panose="02020603050405020304" pitchFamily="18" charset="0"/>
                        </a:rPr>
                        <a:t>Tổng điểm</a:t>
                      </a:r>
                    </a:p>
                  </a:txBody>
                  <a:tcPr marL="50800" marR="50800" marT="50800" marB="50800" anchor="ctr" horzOverflow="overflow">
                    <a:solidFill>
                      <a:srgbClr val="F5FAFD"/>
                    </a:solidFill>
                  </a:tcPr>
                </a:tc>
                <a:extLst>
                  <a:ext uri="{0D108BD9-81ED-4DB2-BD59-A6C34878D82A}">
                    <a16:rowId xmlns:a16="http://schemas.microsoft.com/office/drawing/2014/main" val="10000"/>
                  </a:ext>
                </a:extLst>
              </a:tr>
              <a:tr h="430192">
                <a:tc rowSpan="2">
                  <a:txBody>
                    <a:bodyPr/>
                    <a:lstStyle/>
                    <a:p>
                      <a:pPr algn="ctr" defTabSz="457200">
                        <a:lnSpc>
                          <a:spcPts val="2800"/>
                        </a:lnSpc>
                        <a:defRPr sz="1800" b="0"/>
                      </a:pPr>
                      <a:r>
                        <a:rPr sz="1400" b="1">
                          <a:latin typeface="Times New Roman" panose="02020603050405020304" pitchFamily="18" charset="0"/>
                          <a:cs typeface="Times New Roman" panose="02020603050405020304" pitchFamily="18" charset="0"/>
                        </a:rPr>
                        <a:t>TOPIK I</a:t>
                      </a:r>
                    </a:p>
                  </a:txBody>
                  <a:tcPr marL="50800" marR="50800" marT="50800" marB="50800" anchor="ctr" horzOverflow="overflow"/>
                </a:tc>
                <a:tc rowSpan="2">
                  <a:txBody>
                    <a:bodyPr/>
                    <a:lstStyle/>
                    <a:p>
                      <a:pPr algn="ctr" defTabSz="457200">
                        <a:lnSpc>
                          <a:spcPts val="2800"/>
                        </a:lnSpc>
                        <a:defRPr sz="1800"/>
                      </a:pPr>
                      <a:r>
                        <a:rPr sz="1400" b="1">
                          <a:latin typeface="Times New Roman" panose="02020603050405020304" pitchFamily="18" charset="0"/>
                          <a:cs typeface="Times New Roman" panose="02020603050405020304" pitchFamily="18" charset="0"/>
                        </a:rPr>
                        <a:t>1</a:t>
                      </a:r>
                    </a:p>
                  </a:txBody>
                  <a:tcPr marL="50800" marR="50800" marT="50800" marB="50800" anchor="ctr" horzOverflow="overflow"/>
                </a:tc>
                <a:tc>
                  <a:txBody>
                    <a:bodyPr/>
                    <a:lstStyle/>
                    <a:p>
                      <a:pPr algn="ctr" defTabSz="457200">
                        <a:lnSpc>
                          <a:spcPts val="2800"/>
                        </a:lnSpc>
                        <a:defRPr sz="1800"/>
                      </a:pPr>
                      <a:r>
                        <a:rPr sz="1400" b="1">
                          <a:latin typeface="Times New Roman" panose="02020603050405020304" pitchFamily="18" charset="0"/>
                          <a:cs typeface="Times New Roman" panose="02020603050405020304" pitchFamily="18" charset="0"/>
                        </a:rPr>
                        <a:t>Nghe (40 phút)</a:t>
                      </a:r>
                    </a:p>
                  </a:txBody>
                  <a:tcPr marL="50800" marR="50800" marT="50800" marB="50800" anchor="ctr" horzOverflow="overflow"/>
                </a:tc>
                <a:tc>
                  <a:txBody>
                    <a:bodyPr/>
                    <a:lstStyle/>
                    <a:p>
                      <a:pPr algn="ctr" defTabSz="457200">
                        <a:lnSpc>
                          <a:spcPts val="2800"/>
                        </a:lnSpc>
                        <a:defRPr sz="1800"/>
                      </a:pPr>
                      <a:r>
                        <a:rPr sz="1400" b="1" dirty="0">
                          <a:latin typeface="Times New Roman" panose="02020603050405020304" pitchFamily="18" charset="0"/>
                          <a:cs typeface="Times New Roman" panose="02020603050405020304" pitchFamily="18" charset="0"/>
                        </a:rPr>
                        <a:t>30</a:t>
                      </a:r>
                    </a:p>
                  </a:txBody>
                  <a:tcPr marL="50800" marR="50800" marT="50800" marB="50800" anchor="ctr" horzOverflow="overflow"/>
                </a:tc>
                <a:tc rowSpan="2">
                  <a:txBody>
                    <a:bodyPr/>
                    <a:lstStyle/>
                    <a:p>
                      <a:pPr algn="ctr" defTabSz="457200">
                        <a:lnSpc>
                          <a:spcPts val="2800"/>
                        </a:lnSpc>
                        <a:defRPr sz="1800"/>
                      </a:pPr>
                      <a:r>
                        <a:rPr sz="1400" b="1">
                          <a:latin typeface="Times New Roman" panose="02020603050405020304" pitchFamily="18" charset="0"/>
                          <a:cs typeface="Times New Roman" panose="02020603050405020304" pitchFamily="18" charset="0"/>
                        </a:rPr>
                        <a:t>0~200</a:t>
                      </a:r>
                    </a:p>
                  </a:txBody>
                  <a:tcPr marL="50800" marR="50800" marT="50800" marB="50800" anchor="ctr" horzOverflow="overflow"/>
                </a:tc>
                <a:extLst>
                  <a:ext uri="{0D108BD9-81ED-4DB2-BD59-A6C34878D82A}">
                    <a16:rowId xmlns:a16="http://schemas.microsoft.com/office/drawing/2014/main" val="10001"/>
                  </a:ext>
                </a:extLst>
              </a:tr>
              <a:tr h="423903">
                <a:tc vMerge="1">
                  <a:txBody>
                    <a:bodyPr/>
                    <a:lstStyle/>
                    <a:p>
                      <a:endParaRPr lang="ko-KR"/>
                    </a:p>
                  </a:txBody>
                  <a:tcPr/>
                </a:tc>
                <a:tc vMerge="1">
                  <a:txBody>
                    <a:bodyPr/>
                    <a:lstStyle/>
                    <a:p>
                      <a:endParaRPr lang="ko-KR"/>
                    </a:p>
                  </a:txBody>
                  <a:tcPr/>
                </a:tc>
                <a:tc>
                  <a:txBody>
                    <a:bodyPr/>
                    <a:lstStyle/>
                    <a:p>
                      <a:pPr algn="ctr" defTabSz="457200">
                        <a:lnSpc>
                          <a:spcPts val="2800"/>
                        </a:lnSpc>
                        <a:defRPr sz="1800"/>
                      </a:pPr>
                      <a:r>
                        <a:rPr sz="1400" b="1">
                          <a:latin typeface="Times New Roman" panose="02020603050405020304" pitchFamily="18" charset="0"/>
                          <a:cs typeface="Times New Roman" panose="02020603050405020304" pitchFamily="18" charset="0"/>
                        </a:rPr>
                        <a:t>Đọc (60 phút)</a:t>
                      </a:r>
                    </a:p>
                  </a:txBody>
                  <a:tcPr marL="50800" marR="50800" marT="50800" marB="50800" anchor="ctr" horzOverflow="overflow"/>
                </a:tc>
                <a:tc>
                  <a:txBody>
                    <a:bodyPr/>
                    <a:lstStyle/>
                    <a:p>
                      <a:pPr algn="ctr" defTabSz="457200">
                        <a:lnSpc>
                          <a:spcPts val="2800"/>
                        </a:lnSpc>
                        <a:defRPr sz="1800"/>
                      </a:pPr>
                      <a:r>
                        <a:rPr sz="1400" b="1" dirty="0">
                          <a:latin typeface="Times New Roman" panose="02020603050405020304" pitchFamily="18" charset="0"/>
                          <a:cs typeface="Times New Roman" panose="02020603050405020304" pitchFamily="18" charset="0"/>
                        </a:rPr>
                        <a:t>40</a:t>
                      </a:r>
                    </a:p>
                  </a:txBody>
                  <a:tcPr marL="50800" marR="50800" marT="50800" marB="50800" anchor="ctr" horzOverflow="overflow"/>
                </a:tc>
                <a:tc vMerge="1">
                  <a:txBody>
                    <a:bodyPr/>
                    <a:lstStyle/>
                    <a:p>
                      <a:endParaRPr lang="ko-KR"/>
                    </a:p>
                  </a:txBody>
                  <a:tcPr/>
                </a:tc>
                <a:extLst>
                  <a:ext uri="{0D108BD9-81ED-4DB2-BD59-A6C34878D82A}">
                    <a16:rowId xmlns:a16="http://schemas.microsoft.com/office/drawing/2014/main" val="10002"/>
                  </a:ext>
                </a:extLst>
              </a:tr>
              <a:tr h="423903">
                <a:tc rowSpan="3">
                  <a:txBody>
                    <a:bodyPr/>
                    <a:lstStyle/>
                    <a:p>
                      <a:pPr algn="ctr" defTabSz="457200">
                        <a:lnSpc>
                          <a:spcPts val="2800"/>
                        </a:lnSpc>
                        <a:defRPr sz="1800" b="0"/>
                      </a:pPr>
                      <a:r>
                        <a:rPr sz="1400" b="1">
                          <a:latin typeface="Times New Roman" panose="02020603050405020304" pitchFamily="18" charset="0"/>
                          <a:cs typeface="Times New Roman" panose="02020603050405020304" pitchFamily="18" charset="0"/>
                        </a:rPr>
                        <a:t>TOPIKII</a:t>
                      </a:r>
                    </a:p>
                  </a:txBody>
                  <a:tcPr marL="50800" marR="50800" marT="50800" marB="50800" anchor="ctr" horzOverflow="overflow"/>
                </a:tc>
                <a:tc rowSpan="2">
                  <a:txBody>
                    <a:bodyPr/>
                    <a:lstStyle/>
                    <a:p>
                      <a:pPr algn="ctr" defTabSz="457200">
                        <a:lnSpc>
                          <a:spcPts val="2800"/>
                        </a:lnSpc>
                        <a:defRPr sz="1800"/>
                      </a:pPr>
                      <a:r>
                        <a:rPr sz="1400" b="1">
                          <a:latin typeface="Times New Roman" panose="02020603050405020304" pitchFamily="18" charset="0"/>
                          <a:cs typeface="Times New Roman" panose="02020603050405020304" pitchFamily="18" charset="0"/>
                        </a:rPr>
                        <a:t>1st</a:t>
                      </a:r>
                    </a:p>
                  </a:txBody>
                  <a:tcPr marL="50800" marR="50800" marT="50800" marB="50800" anchor="ctr" horzOverflow="overflow"/>
                </a:tc>
                <a:tc>
                  <a:txBody>
                    <a:bodyPr/>
                    <a:lstStyle/>
                    <a:p>
                      <a:pPr algn="ctr" defTabSz="457200">
                        <a:lnSpc>
                          <a:spcPts val="2800"/>
                        </a:lnSpc>
                        <a:defRPr sz="1800"/>
                      </a:pPr>
                      <a:r>
                        <a:rPr sz="1400" b="1">
                          <a:latin typeface="Times New Roman" panose="02020603050405020304" pitchFamily="18" charset="0"/>
                          <a:cs typeface="Times New Roman" panose="02020603050405020304" pitchFamily="18" charset="0"/>
                        </a:rPr>
                        <a:t>Nghe (60 phút)</a:t>
                      </a:r>
                    </a:p>
                  </a:txBody>
                  <a:tcPr marL="50800" marR="50800" marT="50800" marB="50800" anchor="ctr" horzOverflow="overflow"/>
                </a:tc>
                <a:tc>
                  <a:txBody>
                    <a:bodyPr/>
                    <a:lstStyle/>
                    <a:p>
                      <a:pPr algn="ctr" defTabSz="457200">
                        <a:lnSpc>
                          <a:spcPts val="2800"/>
                        </a:lnSpc>
                        <a:defRPr sz="1800"/>
                      </a:pPr>
                      <a:r>
                        <a:rPr sz="1400" b="1">
                          <a:latin typeface="Times New Roman" panose="02020603050405020304" pitchFamily="18" charset="0"/>
                          <a:cs typeface="Times New Roman" panose="02020603050405020304" pitchFamily="18" charset="0"/>
                        </a:rPr>
                        <a:t>50</a:t>
                      </a:r>
                    </a:p>
                  </a:txBody>
                  <a:tcPr marL="50800" marR="50800" marT="50800" marB="50800" anchor="ctr" horzOverflow="overflow"/>
                </a:tc>
                <a:tc rowSpan="3">
                  <a:txBody>
                    <a:bodyPr/>
                    <a:lstStyle/>
                    <a:p>
                      <a:pPr algn="ctr" defTabSz="457200">
                        <a:lnSpc>
                          <a:spcPts val="2800"/>
                        </a:lnSpc>
                        <a:defRPr sz="1800"/>
                      </a:pPr>
                      <a:r>
                        <a:rPr sz="1400" b="1" dirty="0">
                          <a:latin typeface="Times New Roman" panose="02020603050405020304" pitchFamily="18" charset="0"/>
                          <a:cs typeface="Times New Roman" panose="02020603050405020304" pitchFamily="18" charset="0"/>
                        </a:rPr>
                        <a:t>0~300</a:t>
                      </a:r>
                    </a:p>
                  </a:txBody>
                  <a:tcPr marL="50800" marR="50800" marT="50800" marB="50800" anchor="ctr" horzOverflow="overflow"/>
                </a:tc>
                <a:extLst>
                  <a:ext uri="{0D108BD9-81ED-4DB2-BD59-A6C34878D82A}">
                    <a16:rowId xmlns:a16="http://schemas.microsoft.com/office/drawing/2014/main" val="10003"/>
                  </a:ext>
                </a:extLst>
              </a:tr>
              <a:tr h="423903">
                <a:tc vMerge="1">
                  <a:txBody>
                    <a:bodyPr/>
                    <a:lstStyle/>
                    <a:p>
                      <a:endParaRPr lang="ko-KR"/>
                    </a:p>
                  </a:txBody>
                  <a:tcPr/>
                </a:tc>
                <a:tc vMerge="1">
                  <a:txBody>
                    <a:bodyPr/>
                    <a:lstStyle/>
                    <a:p>
                      <a:endParaRPr lang="ko-KR"/>
                    </a:p>
                  </a:txBody>
                  <a:tcPr/>
                </a:tc>
                <a:tc>
                  <a:txBody>
                    <a:bodyPr/>
                    <a:lstStyle/>
                    <a:p>
                      <a:pPr algn="ctr" defTabSz="457200">
                        <a:lnSpc>
                          <a:spcPts val="2800"/>
                        </a:lnSpc>
                        <a:defRPr sz="1800"/>
                      </a:pPr>
                      <a:r>
                        <a:rPr sz="1400" b="1">
                          <a:latin typeface="Times New Roman" panose="02020603050405020304" pitchFamily="18" charset="0"/>
                          <a:cs typeface="Times New Roman" panose="02020603050405020304" pitchFamily="18" charset="0"/>
                        </a:rPr>
                        <a:t>Viết (50 phút)</a:t>
                      </a:r>
                    </a:p>
                  </a:txBody>
                  <a:tcPr marL="50800" marR="50800" marT="50800" marB="50800" anchor="ctr" horzOverflow="overflow"/>
                </a:tc>
                <a:tc>
                  <a:txBody>
                    <a:bodyPr/>
                    <a:lstStyle/>
                    <a:p>
                      <a:pPr algn="ctr" defTabSz="457200">
                        <a:lnSpc>
                          <a:spcPts val="2800"/>
                        </a:lnSpc>
                        <a:defRPr sz="1800"/>
                      </a:pPr>
                      <a:r>
                        <a:rPr sz="1400" b="1" dirty="0">
                          <a:latin typeface="Times New Roman" panose="02020603050405020304" pitchFamily="18" charset="0"/>
                          <a:cs typeface="Times New Roman" panose="02020603050405020304" pitchFamily="18" charset="0"/>
                        </a:rPr>
                        <a:t>4</a:t>
                      </a:r>
                    </a:p>
                  </a:txBody>
                  <a:tcPr marL="50800" marR="50800" marT="50800" marB="50800" anchor="ctr" horzOverflow="overflow"/>
                </a:tc>
                <a:tc vMerge="1">
                  <a:txBody>
                    <a:bodyPr/>
                    <a:lstStyle/>
                    <a:p>
                      <a:endParaRPr lang="ko-KR"/>
                    </a:p>
                  </a:txBody>
                  <a:tcPr/>
                </a:tc>
                <a:extLst>
                  <a:ext uri="{0D108BD9-81ED-4DB2-BD59-A6C34878D82A}">
                    <a16:rowId xmlns:a16="http://schemas.microsoft.com/office/drawing/2014/main" val="10004"/>
                  </a:ext>
                </a:extLst>
              </a:tr>
              <a:tr h="423903">
                <a:tc vMerge="1">
                  <a:txBody>
                    <a:bodyPr/>
                    <a:lstStyle/>
                    <a:p>
                      <a:endParaRPr lang="ko-KR"/>
                    </a:p>
                  </a:txBody>
                  <a:tcPr/>
                </a:tc>
                <a:tc>
                  <a:txBody>
                    <a:bodyPr/>
                    <a:lstStyle/>
                    <a:p>
                      <a:pPr algn="ctr" defTabSz="457200">
                        <a:lnSpc>
                          <a:spcPts val="2800"/>
                        </a:lnSpc>
                        <a:defRPr sz="1800"/>
                      </a:pPr>
                      <a:r>
                        <a:rPr sz="1400" b="1">
                          <a:latin typeface="Times New Roman" panose="02020603050405020304" pitchFamily="18" charset="0"/>
                          <a:cs typeface="Times New Roman" panose="02020603050405020304" pitchFamily="18" charset="0"/>
                        </a:rPr>
                        <a:t>2nd</a:t>
                      </a:r>
                    </a:p>
                  </a:txBody>
                  <a:tcPr marL="50800" marR="50800" marT="50800" marB="50800" anchor="ctr" horzOverflow="overflow"/>
                </a:tc>
                <a:tc>
                  <a:txBody>
                    <a:bodyPr/>
                    <a:lstStyle/>
                    <a:p>
                      <a:pPr algn="ctr" defTabSz="457200">
                        <a:lnSpc>
                          <a:spcPts val="2800"/>
                        </a:lnSpc>
                        <a:defRPr sz="1800"/>
                      </a:pPr>
                      <a:r>
                        <a:rPr sz="1400" b="1">
                          <a:latin typeface="Times New Roman" panose="02020603050405020304" pitchFamily="18" charset="0"/>
                          <a:cs typeface="Times New Roman" panose="02020603050405020304" pitchFamily="18" charset="0"/>
                        </a:rPr>
                        <a:t>Đọc (70 phút)</a:t>
                      </a:r>
                    </a:p>
                  </a:txBody>
                  <a:tcPr marL="50800" marR="50800" marT="50800" marB="50800" anchor="ctr" horzOverflow="overflow"/>
                </a:tc>
                <a:tc>
                  <a:txBody>
                    <a:bodyPr/>
                    <a:lstStyle/>
                    <a:p>
                      <a:pPr algn="ctr" defTabSz="457200">
                        <a:lnSpc>
                          <a:spcPts val="2800"/>
                        </a:lnSpc>
                        <a:defRPr sz="1800"/>
                      </a:pPr>
                      <a:r>
                        <a:rPr sz="1400" b="1" dirty="0">
                          <a:latin typeface="Times New Roman" panose="02020603050405020304" pitchFamily="18" charset="0"/>
                          <a:cs typeface="Times New Roman" panose="02020603050405020304" pitchFamily="18" charset="0"/>
                        </a:rPr>
                        <a:t>50</a:t>
                      </a:r>
                    </a:p>
                  </a:txBody>
                  <a:tcPr marL="50800" marR="50800" marT="50800" marB="50800" anchor="ctr" horzOverflow="overflow"/>
                </a:tc>
                <a:tc vMerge="1">
                  <a:txBody>
                    <a:bodyPr/>
                    <a:lstStyle/>
                    <a:p>
                      <a:endParaRPr lang="ko-KR"/>
                    </a:p>
                  </a:txBody>
                  <a:tcPr/>
                </a:tc>
                <a:extLst>
                  <a:ext uri="{0D108BD9-81ED-4DB2-BD59-A6C34878D82A}">
                    <a16:rowId xmlns:a16="http://schemas.microsoft.com/office/drawing/2014/main" val="10005"/>
                  </a:ext>
                </a:extLst>
              </a:tr>
            </a:tbl>
          </a:graphicData>
        </a:graphic>
      </p:graphicFrame>
      <p:sp>
        <p:nvSpPr>
          <p:cNvPr id="153" name="Với các thí sinh đạt được TOPIK I cấp 1 sẽ có thể…"/>
          <p:cNvSpPr txBox="1"/>
          <p:nvPr/>
        </p:nvSpPr>
        <p:spPr>
          <a:xfrm>
            <a:off x="344103" y="727647"/>
            <a:ext cx="7058481" cy="51706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a:spAutoFit/>
          </a:bodyPr>
          <a:lstStyle/>
          <a:p>
            <a:pPr defTabSz="457200">
              <a:lnSpc>
                <a:spcPts val="3600"/>
              </a:lnSpc>
              <a:defRPr sz="1300">
                <a:latin typeface="Times New Roman"/>
                <a:ea typeface="Times New Roman"/>
                <a:cs typeface="Times New Roman"/>
                <a:sym typeface="Times New Roman"/>
              </a:defRPr>
            </a:pPr>
            <a:r>
              <a:rPr sz="1400" b="1" dirty="0" err="1">
                <a:solidFill>
                  <a:srgbClr val="C00000"/>
                </a:solidFill>
              </a:rPr>
              <a:t>Với</a:t>
            </a:r>
            <a:r>
              <a:rPr sz="1400" b="1" dirty="0">
                <a:solidFill>
                  <a:srgbClr val="C00000"/>
                </a:solidFill>
              </a:rPr>
              <a:t> </a:t>
            </a:r>
            <a:r>
              <a:rPr sz="1400" b="1" dirty="0" err="1">
                <a:solidFill>
                  <a:srgbClr val="C00000"/>
                </a:solidFill>
              </a:rPr>
              <a:t>các</a:t>
            </a:r>
            <a:r>
              <a:rPr sz="1400" b="1" dirty="0">
                <a:solidFill>
                  <a:srgbClr val="C00000"/>
                </a:solidFill>
              </a:rPr>
              <a:t> </a:t>
            </a:r>
            <a:r>
              <a:rPr sz="1400" b="1" dirty="0" err="1">
                <a:solidFill>
                  <a:srgbClr val="C00000"/>
                </a:solidFill>
              </a:rPr>
              <a:t>thí</a:t>
            </a:r>
            <a:r>
              <a:rPr sz="1400" b="1" dirty="0">
                <a:solidFill>
                  <a:srgbClr val="C00000"/>
                </a:solidFill>
              </a:rPr>
              <a:t> </a:t>
            </a:r>
            <a:r>
              <a:rPr sz="1400" b="1" dirty="0" err="1">
                <a:solidFill>
                  <a:srgbClr val="C00000"/>
                </a:solidFill>
              </a:rPr>
              <a:t>sinh</a:t>
            </a:r>
            <a:r>
              <a:rPr sz="1400" b="1" dirty="0">
                <a:solidFill>
                  <a:srgbClr val="C00000"/>
                </a:solidFill>
              </a:rPr>
              <a:t> </a:t>
            </a:r>
            <a:r>
              <a:rPr sz="1400" b="1" dirty="0" err="1">
                <a:solidFill>
                  <a:srgbClr val="C00000"/>
                </a:solidFill>
              </a:rPr>
              <a:t>đạt</a:t>
            </a:r>
            <a:r>
              <a:rPr sz="1400" b="1" dirty="0">
                <a:solidFill>
                  <a:srgbClr val="C00000"/>
                </a:solidFill>
              </a:rPr>
              <a:t> </a:t>
            </a:r>
            <a:r>
              <a:rPr sz="1400" b="1" dirty="0" err="1">
                <a:solidFill>
                  <a:srgbClr val="C00000"/>
                </a:solidFill>
              </a:rPr>
              <a:t>được</a:t>
            </a:r>
            <a:r>
              <a:rPr sz="1400" b="1" dirty="0">
                <a:solidFill>
                  <a:srgbClr val="C00000"/>
                </a:solidFill>
              </a:rPr>
              <a:t> TOPIK I </a:t>
            </a:r>
            <a:r>
              <a:rPr sz="1400" b="1" dirty="0" err="1">
                <a:solidFill>
                  <a:srgbClr val="C00000"/>
                </a:solidFill>
              </a:rPr>
              <a:t>cấp</a:t>
            </a:r>
            <a:r>
              <a:rPr sz="1400" b="1" dirty="0">
                <a:solidFill>
                  <a:srgbClr val="C00000"/>
                </a:solidFill>
              </a:rPr>
              <a:t> 1 </a:t>
            </a:r>
            <a:r>
              <a:rPr sz="1400" b="1" dirty="0" err="1">
                <a:solidFill>
                  <a:srgbClr val="C00000"/>
                </a:solidFill>
              </a:rPr>
              <a:t>sẽ</a:t>
            </a:r>
            <a:r>
              <a:rPr sz="1400" b="1" dirty="0">
                <a:solidFill>
                  <a:srgbClr val="C00000"/>
                </a:solidFill>
              </a:rPr>
              <a:t> </a:t>
            </a:r>
            <a:r>
              <a:rPr sz="1400" b="1" dirty="0" err="1">
                <a:solidFill>
                  <a:srgbClr val="C00000"/>
                </a:solidFill>
              </a:rPr>
              <a:t>có</a:t>
            </a:r>
            <a:r>
              <a:rPr sz="1400" b="1" dirty="0">
                <a:solidFill>
                  <a:srgbClr val="C00000"/>
                </a:solidFill>
              </a:rPr>
              <a:t> </a:t>
            </a:r>
            <a:r>
              <a:rPr sz="1400" b="1" dirty="0" err="1">
                <a:solidFill>
                  <a:srgbClr val="C00000"/>
                </a:solidFill>
              </a:rPr>
              <a:t>thể</a:t>
            </a:r>
            <a:endParaRPr sz="1400" b="1" dirty="0">
              <a:solidFill>
                <a:srgbClr val="C00000"/>
              </a:solidFill>
            </a:endParaRPr>
          </a:p>
          <a:p>
            <a:pPr marL="457200" indent="-317500" defTabSz="457200">
              <a:lnSpc>
                <a:spcPts val="3600"/>
              </a:lnSpc>
              <a:buClr>
                <a:srgbClr val="707070"/>
              </a:buClr>
              <a:buSzPct val="100000"/>
              <a:buFont typeface="Arial"/>
              <a:buChar char="•"/>
              <a:defRPr sz="1300">
                <a:latin typeface="Times New Roman"/>
                <a:ea typeface="Times New Roman"/>
                <a:cs typeface="Times New Roman"/>
                <a:sym typeface="Times New Roman"/>
              </a:defRPr>
            </a:pPr>
            <a:r>
              <a:rPr sz="1400" dirty="0" err="1"/>
              <a:t>Đặt</a:t>
            </a:r>
            <a:r>
              <a:rPr sz="1400" dirty="0"/>
              <a:t> </a:t>
            </a:r>
            <a:r>
              <a:rPr sz="1400" dirty="0" err="1"/>
              <a:t>câu</a:t>
            </a:r>
            <a:r>
              <a:rPr sz="1400" dirty="0"/>
              <a:t> </a:t>
            </a:r>
            <a:r>
              <a:rPr sz="1400" dirty="0" err="1"/>
              <a:t>và</a:t>
            </a:r>
            <a:r>
              <a:rPr sz="1400" dirty="0"/>
              <a:t> </a:t>
            </a:r>
            <a:r>
              <a:rPr sz="1400" dirty="0" err="1"/>
              <a:t>thực</a:t>
            </a:r>
            <a:r>
              <a:rPr sz="1400" dirty="0"/>
              <a:t> </a:t>
            </a:r>
            <a:r>
              <a:rPr sz="1400" dirty="0" err="1"/>
              <a:t>hiện</a:t>
            </a:r>
            <a:r>
              <a:rPr sz="1400" dirty="0"/>
              <a:t> </a:t>
            </a:r>
            <a:r>
              <a:rPr sz="1400" dirty="0" err="1"/>
              <a:t>được</a:t>
            </a:r>
            <a:r>
              <a:rPr sz="1400" dirty="0"/>
              <a:t> </a:t>
            </a:r>
            <a:r>
              <a:rPr sz="1400" dirty="0" err="1"/>
              <a:t>các</a:t>
            </a:r>
            <a:r>
              <a:rPr sz="1400" dirty="0"/>
              <a:t> </a:t>
            </a:r>
            <a:r>
              <a:rPr sz="1400" dirty="0" err="1"/>
              <a:t>hội</a:t>
            </a:r>
            <a:r>
              <a:rPr sz="1400" dirty="0"/>
              <a:t> </a:t>
            </a:r>
            <a:r>
              <a:rPr sz="1400" dirty="0" err="1"/>
              <a:t>thoại</a:t>
            </a:r>
            <a:r>
              <a:rPr sz="1400" dirty="0"/>
              <a:t> </a:t>
            </a:r>
            <a:r>
              <a:rPr sz="1400" dirty="0" err="1"/>
              <a:t>cơ</a:t>
            </a:r>
            <a:r>
              <a:rPr sz="1400" dirty="0"/>
              <a:t> </a:t>
            </a:r>
            <a:r>
              <a:rPr sz="1400" dirty="0" err="1"/>
              <a:t>bản</a:t>
            </a:r>
            <a:r>
              <a:rPr sz="1400" dirty="0"/>
              <a:t> </a:t>
            </a:r>
            <a:r>
              <a:rPr sz="1400" dirty="0" err="1"/>
              <a:t>liên</a:t>
            </a:r>
            <a:r>
              <a:rPr sz="1400" dirty="0"/>
              <a:t> </a:t>
            </a:r>
            <a:r>
              <a:rPr sz="1400" dirty="0" err="1"/>
              <a:t>quan</a:t>
            </a:r>
            <a:r>
              <a:rPr sz="1400" dirty="0"/>
              <a:t> </a:t>
            </a:r>
            <a:r>
              <a:rPr sz="1400" dirty="0" err="1"/>
              <a:t>đến</a:t>
            </a:r>
            <a:r>
              <a:rPr sz="1400" dirty="0"/>
              <a:t> </a:t>
            </a:r>
            <a:r>
              <a:rPr sz="1400" dirty="0" err="1"/>
              <a:t>các</a:t>
            </a:r>
            <a:r>
              <a:rPr sz="1400" dirty="0"/>
              <a:t> </a:t>
            </a:r>
            <a:r>
              <a:rPr sz="1400" dirty="0" err="1"/>
              <a:t>kỹ</a:t>
            </a:r>
            <a:r>
              <a:rPr sz="1400" dirty="0"/>
              <a:t> </a:t>
            </a:r>
            <a:r>
              <a:rPr sz="1400" dirty="0" err="1"/>
              <a:t>năng</a:t>
            </a:r>
            <a:r>
              <a:rPr sz="1400" dirty="0"/>
              <a:t> </a:t>
            </a:r>
            <a:r>
              <a:rPr sz="1400" dirty="0" err="1"/>
              <a:t>cần</a:t>
            </a:r>
            <a:r>
              <a:rPr sz="1400" dirty="0"/>
              <a:t> </a:t>
            </a:r>
            <a:r>
              <a:rPr sz="1400" dirty="0" err="1"/>
              <a:t>thiết</a:t>
            </a:r>
            <a:r>
              <a:rPr sz="1400" dirty="0"/>
              <a:t> </a:t>
            </a:r>
            <a:r>
              <a:rPr sz="1400" dirty="0" err="1"/>
              <a:t>trong</a:t>
            </a:r>
            <a:r>
              <a:rPr sz="1400" dirty="0"/>
              <a:t> </a:t>
            </a:r>
            <a:r>
              <a:rPr sz="1400" dirty="0" err="1"/>
              <a:t>cuộc</a:t>
            </a:r>
            <a:r>
              <a:rPr sz="1400" dirty="0"/>
              <a:t> </a:t>
            </a:r>
            <a:r>
              <a:rPr sz="1400" dirty="0" err="1"/>
              <a:t>sống</a:t>
            </a:r>
            <a:r>
              <a:rPr sz="1400" dirty="0"/>
              <a:t> </a:t>
            </a:r>
            <a:r>
              <a:rPr sz="1400" dirty="0" err="1"/>
              <a:t>hàng</a:t>
            </a:r>
            <a:r>
              <a:rPr sz="1400" dirty="0"/>
              <a:t> </a:t>
            </a:r>
            <a:r>
              <a:rPr sz="1400" dirty="0" err="1"/>
              <a:t>ngày</a:t>
            </a:r>
            <a:r>
              <a:rPr sz="1400" dirty="0"/>
              <a:t> </a:t>
            </a:r>
            <a:r>
              <a:rPr sz="1400" dirty="0" err="1"/>
              <a:t>như</a:t>
            </a:r>
            <a:r>
              <a:rPr sz="1400" dirty="0"/>
              <a:t> </a:t>
            </a:r>
            <a:r>
              <a:rPr sz="1400" dirty="0" err="1"/>
              <a:t>giới</a:t>
            </a:r>
            <a:r>
              <a:rPr sz="1400" dirty="0"/>
              <a:t> </a:t>
            </a:r>
            <a:r>
              <a:rPr sz="1400" dirty="0" err="1"/>
              <a:t>thiệu</a:t>
            </a:r>
            <a:r>
              <a:rPr sz="1400" dirty="0"/>
              <a:t> </a:t>
            </a:r>
            <a:r>
              <a:rPr sz="1400" dirty="0" err="1"/>
              <a:t>bản</a:t>
            </a:r>
            <a:r>
              <a:rPr sz="1400" dirty="0"/>
              <a:t> </a:t>
            </a:r>
            <a:r>
              <a:rPr sz="1400" dirty="0" err="1"/>
              <a:t>thân</a:t>
            </a:r>
            <a:r>
              <a:rPr sz="1400" dirty="0"/>
              <a:t>, </a:t>
            </a:r>
            <a:r>
              <a:rPr sz="1400" dirty="0" err="1"/>
              <a:t>mua</a:t>
            </a:r>
            <a:r>
              <a:rPr sz="1400" dirty="0"/>
              <a:t> </a:t>
            </a:r>
            <a:r>
              <a:rPr sz="1400" dirty="0" err="1"/>
              <a:t>hàng</a:t>
            </a:r>
            <a:r>
              <a:rPr sz="1400" dirty="0"/>
              <a:t> </a:t>
            </a:r>
            <a:r>
              <a:rPr sz="1400" dirty="0" err="1"/>
              <a:t>hóa</a:t>
            </a:r>
            <a:r>
              <a:rPr sz="1400" dirty="0"/>
              <a:t>, </a:t>
            </a:r>
            <a:r>
              <a:rPr sz="1400" dirty="0" err="1"/>
              <a:t>đặt</a:t>
            </a:r>
            <a:r>
              <a:rPr sz="1400" dirty="0"/>
              <a:t> </a:t>
            </a:r>
            <a:r>
              <a:rPr sz="1400" dirty="0" err="1"/>
              <a:t>món</a:t>
            </a:r>
            <a:r>
              <a:rPr sz="1400" dirty="0"/>
              <a:t> </a:t>
            </a:r>
            <a:r>
              <a:rPr sz="1400" dirty="0" err="1"/>
              <a:t>ăn</a:t>
            </a:r>
            <a:r>
              <a:rPr sz="1400" dirty="0"/>
              <a:t> …</a:t>
            </a:r>
            <a:r>
              <a:rPr sz="1400" dirty="0" err="1"/>
              <a:t>và</a:t>
            </a:r>
            <a:r>
              <a:rPr sz="1400" dirty="0"/>
              <a:t> </a:t>
            </a:r>
            <a:r>
              <a:rPr sz="1400" dirty="0" err="1"/>
              <a:t>hiểu</a:t>
            </a:r>
            <a:r>
              <a:rPr sz="1400" dirty="0"/>
              <a:t> </a:t>
            </a:r>
            <a:r>
              <a:rPr sz="1400" dirty="0" err="1"/>
              <a:t>các</a:t>
            </a:r>
            <a:r>
              <a:rPr sz="1400" dirty="0"/>
              <a:t> </a:t>
            </a:r>
            <a:r>
              <a:rPr sz="1400" dirty="0" err="1"/>
              <a:t>nội</a:t>
            </a:r>
            <a:r>
              <a:rPr sz="1400" dirty="0"/>
              <a:t> dung </a:t>
            </a:r>
            <a:r>
              <a:rPr sz="1400" dirty="0" err="1"/>
              <a:t>liên</a:t>
            </a:r>
            <a:r>
              <a:rPr sz="1400" dirty="0"/>
              <a:t> </a:t>
            </a:r>
            <a:r>
              <a:rPr sz="1400" dirty="0" err="1"/>
              <a:t>quan</a:t>
            </a:r>
            <a:r>
              <a:rPr sz="1400" dirty="0"/>
              <a:t> </a:t>
            </a:r>
            <a:r>
              <a:rPr sz="1400" dirty="0" err="1"/>
              <a:t>đến</a:t>
            </a:r>
            <a:r>
              <a:rPr sz="1400" dirty="0"/>
              <a:t> </a:t>
            </a:r>
            <a:r>
              <a:rPr sz="1400" dirty="0" err="1"/>
              <a:t>các</a:t>
            </a:r>
            <a:r>
              <a:rPr sz="1400" dirty="0"/>
              <a:t> </a:t>
            </a:r>
            <a:r>
              <a:rPr sz="1400" dirty="0" err="1"/>
              <a:t>chủ</a:t>
            </a:r>
            <a:r>
              <a:rPr sz="1400" dirty="0"/>
              <a:t> </a:t>
            </a:r>
            <a:r>
              <a:rPr sz="1400" dirty="0" err="1"/>
              <a:t>đề</a:t>
            </a:r>
            <a:r>
              <a:rPr sz="1400" dirty="0"/>
              <a:t> </a:t>
            </a:r>
            <a:r>
              <a:rPr sz="1400" dirty="0" err="1"/>
              <a:t>rất</a:t>
            </a:r>
            <a:r>
              <a:rPr sz="1400" dirty="0"/>
              <a:t> </a:t>
            </a:r>
            <a:r>
              <a:rPr sz="1400" dirty="0" err="1"/>
              <a:t>riêng</a:t>
            </a:r>
            <a:r>
              <a:rPr sz="1400" dirty="0"/>
              <a:t> </a:t>
            </a:r>
            <a:r>
              <a:rPr sz="1400" dirty="0" err="1"/>
              <a:t>tư</a:t>
            </a:r>
            <a:r>
              <a:rPr sz="1400" dirty="0"/>
              <a:t> </a:t>
            </a:r>
            <a:r>
              <a:rPr sz="1400" dirty="0" err="1"/>
              <a:t>và</a:t>
            </a:r>
            <a:r>
              <a:rPr sz="1400" dirty="0"/>
              <a:t> </a:t>
            </a:r>
            <a:r>
              <a:rPr sz="1400" dirty="0" err="1"/>
              <a:t>quen</a:t>
            </a:r>
            <a:r>
              <a:rPr sz="1400" dirty="0"/>
              <a:t> </a:t>
            </a:r>
            <a:r>
              <a:rPr sz="1400" dirty="0" err="1"/>
              <a:t>thuộc</a:t>
            </a:r>
            <a:r>
              <a:rPr sz="1400" dirty="0"/>
              <a:t> </a:t>
            </a:r>
            <a:r>
              <a:rPr sz="1400" dirty="0" err="1"/>
              <a:t>như</a:t>
            </a:r>
            <a:r>
              <a:rPr sz="1400" dirty="0"/>
              <a:t> </a:t>
            </a:r>
            <a:r>
              <a:rPr sz="1400" dirty="0" err="1"/>
              <a:t>bản</a:t>
            </a:r>
            <a:r>
              <a:rPr sz="1400" dirty="0"/>
              <a:t> </a:t>
            </a:r>
            <a:r>
              <a:rPr sz="1400" dirty="0" err="1"/>
              <a:t>thân</a:t>
            </a:r>
            <a:r>
              <a:rPr sz="1400" dirty="0"/>
              <a:t>, </a:t>
            </a:r>
            <a:r>
              <a:rPr sz="1400" dirty="0" err="1"/>
              <a:t>gia</a:t>
            </a:r>
            <a:r>
              <a:rPr sz="1400" dirty="0"/>
              <a:t> </a:t>
            </a:r>
            <a:r>
              <a:rPr sz="1400" dirty="0" err="1"/>
              <a:t>đình</a:t>
            </a:r>
            <a:r>
              <a:rPr sz="1400" dirty="0"/>
              <a:t>, </a:t>
            </a:r>
            <a:r>
              <a:rPr sz="1400" dirty="0" err="1"/>
              <a:t>sở</a:t>
            </a:r>
            <a:r>
              <a:rPr sz="1400" dirty="0"/>
              <a:t> </a:t>
            </a:r>
            <a:r>
              <a:rPr sz="1400" dirty="0" err="1"/>
              <a:t>thích</a:t>
            </a:r>
            <a:r>
              <a:rPr sz="1400" dirty="0"/>
              <a:t>, </a:t>
            </a:r>
            <a:r>
              <a:rPr sz="1400" dirty="0" err="1"/>
              <a:t>thời</a:t>
            </a:r>
            <a:r>
              <a:rPr sz="1400" dirty="0"/>
              <a:t> </a:t>
            </a:r>
            <a:r>
              <a:rPr sz="1400" dirty="0" err="1"/>
              <a:t>tiết</a:t>
            </a:r>
            <a:r>
              <a:rPr sz="1400" dirty="0"/>
              <a:t>…</a:t>
            </a:r>
            <a:endParaRPr sz="1400" dirty="0">
              <a:solidFill>
                <a:srgbClr val="FFFFFF"/>
              </a:solidFill>
            </a:endParaRPr>
          </a:p>
          <a:p>
            <a:pPr defTabSz="457200">
              <a:lnSpc>
                <a:spcPts val="3600"/>
              </a:lnSpc>
              <a:defRPr sz="1300">
                <a:latin typeface="Times New Roman"/>
                <a:ea typeface="Times New Roman"/>
                <a:cs typeface="Times New Roman"/>
                <a:sym typeface="Times New Roman"/>
              </a:defRPr>
            </a:pPr>
            <a:r>
              <a:rPr sz="1400" b="1" dirty="0" err="1">
                <a:solidFill>
                  <a:srgbClr val="C00000"/>
                </a:solidFill>
              </a:rPr>
              <a:t>Với</a:t>
            </a:r>
            <a:r>
              <a:rPr sz="1400" b="1" dirty="0">
                <a:solidFill>
                  <a:srgbClr val="C00000"/>
                </a:solidFill>
              </a:rPr>
              <a:t> </a:t>
            </a:r>
            <a:r>
              <a:rPr sz="1400" b="1" dirty="0" err="1">
                <a:solidFill>
                  <a:srgbClr val="C00000"/>
                </a:solidFill>
              </a:rPr>
              <a:t>các</a:t>
            </a:r>
            <a:r>
              <a:rPr sz="1400" b="1" dirty="0">
                <a:solidFill>
                  <a:srgbClr val="C00000"/>
                </a:solidFill>
              </a:rPr>
              <a:t> </a:t>
            </a:r>
            <a:r>
              <a:rPr sz="1400" b="1" dirty="0" err="1">
                <a:solidFill>
                  <a:srgbClr val="C00000"/>
                </a:solidFill>
              </a:rPr>
              <a:t>thí</a:t>
            </a:r>
            <a:r>
              <a:rPr sz="1400" b="1" dirty="0">
                <a:solidFill>
                  <a:srgbClr val="C00000"/>
                </a:solidFill>
              </a:rPr>
              <a:t> </a:t>
            </a:r>
            <a:r>
              <a:rPr sz="1400" b="1" dirty="0" err="1">
                <a:solidFill>
                  <a:srgbClr val="C00000"/>
                </a:solidFill>
              </a:rPr>
              <a:t>sinh</a:t>
            </a:r>
            <a:r>
              <a:rPr sz="1400" b="1" dirty="0">
                <a:solidFill>
                  <a:srgbClr val="C00000"/>
                </a:solidFill>
              </a:rPr>
              <a:t> </a:t>
            </a:r>
            <a:r>
              <a:rPr sz="1400" b="1" dirty="0" err="1">
                <a:solidFill>
                  <a:srgbClr val="C00000"/>
                </a:solidFill>
              </a:rPr>
              <a:t>đạt</a:t>
            </a:r>
            <a:r>
              <a:rPr sz="1400" b="1" dirty="0">
                <a:solidFill>
                  <a:srgbClr val="C00000"/>
                </a:solidFill>
              </a:rPr>
              <a:t> </a:t>
            </a:r>
            <a:r>
              <a:rPr sz="1400" b="1" dirty="0" err="1">
                <a:solidFill>
                  <a:srgbClr val="C00000"/>
                </a:solidFill>
              </a:rPr>
              <a:t>được</a:t>
            </a:r>
            <a:r>
              <a:rPr sz="1400" b="1" dirty="0">
                <a:solidFill>
                  <a:srgbClr val="C00000"/>
                </a:solidFill>
              </a:rPr>
              <a:t> TOPIK I </a:t>
            </a:r>
            <a:r>
              <a:rPr sz="1400" b="1" dirty="0" err="1">
                <a:solidFill>
                  <a:srgbClr val="C00000"/>
                </a:solidFill>
              </a:rPr>
              <a:t>cấp</a:t>
            </a:r>
            <a:r>
              <a:rPr sz="1400" b="1" dirty="0">
                <a:solidFill>
                  <a:srgbClr val="C00000"/>
                </a:solidFill>
              </a:rPr>
              <a:t> 2 </a:t>
            </a:r>
            <a:r>
              <a:rPr sz="1400" b="1" dirty="0" err="1">
                <a:solidFill>
                  <a:srgbClr val="C00000"/>
                </a:solidFill>
              </a:rPr>
              <a:t>sẽ</a:t>
            </a:r>
            <a:r>
              <a:rPr sz="1400" b="1" dirty="0">
                <a:solidFill>
                  <a:srgbClr val="C00000"/>
                </a:solidFill>
              </a:rPr>
              <a:t> </a:t>
            </a:r>
            <a:r>
              <a:rPr sz="1400" b="1" dirty="0" err="1">
                <a:solidFill>
                  <a:srgbClr val="C00000"/>
                </a:solidFill>
              </a:rPr>
              <a:t>có</a:t>
            </a:r>
            <a:r>
              <a:rPr sz="1400" b="1" dirty="0">
                <a:solidFill>
                  <a:srgbClr val="C00000"/>
                </a:solidFill>
              </a:rPr>
              <a:t> </a:t>
            </a:r>
            <a:r>
              <a:rPr sz="1400" b="1" dirty="0" err="1">
                <a:solidFill>
                  <a:srgbClr val="C00000"/>
                </a:solidFill>
              </a:rPr>
              <a:t>thể</a:t>
            </a:r>
            <a:endParaRPr sz="1400" b="1" dirty="0">
              <a:solidFill>
                <a:srgbClr val="C00000"/>
              </a:solidFill>
            </a:endParaRPr>
          </a:p>
          <a:p>
            <a:pPr marL="457200" indent="-317500" defTabSz="457200">
              <a:lnSpc>
                <a:spcPts val="3600"/>
              </a:lnSpc>
              <a:buClr>
                <a:srgbClr val="707070"/>
              </a:buClr>
              <a:buSzPct val="100000"/>
              <a:buFont typeface="Arial"/>
              <a:buChar char="•"/>
              <a:defRPr sz="1300">
                <a:latin typeface="Times New Roman"/>
                <a:ea typeface="Times New Roman"/>
                <a:cs typeface="Times New Roman"/>
                <a:sym typeface="Times New Roman"/>
              </a:defRPr>
            </a:pPr>
            <a:r>
              <a:rPr sz="1400" dirty="0" err="1"/>
              <a:t>Đặt</a:t>
            </a:r>
            <a:r>
              <a:rPr sz="1400" dirty="0"/>
              <a:t> </a:t>
            </a:r>
            <a:r>
              <a:rPr sz="1400" dirty="0" err="1"/>
              <a:t>câu</a:t>
            </a:r>
            <a:r>
              <a:rPr sz="1400" dirty="0"/>
              <a:t> </a:t>
            </a:r>
            <a:r>
              <a:rPr sz="1400" dirty="0" err="1"/>
              <a:t>và</a:t>
            </a:r>
            <a:r>
              <a:rPr sz="1400" dirty="0"/>
              <a:t> </a:t>
            </a:r>
            <a:r>
              <a:rPr sz="1400" dirty="0" err="1"/>
              <a:t>thực</a:t>
            </a:r>
            <a:r>
              <a:rPr sz="1400" dirty="0"/>
              <a:t> </a:t>
            </a:r>
            <a:r>
              <a:rPr sz="1400" dirty="0" err="1"/>
              <a:t>hiện</a:t>
            </a:r>
            <a:r>
              <a:rPr sz="1400" dirty="0"/>
              <a:t> </a:t>
            </a:r>
            <a:r>
              <a:rPr sz="1400" dirty="0" err="1"/>
              <a:t>được</a:t>
            </a:r>
            <a:r>
              <a:rPr sz="1400" dirty="0"/>
              <a:t> </a:t>
            </a:r>
            <a:r>
              <a:rPr sz="1400" dirty="0" err="1"/>
              <a:t>các</a:t>
            </a:r>
            <a:r>
              <a:rPr sz="1400" dirty="0"/>
              <a:t> </a:t>
            </a:r>
            <a:r>
              <a:rPr sz="1400" dirty="0" err="1"/>
              <a:t>cuộc</a:t>
            </a:r>
            <a:r>
              <a:rPr sz="1400" dirty="0"/>
              <a:t> </a:t>
            </a:r>
            <a:r>
              <a:rPr sz="1400" dirty="0" err="1"/>
              <a:t>hội</a:t>
            </a:r>
            <a:r>
              <a:rPr sz="1400" dirty="0"/>
              <a:t> </a:t>
            </a:r>
            <a:r>
              <a:rPr sz="1400" dirty="0" err="1"/>
              <a:t>thoại</a:t>
            </a:r>
            <a:r>
              <a:rPr sz="1400" dirty="0"/>
              <a:t> </a:t>
            </a:r>
            <a:r>
              <a:rPr sz="1400" dirty="0" err="1"/>
              <a:t>đơn</a:t>
            </a:r>
            <a:r>
              <a:rPr sz="1400" dirty="0"/>
              <a:t> </a:t>
            </a:r>
            <a:r>
              <a:rPr sz="1400" dirty="0" err="1"/>
              <a:t>giản</a:t>
            </a:r>
            <a:r>
              <a:rPr sz="1400" dirty="0"/>
              <a:t> </a:t>
            </a:r>
            <a:r>
              <a:rPr sz="1400" dirty="0" err="1"/>
              <a:t>liên</a:t>
            </a:r>
            <a:r>
              <a:rPr sz="1400" dirty="0"/>
              <a:t> </a:t>
            </a:r>
            <a:r>
              <a:rPr sz="1400" dirty="0" err="1"/>
              <a:t>quan</a:t>
            </a:r>
            <a:r>
              <a:rPr sz="1400" dirty="0"/>
              <a:t> </a:t>
            </a:r>
            <a:r>
              <a:rPr sz="1400" dirty="0" err="1"/>
              <a:t>đến</a:t>
            </a:r>
            <a:r>
              <a:rPr sz="1400" dirty="0"/>
              <a:t> </a:t>
            </a:r>
            <a:r>
              <a:rPr sz="1400" dirty="0" err="1"/>
              <a:t>các</a:t>
            </a:r>
            <a:r>
              <a:rPr sz="1400" dirty="0"/>
              <a:t> </a:t>
            </a:r>
            <a:r>
              <a:rPr sz="1400" dirty="0" err="1"/>
              <a:t>thói</a:t>
            </a:r>
            <a:r>
              <a:rPr sz="1400" dirty="0"/>
              <a:t> </a:t>
            </a:r>
            <a:r>
              <a:rPr sz="1400" dirty="0" err="1"/>
              <a:t>quen</a:t>
            </a:r>
            <a:r>
              <a:rPr sz="1400" dirty="0"/>
              <a:t> </a:t>
            </a:r>
            <a:r>
              <a:rPr sz="1400" dirty="0" err="1"/>
              <a:t>hàng</a:t>
            </a:r>
            <a:r>
              <a:rPr sz="1400" dirty="0"/>
              <a:t> </a:t>
            </a:r>
            <a:r>
              <a:rPr sz="1400" dirty="0" err="1"/>
              <a:t>ngày</a:t>
            </a:r>
            <a:r>
              <a:rPr sz="1400" dirty="0"/>
              <a:t> </a:t>
            </a:r>
            <a:r>
              <a:rPr sz="1400" dirty="0" err="1"/>
              <a:t>như</a:t>
            </a:r>
            <a:r>
              <a:rPr sz="1400" dirty="0"/>
              <a:t> </a:t>
            </a:r>
            <a:r>
              <a:rPr sz="1400" dirty="0" err="1"/>
              <a:t>gọi</a:t>
            </a:r>
            <a:r>
              <a:rPr sz="1400" dirty="0"/>
              <a:t> </a:t>
            </a:r>
            <a:r>
              <a:rPr sz="1400" dirty="0" err="1"/>
              <a:t>điện</a:t>
            </a:r>
            <a:r>
              <a:rPr sz="1400" dirty="0"/>
              <a:t> </a:t>
            </a:r>
            <a:r>
              <a:rPr sz="1400" dirty="0" err="1"/>
              <a:t>thoại</a:t>
            </a:r>
            <a:r>
              <a:rPr sz="1400" dirty="0"/>
              <a:t> </a:t>
            </a:r>
            <a:r>
              <a:rPr sz="1400" dirty="0" err="1"/>
              <a:t>và</a:t>
            </a:r>
            <a:r>
              <a:rPr sz="1400" dirty="0"/>
              <a:t> </a:t>
            </a:r>
            <a:r>
              <a:rPr sz="1400" dirty="0" err="1"/>
              <a:t>yêu</a:t>
            </a:r>
            <a:r>
              <a:rPr sz="1400" dirty="0"/>
              <a:t> </a:t>
            </a:r>
            <a:r>
              <a:rPr sz="1400" dirty="0" err="1"/>
              <a:t>cầu</a:t>
            </a:r>
            <a:r>
              <a:rPr sz="1400" dirty="0"/>
              <a:t> </a:t>
            </a:r>
            <a:r>
              <a:rPr sz="1400" dirty="0" err="1"/>
              <a:t>sự</a:t>
            </a:r>
            <a:r>
              <a:rPr sz="1400" dirty="0"/>
              <a:t> </a:t>
            </a:r>
            <a:r>
              <a:rPr sz="1400" dirty="0" err="1"/>
              <a:t>giúp</a:t>
            </a:r>
            <a:r>
              <a:rPr sz="1400" dirty="0"/>
              <a:t> </a:t>
            </a:r>
            <a:r>
              <a:rPr sz="1400" dirty="0" err="1"/>
              <a:t>đỡ</a:t>
            </a:r>
            <a:r>
              <a:rPr sz="1400" dirty="0"/>
              <a:t> </a:t>
            </a:r>
            <a:r>
              <a:rPr sz="1400" dirty="0" err="1"/>
              <a:t>cũng</a:t>
            </a:r>
            <a:r>
              <a:rPr sz="1400" dirty="0"/>
              <a:t> </a:t>
            </a:r>
            <a:r>
              <a:rPr sz="1400" dirty="0" err="1"/>
              <a:t>như</a:t>
            </a:r>
            <a:r>
              <a:rPr sz="1400" dirty="0"/>
              <a:t> </a:t>
            </a:r>
            <a:r>
              <a:rPr sz="1400" dirty="0" err="1"/>
              <a:t>sử</a:t>
            </a:r>
            <a:r>
              <a:rPr sz="1400" dirty="0"/>
              <a:t> </a:t>
            </a:r>
            <a:r>
              <a:rPr sz="1400" dirty="0" err="1"/>
              <a:t>dụng</a:t>
            </a:r>
            <a:r>
              <a:rPr sz="1400" dirty="0"/>
              <a:t> </a:t>
            </a:r>
            <a:r>
              <a:rPr sz="1400" dirty="0" err="1"/>
              <a:t>các</a:t>
            </a:r>
            <a:r>
              <a:rPr sz="1400" dirty="0"/>
              <a:t> </a:t>
            </a:r>
            <a:r>
              <a:rPr sz="1400" dirty="0" err="1"/>
              <a:t>thiết</a:t>
            </a:r>
            <a:r>
              <a:rPr sz="1400" dirty="0"/>
              <a:t> </a:t>
            </a:r>
            <a:r>
              <a:rPr sz="1400" dirty="0" err="1"/>
              <a:t>bị</a:t>
            </a:r>
            <a:r>
              <a:rPr sz="1400" dirty="0"/>
              <a:t> </a:t>
            </a:r>
            <a:r>
              <a:rPr sz="1400" dirty="0" err="1"/>
              <a:t>công</a:t>
            </a:r>
            <a:r>
              <a:rPr sz="1400" dirty="0"/>
              <a:t> </a:t>
            </a:r>
            <a:r>
              <a:rPr sz="1400" dirty="0" err="1"/>
              <a:t>cộng</a:t>
            </a:r>
            <a:r>
              <a:rPr sz="1400" dirty="0"/>
              <a:t> </a:t>
            </a:r>
            <a:r>
              <a:rPr sz="1400" dirty="0" err="1"/>
              <a:t>trong</a:t>
            </a:r>
            <a:r>
              <a:rPr sz="1400" dirty="0"/>
              <a:t> </a:t>
            </a:r>
            <a:r>
              <a:rPr sz="1400" dirty="0" err="1"/>
              <a:t>cuộc</a:t>
            </a:r>
            <a:r>
              <a:rPr sz="1400" dirty="0"/>
              <a:t> </a:t>
            </a:r>
            <a:r>
              <a:rPr sz="1400" dirty="0" err="1"/>
              <a:t>sống</a:t>
            </a:r>
            <a:r>
              <a:rPr sz="1400" dirty="0"/>
              <a:t> </a:t>
            </a:r>
            <a:r>
              <a:rPr sz="1400" dirty="0" err="1"/>
              <a:t>hàng</a:t>
            </a:r>
            <a:r>
              <a:rPr sz="1400" dirty="0"/>
              <a:t> </a:t>
            </a:r>
            <a:r>
              <a:rPr sz="1400" dirty="0" err="1"/>
              <a:t>ngày</a:t>
            </a:r>
            <a:r>
              <a:rPr sz="1400" dirty="0"/>
              <a:t>.</a:t>
            </a:r>
            <a:endParaRPr sz="1400" dirty="0">
              <a:solidFill>
                <a:srgbClr val="FFFFFF"/>
              </a:solidFill>
            </a:endParaRPr>
          </a:p>
          <a:p>
            <a:pPr marL="457200" indent="-457200" defTabSz="457200">
              <a:lnSpc>
                <a:spcPts val="3600"/>
              </a:lnSpc>
              <a:tabLst>
                <a:tab pos="139700" algn="l"/>
                <a:tab pos="457200" algn="l"/>
              </a:tabLst>
              <a:defRPr sz="1300">
                <a:latin typeface="Times New Roman"/>
                <a:ea typeface="Times New Roman"/>
                <a:cs typeface="Times New Roman"/>
                <a:sym typeface="Times New Roman"/>
              </a:defRPr>
            </a:pPr>
            <a:endParaRPr dirty="0">
              <a:solidFill>
                <a:srgbClr val="FFFFFF"/>
              </a:solidFill>
            </a:endParaRPr>
          </a:p>
          <a:p>
            <a:pPr defTabSz="457200">
              <a:lnSpc>
                <a:spcPts val="3600"/>
              </a:lnSpc>
              <a:defRPr sz="1300">
                <a:latin typeface="Times New Roman"/>
                <a:ea typeface="Times New Roman"/>
                <a:cs typeface="Times New Roman"/>
                <a:sym typeface="Times New Roman"/>
              </a:defRPr>
            </a:pPr>
            <a:endParaRPr dirty="0">
              <a:solidFill>
                <a:srgbClr val="FFFFFF"/>
              </a:solidFill>
            </a:endParaRP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1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2" nodeType="clickEffect">
                                  <p:stCondLst>
                                    <p:cond delay="0"/>
                                  </p:stCondLst>
                                  <p:iterate>
                                    <p:tmAbs val="0"/>
                                  </p:iterate>
                                  <p:childTnLst>
                                    <p:set>
                                      <p:cBhvr>
                                        <p:cTn id="10" fill="hold">
                                          <p:stCondLst>
                                            <p:cond delay="0"/>
                                          </p:stCondLst>
                                        </p:cTn>
                                        <p:tgtEl>
                                          <p:spTgt spid="152"/>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3" nodeType="clickEffect">
                                  <p:stCondLst>
                                    <p:cond delay="0"/>
                                  </p:stCondLst>
                                  <p:iterate>
                                    <p:tmAbs val="0"/>
                                  </p:iterate>
                                  <p:childTnLst>
                                    <p:set>
                                      <p:cBhvr>
                                        <p:cTn id="14" fill="hold"/>
                                        <p:tgtEl>
                                          <p:spTgt spid="1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 grpId="1" animBg="1" advAuto="0"/>
      <p:bldP spid="152" grpId="2" animBg="1" advAuto="0"/>
      <p:bldP spid="153" grpId="3"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Các dạng câu hỏi thường xuất hiện"/>
          <p:cNvSpPr txBox="1">
            <a:spLocks noGrp="1"/>
          </p:cNvSpPr>
          <p:nvPr>
            <p:ph type="title"/>
          </p:nvPr>
        </p:nvSpPr>
        <p:spPr>
          <a:xfrm>
            <a:off x="845213" y="205804"/>
            <a:ext cx="6480002" cy="521843"/>
          </a:xfrm>
          <a:prstGeom prst="rect">
            <a:avLst/>
          </a:prstGeom>
        </p:spPr>
        <p:txBody>
          <a:bodyPr/>
          <a:lstStyle>
            <a:lvl1pPr>
              <a:defRPr b="1">
                <a:solidFill>
                  <a:srgbClr val="000000"/>
                </a:solidFill>
                <a:latin typeface="Times New Roman"/>
                <a:ea typeface="Times New Roman"/>
                <a:cs typeface="Times New Roman"/>
                <a:sym typeface="Times New Roman"/>
              </a:defRPr>
            </a:lvl1pPr>
          </a:lstStyle>
          <a:p>
            <a:r>
              <a:rPr dirty="0" err="1">
                <a:solidFill>
                  <a:srgbClr val="C00000"/>
                </a:solidFill>
              </a:rPr>
              <a:t>Các</a:t>
            </a:r>
            <a:r>
              <a:rPr dirty="0">
                <a:solidFill>
                  <a:srgbClr val="C00000"/>
                </a:solidFill>
              </a:rPr>
              <a:t> </a:t>
            </a:r>
            <a:r>
              <a:rPr dirty="0" err="1">
                <a:solidFill>
                  <a:srgbClr val="C00000"/>
                </a:solidFill>
              </a:rPr>
              <a:t>dạng</a:t>
            </a:r>
            <a:r>
              <a:rPr dirty="0">
                <a:solidFill>
                  <a:srgbClr val="C00000"/>
                </a:solidFill>
              </a:rPr>
              <a:t> </a:t>
            </a:r>
            <a:r>
              <a:rPr dirty="0" err="1">
                <a:solidFill>
                  <a:srgbClr val="C00000"/>
                </a:solidFill>
              </a:rPr>
              <a:t>câu</a:t>
            </a:r>
            <a:r>
              <a:rPr dirty="0">
                <a:solidFill>
                  <a:srgbClr val="C00000"/>
                </a:solidFill>
              </a:rPr>
              <a:t> </a:t>
            </a:r>
            <a:r>
              <a:rPr dirty="0" err="1">
                <a:solidFill>
                  <a:srgbClr val="C00000"/>
                </a:solidFill>
              </a:rPr>
              <a:t>hỏi</a:t>
            </a:r>
            <a:r>
              <a:rPr dirty="0">
                <a:solidFill>
                  <a:srgbClr val="C00000"/>
                </a:solidFill>
              </a:rPr>
              <a:t> </a:t>
            </a:r>
            <a:r>
              <a:rPr dirty="0" err="1">
                <a:solidFill>
                  <a:srgbClr val="C00000"/>
                </a:solidFill>
              </a:rPr>
              <a:t>thường</a:t>
            </a:r>
            <a:r>
              <a:rPr dirty="0">
                <a:solidFill>
                  <a:srgbClr val="C00000"/>
                </a:solidFill>
              </a:rPr>
              <a:t> </a:t>
            </a:r>
            <a:r>
              <a:rPr dirty="0" err="1">
                <a:solidFill>
                  <a:srgbClr val="C00000"/>
                </a:solidFill>
              </a:rPr>
              <a:t>xuất</a:t>
            </a:r>
            <a:r>
              <a:rPr dirty="0">
                <a:solidFill>
                  <a:srgbClr val="C00000"/>
                </a:solidFill>
              </a:rPr>
              <a:t> </a:t>
            </a:r>
            <a:r>
              <a:rPr dirty="0" err="1">
                <a:solidFill>
                  <a:srgbClr val="C00000"/>
                </a:solidFill>
              </a:rPr>
              <a:t>hiện</a:t>
            </a:r>
            <a:endParaRPr dirty="0">
              <a:solidFill>
                <a:srgbClr val="C00000"/>
              </a:solidFill>
            </a:endParaRPr>
          </a:p>
        </p:txBody>
      </p:sp>
      <p:sp>
        <p:nvSpPr>
          <p:cNvPr id="156" name="Với đề thi ở trình độ sơ cấp chủ yếu sẽ có hai dạng chính là nắm bắt ý trọng tâm và điền từ vào ô trống. Hai dạng này có thể sẽ được chia ra thành các câu văn ngắn hoặc cũng có thể gộp lại trong một đoạn văn ngắn  Chúng ta cùng nhau xem qua một vài ví dụ"/>
          <p:cNvSpPr txBox="1"/>
          <p:nvPr/>
        </p:nvSpPr>
        <p:spPr>
          <a:xfrm>
            <a:off x="574735" y="928507"/>
            <a:ext cx="7020956" cy="11485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a:latin typeface="Times New Roman"/>
                <a:ea typeface="Times New Roman"/>
                <a:cs typeface="Times New Roman"/>
                <a:sym typeface="Times New Roman"/>
              </a:defRPr>
            </a:lvl1pPr>
          </a:lstStyle>
          <a:p>
            <a:r>
              <a:rPr dirty="0" err="1"/>
              <a:t>Với</a:t>
            </a:r>
            <a:r>
              <a:rPr dirty="0"/>
              <a:t> </a:t>
            </a:r>
            <a:r>
              <a:rPr dirty="0" err="1"/>
              <a:t>đề</a:t>
            </a:r>
            <a:r>
              <a:rPr dirty="0"/>
              <a:t> </a:t>
            </a:r>
            <a:r>
              <a:rPr dirty="0" err="1"/>
              <a:t>thi</a:t>
            </a:r>
            <a:r>
              <a:rPr dirty="0"/>
              <a:t> ở </a:t>
            </a:r>
            <a:r>
              <a:rPr dirty="0" err="1"/>
              <a:t>trình</a:t>
            </a:r>
            <a:r>
              <a:rPr dirty="0"/>
              <a:t> </a:t>
            </a:r>
            <a:r>
              <a:rPr dirty="0" err="1"/>
              <a:t>độ</a:t>
            </a:r>
            <a:r>
              <a:rPr dirty="0"/>
              <a:t> </a:t>
            </a:r>
            <a:r>
              <a:rPr dirty="0" err="1"/>
              <a:t>sơ</a:t>
            </a:r>
            <a:r>
              <a:rPr dirty="0"/>
              <a:t> </a:t>
            </a:r>
            <a:r>
              <a:rPr dirty="0" err="1"/>
              <a:t>cấp</a:t>
            </a:r>
            <a:r>
              <a:rPr dirty="0"/>
              <a:t> </a:t>
            </a:r>
            <a:r>
              <a:rPr dirty="0" err="1"/>
              <a:t>chủ</a:t>
            </a:r>
            <a:r>
              <a:rPr dirty="0"/>
              <a:t> </a:t>
            </a:r>
            <a:r>
              <a:rPr dirty="0" err="1"/>
              <a:t>yếu</a:t>
            </a:r>
            <a:r>
              <a:rPr dirty="0"/>
              <a:t> </a:t>
            </a:r>
            <a:r>
              <a:rPr dirty="0" err="1"/>
              <a:t>sẽ</a:t>
            </a:r>
            <a:r>
              <a:rPr dirty="0"/>
              <a:t> </a:t>
            </a:r>
            <a:r>
              <a:rPr dirty="0" err="1"/>
              <a:t>có</a:t>
            </a:r>
            <a:r>
              <a:rPr dirty="0"/>
              <a:t> </a:t>
            </a:r>
            <a:r>
              <a:rPr dirty="0" err="1"/>
              <a:t>hai</a:t>
            </a:r>
            <a:r>
              <a:rPr dirty="0"/>
              <a:t> </a:t>
            </a:r>
            <a:r>
              <a:rPr dirty="0" err="1"/>
              <a:t>dạng</a:t>
            </a:r>
            <a:r>
              <a:rPr dirty="0"/>
              <a:t> </a:t>
            </a:r>
            <a:r>
              <a:rPr dirty="0" err="1"/>
              <a:t>chính</a:t>
            </a:r>
            <a:r>
              <a:rPr dirty="0"/>
              <a:t> </a:t>
            </a:r>
            <a:r>
              <a:rPr dirty="0" err="1"/>
              <a:t>là</a:t>
            </a:r>
            <a:r>
              <a:rPr dirty="0"/>
              <a:t> </a:t>
            </a:r>
            <a:r>
              <a:rPr dirty="0" err="1"/>
              <a:t>nắm</a:t>
            </a:r>
            <a:r>
              <a:rPr dirty="0"/>
              <a:t> </a:t>
            </a:r>
            <a:r>
              <a:rPr dirty="0" err="1"/>
              <a:t>bắt</a:t>
            </a:r>
            <a:r>
              <a:rPr dirty="0"/>
              <a:t> ý </a:t>
            </a:r>
            <a:r>
              <a:rPr dirty="0" err="1"/>
              <a:t>trọng</a:t>
            </a:r>
            <a:r>
              <a:rPr dirty="0"/>
              <a:t> </a:t>
            </a:r>
            <a:r>
              <a:rPr dirty="0" err="1"/>
              <a:t>tâm</a:t>
            </a:r>
            <a:r>
              <a:rPr dirty="0"/>
              <a:t> </a:t>
            </a:r>
            <a:r>
              <a:rPr dirty="0" err="1"/>
              <a:t>và</a:t>
            </a:r>
            <a:r>
              <a:rPr dirty="0"/>
              <a:t> </a:t>
            </a:r>
            <a:r>
              <a:rPr dirty="0" err="1"/>
              <a:t>điền</a:t>
            </a:r>
            <a:r>
              <a:rPr dirty="0"/>
              <a:t> </a:t>
            </a:r>
            <a:r>
              <a:rPr dirty="0" err="1"/>
              <a:t>từ</a:t>
            </a:r>
            <a:r>
              <a:rPr dirty="0"/>
              <a:t> </a:t>
            </a:r>
            <a:r>
              <a:rPr dirty="0" err="1"/>
              <a:t>vào</a:t>
            </a:r>
            <a:r>
              <a:rPr dirty="0"/>
              <a:t> ô </a:t>
            </a:r>
            <a:r>
              <a:rPr dirty="0" err="1"/>
              <a:t>trống</a:t>
            </a:r>
            <a:r>
              <a:rPr dirty="0"/>
              <a:t>. Hai </a:t>
            </a:r>
            <a:r>
              <a:rPr dirty="0" err="1"/>
              <a:t>dạng</a:t>
            </a:r>
            <a:r>
              <a:rPr dirty="0"/>
              <a:t> </a:t>
            </a:r>
            <a:r>
              <a:rPr dirty="0" err="1"/>
              <a:t>này</a:t>
            </a:r>
            <a:r>
              <a:rPr dirty="0"/>
              <a:t> </a:t>
            </a:r>
            <a:r>
              <a:rPr dirty="0" err="1"/>
              <a:t>có</a:t>
            </a:r>
            <a:r>
              <a:rPr dirty="0"/>
              <a:t> </a:t>
            </a:r>
            <a:r>
              <a:rPr dirty="0" err="1"/>
              <a:t>thể</a:t>
            </a:r>
            <a:r>
              <a:rPr dirty="0"/>
              <a:t> </a:t>
            </a:r>
            <a:r>
              <a:rPr dirty="0" err="1"/>
              <a:t>sẽ</a:t>
            </a:r>
            <a:r>
              <a:rPr dirty="0"/>
              <a:t> </a:t>
            </a:r>
            <a:r>
              <a:rPr dirty="0" err="1"/>
              <a:t>được</a:t>
            </a:r>
            <a:r>
              <a:rPr dirty="0"/>
              <a:t> chia </a:t>
            </a:r>
            <a:r>
              <a:rPr dirty="0" err="1"/>
              <a:t>ra</a:t>
            </a:r>
            <a:r>
              <a:rPr dirty="0"/>
              <a:t> </a:t>
            </a:r>
            <a:r>
              <a:rPr dirty="0" err="1"/>
              <a:t>thành</a:t>
            </a:r>
            <a:r>
              <a:rPr dirty="0"/>
              <a:t> </a:t>
            </a:r>
            <a:r>
              <a:rPr dirty="0" err="1"/>
              <a:t>các</a:t>
            </a:r>
            <a:r>
              <a:rPr dirty="0"/>
              <a:t> </a:t>
            </a:r>
            <a:r>
              <a:rPr dirty="0" err="1"/>
              <a:t>câu</a:t>
            </a:r>
            <a:r>
              <a:rPr dirty="0"/>
              <a:t> </a:t>
            </a:r>
            <a:r>
              <a:rPr dirty="0" err="1"/>
              <a:t>văn</a:t>
            </a:r>
            <a:r>
              <a:rPr dirty="0"/>
              <a:t> </a:t>
            </a:r>
            <a:r>
              <a:rPr dirty="0" err="1"/>
              <a:t>ngắn</a:t>
            </a:r>
            <a:r>
              <a:rPr dirty="0"/>
              <a:t> </a:t>
            </a:r>
            <a:r>
              <a:rPr dirty="0" err="1"/>
              <a:t>hoặc</a:t>
            </a:r>
            <a:r>
              <a:rPr dirty="0"/>
              <a:t> </a:t>
            </a:r>
            <a:r>
              <a:rPr dirty="0" err="1"/>
              <a:t>cũng</a:t>
            </a:r>
            <a:r>
              <a:rPr dirty="0"/>
              <a:t> </a:t>
            </a:r>
            <a:r>
              <a:rPr dirty="0" err="1"/>
              <a:t>có</a:t>
            </a:r>
            <a:r>
              <a:rPr dirty="0"/>
              <a:t> </a:t>
            </a:r>
            <a:r>
              <a:rPr dirty="0" err="1"/>
              <a:t>thể</a:t>
            </a:r>
            <a:r>
              <a:rPr dirty="0"/>
              <a:t> </a:t>
            </a:r>
            <a:r>
              <a:rPr dirty="0" err="1"/>
              <a:t>gộp</a:t>
            </a:r>
            <a:r>
              <a:rPr dirty="0"/>
              <a:t> </a:t>
            </a:r>
            <a:r>
              <a:rPr dirty="0" err="1"/>
              <a:t>lại</a:t>
            </a:r>
            <a:r>
              <a:rPr dirty="0"/>
              <a:t> </a:t>
            </a:r>
            <a:r>
              <a:rPr dirty="0" err="1"/>
              <a:t>trong</a:t>
            </a:r>
            <a:r>
              <a:rPr dirty="0"/>
              <a:t> </a:t>
            </a:r>
            <a:r>
              <a:rPr dirty="0" err="1"/>
              <a:t>một</a:t>
            </a:r>
            <a:r>
              <a:rPr dirty="0"/>
              <a:t> </a:t>
            </a:r>
            <a:r>
              <a:rPr dirty="0" err="1"/>
              <a:t>đoạn</a:t>
            </a:r>
            <a:r>
              <a:rPr dirty="0"/>
              <a:t> </a:t>
            </a:r>
            <a:r>
              <a:rPr dirty="0" err="1"/>
              <a:t>văn</a:t>
            </a:r>
            <a:r>
              <a:rPr dirty="0"/>
              <a:t> </a:t>
            </a:r>
            <a:r>
              <a:rPr dirty="0" err="1"/>
              <a:t>ngắn</a:t>
            </a:r>
            <a:r>
              <a:rPr dirty="0"/>
              <a:t>  </a:t>
            </a:r>
            <a:r>
              <a:rPr dirty="0" err="1"/>
              <a:t>Chúng</a:t>
            </a:r>
            <a:r>
              <a:rPr dirty="0"/>
              <a:t> ta </a:t>
            </a:r>
            <a:r>
              <a:rPr dirty="0" err="1"/>
              <a:t>cùng</a:t>
            </a:r>
            <a:r>
              <a:rPr dirty="0"/>
              <a:t> </a:t>
            </a:r>
            <a:r>
              <a:rPr dirty="0" err="1"/>
              <a:t>nhau</a:t>
            </a:r>
            <a:r>
              <a:rPr dirty="0"/>
              <a:t> </a:t>
            </a:r>
            <a:r>
              <a:rPr dirty="0" err="1"/>
              <a:t>xem</a:t>
            </a:r>
            <a:r>
              <a:rPr dirty="0"/>
              <a:t> qua </a:t>
            </a:r>
            <a:r>
              <a:rPr dirty="0" err="1"/>
              <a:t>một</a:t>
            </a:r>
            <a:r>
              <a:rPr dirty="0"/>
              <a:t> </a:t>
            </a:r>
            <a:r>
              <a:rPr dirty="0" err="1"/>
              <a:t>vài</a:t>
            </a:r>
            <a:r>
              <a:rPr dirty="0"/>
              <a:t> </a:t>
            </a:r>
            <a:r>
              <a:rPr dirty="0" err="1"/>
              <a:t>ví</a:t>
            </a:r>
            <a:r>
              <a:rPr dirty="0"/>
              <a:t> </a:t>
            </a:r>
            <a:r>
              <a:rPr dirty="0" err="1"/>
              <a:t>dụ</a:t>
            </a:r>
            <a:r>
              <a:rPr dirty="0"/>
              <a:t>:</a:t>
            </a:r>
          </a:p>
        </p:txBody>
      </p:sp>
      <p:pic>
        <p:nvPicPr>
          <p:cNvPr id="157" name="스크린샷 2020-09-25 오전 11.15.38.png" descr="스크린샷 2020-09-25 오전 11.15.38.png"/>
          <p:cNvPicPr>
            <a:picLocks noChangeAspect="1"/>
          </p:cNvPicPr>
          <p:nvPr/>
        </p:nvPicPr>
        <p:blipFill>
          <a:blip r:embed="rId2"/>
          <a:stretch>
            <a:fillRect/>
          </a:stretch>
        </p:blipFill>
        <p:spPr>
          <a:xfrm>
            <a:off x="1186430" y="3189508"/>
            <a:ext cx="5797568" cy="1209043"/>
          </a:xfrm>
          <a:prstGeom prst="rect">
            <a:avLst/>
          </a:prstGeom>
          <a:ln w="12700">
            <a:miter lim="400000"/>
          </a:ln>
        </p:spPr>
      </p:pic>
      <p:sp>
        <p:nvSpPr>
          <p:cNvPr id="158" name="Đây là dạng câu đơn, yêu cầu thí sinh đọc và chọn về nội dung chính mà câu văn đang đề cập đến."/>
          <p:cNvSpPr txBox="1"/>
          <p:nvPr/>
        </p:nvSpPr>
        <p:spPr>
          <a:xfrm>
            <a:off x="624287" y="2338408"/>
            <a:ext cx="6921853" cy="61512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a:latin typeface="Times New Roman"/>
                <a:ea typeface="Times New Roman"/>
                <a:cs typeface="Times New Roman"/>
                <a:sym typeface="Times New Roman"/>
              </a:defRPr>
            </a:lvl1pPr>
          </a:lstStyle>
          <a:p>
            <a:r>
              <a:t>Đây là dạng câu đơn, yêu cầu thí sinh đọc và chọn về nội dung chính mà câu văn đang đề cập đến. </a:t>
            </a:r>
          </a:p>
        </p:txBody>
      </p:sp>
      <p:pic>
        <p:nvPicPr>
          <p:cNvPr id="159" name="스크린샷 2020-09-25 오전 11.24.09.png" descr="스크린샷 2020-09-25 오전 11.24.09.png"/>
          <p:cNvPicPr>
            <a:picLocks noChangeAspect="1"/>
          </p:cNvPicPr>
          <p:nvPr/>
        </p:nvPicPr>
        <p:blipFill>
          <a:blip r:embed="rId3"/>
          <a:stretch>
            <a:fillRect/>
          </a:stretch>
        </p:blipFill>
        <p:spPr>
          <a:xfrm>
            <a:off x="1199105" y="3142014"/>
            <a:ext cx="6214640" cy="1304031"/>
          </a:xfrm>
          <a:prstGeom prst="rect">
            <a:avLst/>
          </a:prstGeom>
          <a:ln w="12700">
            <a:miter lim="400000"/>
          </a:ln>
        </p:spPr>
      </p:pic>
      <p:sp>
        <p:nvSpPr>
          <p:cNvPr id="160" name="Đây vẫn là một câu đơn yêu cầu thí sinh điền nội dung vào ô trống để hoàn thiện câu văn"/>
          <p:cNvSpPr txBox="1"/>
          <p:nvPr/>
        </p:nvSpPr>
        <p:spPr>
          <a:xfrm>
            <a:off x="602851" y="2338408"/>
            <a:ext cx="7210330" cy="61512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a:latin typeface="Times New Roman"/>
                <a:ea typeface="Times New Roman"/>
                <a:cs typeface="Times New Roman"/>
                <a:sym typeface="Times New Roman"/>
              </a:defRPr>
            </a:lvl1pPr>
          </a:lstStyle>
          <a:p>
            <a:r>
              <a:rPr dirty="0" err="1"/>
              <a:t>Đây</a:t>
            </a:r>
            <a:r>
              <a:rPr dirty="0"/>
              <a:t> </a:t>
            </a:r>
            <a:r>
              <a:rPr dirty="0" err="1"/>
              <a:t>là</a:t>
            </a:r>
            <a:r>
              <a:rPr dirty="0"/>
              <a:t> </a:t>
            </a:r>
            <a:r>
              <a:rPr dirty="0" err="1"/>
              <a:t>dạng</a:t>
            </a:r>
            <a:r>
              <a:rPr dirty="0"/>
              <a:t> </a:t>
            </a:r>
            <a:r>
              <a:rPr dirty="0" err="1"/>
              <a:t>câu</a:t>
            </a:r>
            <a:r>
              <a:rPr dirty="0"/>
              <a:t> </a:t>
            </a:r>
            <a:r>
              <a:rPr dirty="0" err="1"/>
              <a:t>đơn</a:t>
            </a:r>
            <a:r>
              <a:rPr dirty="0"/>
              <a:t> </a:t>
            </a:r>
            <a:r>
              <a:rPr dirty="0" err="1"/>
              <a:t>yêu</a:t>
            </a:r>
            <a:r>
              <a:rPr dirty="0"/>
              <a:t> </a:t>
            </a:r>
            <a:r>
              <a:rPr dirty="0" err="1"/>
              <a:t>cầu</a:t>
            </a:r>
            <a:r>
              <a:rPr dirty="0"/>
              <a:t> </a:t>
            </a:r>
            <a:r>
              <a:rPr dirty="0" err="1"/>
              <a:t>thí</a:t>
            </a:r>
            <a:r>
              <a:rPr dirty="0"/>
              <a:t> </a:t>
            </a:r>
            <a:r>
              <a:rPr dirty="0" err="1"/>
              <a:t>sinh</a:t>
            </a:r>
            <a:r>
              <a:rPr dirty="0"/>
              <a:t> </a:t>
            </a:r>
            <a:r>
              <a:rPr dirty="0" err="1"/>
              <a:t>điền</a:t>
            </a:r>
            <a:r>
              <a:rPr dirty="0"/>
              <a:t> </a:t>
            </a:r>
            <a:r>
              <a:rPr dirty="0" err="1"/>
              <a:t>nội</a:t>
            </a:r>
            <a:r>
              <a:rPr dirty="0"/>
              <a:t> dung </a:t>
            </a:r>
            <a:r>
              <a:rPr dirty="0" err="1"/>
              <a:t>vào</a:t>
            </a:r>
            <a:r>
              <a:rPr dirty="0"/>
              <a:t> ô </a:t>
            </a:r>
            <a:r>
              <a:rPr dirty="0" err="1"/>
              <a:t>trống</a:t>
            </a:r>
            <a:r>
              <a:rPr dirty="0"/>
              <a:t> </a:t>
            </a:r>
            <a:r>
              <a:rPr dirty="0" err="1"/>
              <a:t>để</a:t>
            </a:r>
            <a:r>
              <a:rPr dirty="0"/>
              <a:t> </a:t>
            </a:r>
            <a:r>
              <a:rPr dirty="0" err="1"/>
              <a:t>hoàn</a:t>
            </a:r>
            <a:r>
              <a:rPr dirty="0"/>
              <a:t> </a:t>
            </a:r>
            <a:r>
              <a:rPr dirty="0" err="1"/>
              <a:t>thiện</a:t>
            </a:r>
            <a:r>
              <a:rPr dirty="0"/>
              <a:t> </a:t>
            </a:r>
            <a:r>
              <a:rPr dirty="0" err="1"/>
              <a:t>câu</a:t>
            </a:r>
            <a:r>
              <a:rPr dirty="0"/>
              <a:t> </a:t>
            </a:r>
            <a:r>
              <a:rPr dirty="0" err="1"/>
              <a:t>văn</a:t>
            </a:r>
            <a:endParaRPr dirty="0"/>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158"/>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2" nodeType="afterEffect">
                                  <p:stCondLst>
                                    <p:cond delay="0"/>
                                  </p:stCondLst>
                                  <p:iterate>
                                    <p:tmAbs val="0"/>
                                  </p:iterate>
                                  <p:childTnLst>
                                    <p:set>
                                      <p:cBhvr>
                                        <p:cTn id="9" fill="hold"/>
                                        <p:tgtEl>
                                          <p:spTgt spid="157"/>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xit" presetSubtype="0" fill="hold" grpId="3" nodeType="clickEffect">
                                  <p:stCondLst>
                                    <p:cond delay="0"/>
                                  </p:stCondLst>
                                  <p:iterate>
                                    <p:tmAbs val="0"/>
                                  </p:iterate>
                                  <p:childTnLst>
                                    <p:set>
                                      <p:cBhvr>
                                        <p:cTn id="13" fill="hold">
                                          <p:stCondLst>
                                            <p:cond delay="0"/>
                                          </p:stCondLst>
                                        </p:cTn>
                                        <p:tgtEl>
                                          <p:spTgt spid="158"/>
                                        </p:tgtEl>
                                        <p:attrNameLst>
                                          <p:attrName>style.visibility</p:attrName>
                                        </p:attrNameLst>
                                      </p:cBhvr>
                                      <p:to>
                                        <p:strVal val="hidden"/>
                                      </p:to>
                                    </p:set>
                                  </p:childTnLst>
                                </p:cTn>
                              </p:par>
                            </p:childTnLst>
                          </p:cTn>
                        </p:par>
                        <p:par>
                          <p:cTn id="14" fill="hold">
                            <p:stCondLst>
                              <p:cond delay="0"/>
                            </p:stCondLst>
                            <p:childTnLst>
                              <p:par>
                                <p:cTn id="15" presetID="1" presetClass="exit" presetSubtype="0" fill="hold" grpId="4" nodeType="afterEffect">
                                  <p:stCondLst>
                                    <p:cond delay="0"/>
                                  </p:stCondLst>
                                  <p:iterate>
                                    <p:tmAbs val="0"/>
                                  </p:iterate>
                                  <p:childTnLst>
                                    <p:set>
                                      <p:cBhvr>
                                        <p:cTn id="16" fill="hold">
                                          <p:stCondLst>
                                            <p:cond delay="0"/>
                                          </p:stCondLst>
                                        </p:cTn>
                                        <p:tgtEl>
                                          <p:spTgt spid="157"/>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5" nodeType="clickEffect">
                                  <p:stCondLst>
                                    <p:cond delay="0"/>
                                  </p:stCondLst>
                                  <p:iterate>
                                    <p:tmAbs val="0"/>
                                  </p:iterate>
                                  <p:childTnLst>
                                    <p:set>
                                      <p:cBhvr>
                                        <p:cTn id="20" fill="hold"/>
                                        <p:tgtEl>
                                          <p:spTgt spid="160"/>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grpId="6" nodeType="afterEffect">
                                  <p:stCondLst>
                                    <p:cond delay="0"/>
                                  </p:stCondLst>
                                  <p:iterate>
                                    <p:tmAbs val="0"/>
                                  </p:iterate>
                                  <p:childTnLst>
                                    <p:set>
                                      <p:cBhvr>
                                        <p:cTn id="23" fill="hold"/>
                                        <p:tgtEl>
                                          <p:spTgt spid="159"/>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xit" presetSubtype="0" fill="hold" grpId="7" nodeType="clickEffect">
                                  <p:stCondLst>
                                    <p:cond delay="0"/>
                                  </p:stCondLst>
                                  <p:iterate>
                                    <p:tmAbs val="0"/>
                                  </p:iterate>
                                  <p:childTnLst>
                                    <p:set>
                                      <p:cBhvr>
                                        <p:cTn id="27" fill="hold">
                                          <p:stCondLst>
                                            <p:cond delay="0"/>
                                          </p:stCondLst>
                                        </p:cTn>
                                        <p:tgtEl>
                                          <p:spTgt spid="160"/>
                                        </p:tgtEl>
                                        <p:attrNameLst>
                                          <p:attrName>style.visibility</p:attrName>
                                        </p:attrNameLst>
                                      </p:cBhvr>
                                      <p:to>
                                        <p:strVal val="hidden"/>
                                      </p:to>
                                    </p:set>
                                  </p:childTnLst>
                                </p:cTn>
                              </p:par>
                            </p:childTnLst>
                          </p:cTn>
                        </p:par>
                        <p:par>
                          <p:cTn id="28" fill="hold">
                            <p:stCondLst>
                              <p:cond delay="0"/>
                            </p:stCondLst>
                            <p:childTnLst>
                              <p:par>
                                <p:cTn id="29" presetID="1" presetClass="exit" presetSubtype="0" fill="hold" grpId="8" nodeType="afterEffect">
                                  <p:stCondLst>
                                    <p:cond delay="0"/>
                                  </p:stCondLst>
                                  <p:iterate>
                                    <p:tmAbs val="0"/>
                                  </p:iterate>
                                  <p:childTnLst>
                                    <p:set>
                                      <p:cBhvr>
                                        <p:cTn id="30" fill="hold">
                                          <p:stCondLst>
                                            <p:cond delay="0"/>
                                          </p:stCondLst>
                                        </p:cTn>
                                        <p:tgtEl>
                                          <p:spTgt spid="15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 grpId="2" animBg="1" advAuto="0"/>
      <p:bldP spid="157" grpId="4" animBg="1" advAuto="0"/>
      <p:bldP spid="158" grpId="1" animBg="1" advAuto="0"/>
      <p:bldP spid="158" grpId="3" animBg="1" advAuto="0"/>
      <p:bldP spid="159" grpId="6" animBg="1" advAuto="0"/>
      <p:bldP spid="159" grpId="8" animBg="1" advAuto="0"/>
      <p:bldP spid="160" grpId="5" animBg="1" advAuto="0"/>
      <p:bldP spid="160" grpId="7"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Các dạng câu hỏi thường xuất hiện"/>
          <p:cNvSpPr txBox="1">
            <a:spLocks noGrp="1"/>
          </p:cNvSpPr>
          <p:nvPr>
            <p:ph type="title"/>
          </p:nvPr>
        </p:nvSpPr>
        <p:spPr>
          <a:xfrm>
            <a:off x="845213" y="205804"/>
            <a:ext cx="6480002" cy="521843"/>
          </a:xfrm>
          <a:prstGeom prst="rect">
            <a:avLst/>
          </a:prstGeom>
        </p:spPr>
        <p:txBody>
          <a:bodyPr/>
          <a:lstStyle>
            <a:lvl1pPr>
              <a:defRPr b="1">
                <a:solidFill>
                  <a:srgbClr val="000000"/>
                </a:solidFill>
                <a:latin typeface="Times New Roman"/>
                <a:ea typeface="Times New Roman"/>
                <a:cs typeface="Times New Roman"/>
                <a:sym typeface="Times New Roman"/>
              </a:defRPr>
            </a:lvl1pPr>
          </a:lstStyle>
          <a:p>
            <a:r>
              <a:rPr dirty="0" err="1">
                <a:solidFill>
                  <a:srgbClr val="C00000"/>
                </a:solidFill>
              </a:rPr>
              <a:t>Các</a:t>
            </a:r>
            <a:r>
              <a:rPr dirty="0">
                <a:solidFill>
                  <a:srgbClr val="C00000"/>
                </a:solidFill>
              </a:rPr>
              <a:t> </a:t>
            </a:r>
            <a:r>
              <a:rPr dirty="0" err="1">
                <a:solidFill>
                  <a:srgbClr val="C00000"/>
                </a:solidFill>
              </a:rPr>
              <a:t>dạng</a:t>
            </a:r>
            <a:r>
              <a:rPr dirty="0">
                <a:solidFill>
                  <a:srgbClr val="C00000"/>
                </a:solidFill>
              </a:rPr>
              <a:t> </a:t>
            </a:r>
            <a:r>
              <a:rPr dirty="0" err="1">
                <a:solidFill>
                  <a:srgbClr val="C00000"/>
                </a:solidFill>
              </a:rPr>
              <a:t>câu</a:t>
            </a:r>
            <a:r>
              <a:rPr dirty="0">
                <a:solidFill>
                  <a:srgbClr val="C00000"/>
                </a:solidFill>
              </a:rPr>
              <a:t> </a:t>
            </a:r>
            <a:r>
              <a:rPr dirty="0" err="1">
                <a:solidFill>
                  <a:srgbClr val="C00000"/>
                </a:solidFill>
              </a:rPr>
              <a:t>hỏi</a:t>
            </a:r>
            <a:r>
              <a:rPr dirty="0">
                <a:solidFill>
                  <a:srgbClr val="C00000"/>
                </a:solidFill>
              </a:rPr>
              <a:t> </a:t>
            </a:r>
            <a:r>
              <a:rPr dirty="0" err="1">
                <a:solidFill>
                  <a:srgbClr val="C00000"/>
                </a:solidFill>
              </a:rPr>
              <a:t>thường</a:t>
            </a:r>
            <a:r>
              <a:rPr dirty="0">
                <a:solidFill>
                  <a:srgbClr val="C00000"/>
                </a:solidFill>
              </a:rPr>
              <a:t> </a:t>
            </a:r>
            <a:r>
              <a:rPr dirty="0" err="1">
                <a:solidFill>
                  <a:srgbClr val="C00000"/>
                </a:solidFill>
              </a:rPr>
              <a:t>xuất</a:t>
            </a:r>
            <a:r>
              <a:rPr dirty="0">
                <a:solidFill>
                  <a:srgbClr val="C00000"/>
                </a:solidFill>
              </a:rPr>
              <a:t> </a:t>
            </a:r>
            <a:r>
              <a:rPr dirty="0" err="1">
                <a:solidFill>
                  <a:srgbClr val="C00000"/>
                </a:solidFill>
              </a:rPr>
              <a:t>hiện</a:t>
            </a:r>
            <a:endParaRPr dirty="0">
              <a:solidFill>
                <a:srgbClr val="C00000"/>
              </a:solidFill>
            </a:endParaRPr>
          </a:p>
        </p:txBody>
      </p:sp>
      <p:sp>
        <p:nvSpPr>
          <p:cNvPr id="163" name="Và dạng khó nhất chúng ta sẽ gặp trong đề thi TOPIK I là dạng một đoạn văn ngắn gộp cả 2 yêu cầu: điền vào chỗ trống và năm bắt ý trọng tâm"/>
          <p:cNvSpPr txBox="1">
            <a:spLocks noGrp="1"/>
          </p:cNvSpPr>
          <p:nvPr>
            <p:ph type="body" idx="1"/>
          </p:nvPr>
        </p:nvSpPr>
        <p:spPr>
          <a:xfrm>
            <a:off x="555812" y="-234350"/>
            <a:ext cx="8116613" cy="2470320"/>
          </a:xfrm>
          <a:prstGeom prst="rect">
            <a:avLst/>
          </a:prstGeom>
        </p:spPr>
        <p:txBody>
          <a:bodyPr/>
          <a:lstStyle>
            <a:lvl1pPr>
              <a:defRPr>
                <a:solidFill>
                  <a:srgbClr val="000000"/>
                </a:solidFill>
                <a:latin typeface="Times New Roman"/>
                <a:ea typeface="Times New Roman"/>
                <a:cs typeface="Times New Roman"/>
                <a:sym typeface="Times New Roman"/>
              </a:defRPr>
            </a:lvl1pPr>
          </a:lstStyle>
          <a:p>
            <a:r>
              <a:rPr dirty="0" err="1"/>
              <a:t>Và</a:t>
            </a:r>
            <a:r>
              <a:rPr dirty="0"/>
              <a:t> </a:t>
            </a:r>
            <a:r>
              <a:rPr dirty="0" err="1"/>
              <a:t>dạng</a:t>
            </a:r>
            <a:r>
              <a:rPr dirty="0"/>
              <a:t> </a:t>
            </a:r>
            <a:r>
              <a:rPr dirty="0" err="1"/>
              <a:t>khó</a:t>
            </a:r>
            <a:r>
              <a:rPr dirty="0"/>
              <a:t> </a:t>
            </a:r>
            <a:r>
              <a:rPr dirty="0" err="1"/>
              <a:t>nhất</a:t>
            </a:r>
            <a:r>
              <a:rPr dirty="0"/>
              <a:t> </a:t>
            </a:r>
            <a:r>
              <a:rPr dirty="0" err="1"/>
              <a:t>chúng</a:t>
            </a:r>
            <a:r>
              <a:rPr dirty="0"/>
              <a:t> ta </a:t>
            </a:r>
            <a:r>
              <a:rPr dirty="0" err="1"/>
              <a:t>sẽ</a:t>
            </a:r>
            <a:r>
              <a:rPr dirty="0"/>
              <a:t> </a:t>
            </a:r>
            <a:r>
              <a:rPr dirty="0" err="1"/>
              <a:t>gặp</a:t>
            </a:r>
            <a:r>
              <a:rPr dirty="0"/>
              <a:t> </a:t>
            </a:r>
            <a:r>
              <a:rPr dirty="0" err="1"/>
              <a:t>trong</a:t>
            </a:r>
            <a:r>
              <a:rPr dirty="0"/>
              <a:t> </a:t>
            </a:r>
            <a:r>
              <a:rPr dirty="0" err="1"/>
              <a:t>đề</a:t>
            </a:r>
            <a:r>
              <a:rPr dirty="0"/>
              <a:t> </a:t>
            </a:r>
            <a:r>
              <a:rPr dirty="0" err="1"/>
              <a:t>thi</a:t>
            </a:r>
            <a:r>
              <a:rPr dirty="0"/>
              <a:t> TOPIK I </a:t>
            </a:r>
            <a:r>
              <a:rPr dirty="0" err="1"/>
              <a:t>là</a:t>
            </a:r>
            <a:r>
              <a:rPr dirty="0"/>
              <a:t> </a:t>
            </a:r>
            <a:r>
              <a:rPr dirty="0" err="1"/>
              <a:t>dạng</a:t>
            </a:r>
            <a:r>
              <a:rPr dirty="0"/>
              <a:t> </a:t>
            </a:r>
            <a:r>
              <a:rPr dirty="0" err="1"/>
              <a:t>một</a:t>
            </a:r>
            <a:r>
              <a:rPr dirty="0"/>
              <a:t> </a:t>
            </a:r>
            <a:r>
              <a:rPr dirty="0" err="1"/>
              <a:t>đoạn</a:t>
            </a:r>
            <a:r>
              <a:rPr dirty="0"/>
              <a:t> </a:t>
            </a:r>
            <a:r>
              <a:rPr dirty="0" err="1"/>
              <a:t>văn</a:t>
            </a:r>
            <a:r>
              <a:rPr dirty="0"/>
              <a:t> </a:t>
            </a:r>
            <a:r>
              <a:rPr dirty="0" err="1"/>
              <a:t>ngắn</a:t>
            </a:r>
            <a:r>
              <a:rPr dirty="0"/>
              <a:t> </a:t>
            </a:r>
            <a:r>
              <a:rPr dirty="0" err="1"/>
              <a:t>gộp</a:t>
            </a:r>
            <a:r>
              <a:rPr dirty="0"/>
              <a:t> </a:t>
            </a:r>
            <a:r>
              <a:rPr dirty="0" err="1"/>
              <a:t>cả</a:t>
            </a:r>
            <a:r>
              <a:rPr dirty="0"/>
              <a:t> 2 </a:t>
            </a:r>
            <a:r>
              <a:rPr dirty="0" err="1"/>
              <a:t>yêu</a:t>
            </a:r>
            <a:r>
              <a:rPr dirty="0"/>
              <a:t> </a:t>
            </a:r>
            <a:r>
              <a:rPr dirty="0" err="1"/>
              <a:t>cầu</a:t>
            </a:r>
            <a:r>
              <a:rPr dirty="0"/>
              <a:t>: </a:t>
            </a:r>
            <a:r>
              <a:rPr dirty="0" err="1"/>
              <a:t>điền</a:t>
            </a:r>
            <a:r>
              <a:rPr dirty="0"/>
              <a:t> </a:t>
            </a:r>
            <a:r>
              <a:rPr dirty="0" err="1"/>
              <a:t>vào</a:t>
            </a:r>
            <a:r>
              <a:rPr dirty="0"/>
              <a:t> </a:t>
            </a:r>
            <a:r>
              <a:rPr dirty="0" err="1"/>
              <a:t>chỗ</a:t>
            </a:r>
            <a:r>
              <a:rPr dirty="0"/>
              <a:t> </a:t>
            </a:r>
            <a:r>
              <a:rPr dirty="0" err="1"/>
              <a:t>trống</a:t>
            </a:r>
            <a:r>
              <a:rPr dirty="0"/>
              <a:t> </a:t>
            </a:r>
            <a:r>
              <a:rPr dirty="0" err="1"/>
              <a:t>và</a:t>
            </a:r>
            <a:r>
              <a:rPr dirty="0"/>
              <a:t> </a:t>
            </a:r>
            <a:r>
              <a:rPr dirty="0" err="1"/>
              <a:t>năm</a:t>
            </a:r>
            <a:r>
              <a:rPr dirty="0"/>
              <a:t> </a:t>
            </a:r>
            <a:r>
              <a:rPr dirty="0" err="1"/>
              <a:t>bắt</a:t>
            </a:r>
            <a:r>
              <a:rPr dirty="0"/>
              <a:t> ý </a:t>
            </a:r>
            <a:r>
              <a:rPr dirty="0" err="1"/>
              <a:t>trọng</a:t>
            </a:r>
            <a:r>
              <a:rPr dirty="0"/>
              <a:t> </a:t>
            </a:r>
            <a:r>
              <a:rPr dirty="0" err="1"/>
              <a:t>tâm</a:t>
            </a:r>
            <a:endParaRPr dirty="0"/>
          </a:p>
        </p:txBody>
      </p:sp>
      <p:pic>
        <p:nvPicPr>
          <p:cNvPr id="164" name="스크린샷 2020-09-25 오전 11.33.58.png" descr="스크린샷 2020-09-25 오전 11.33.58.png"/>
          <p:cNvPicPr>
            <a:picLocks noChangeAspect="1"/>
          </p:cNvPicPr>
          <p:nvPr/>
        </p:nvPicPr>
        <p:blipFill>
          <a:blip r:embed="rId2"/>
          <a:stretch>
            <a:fillRect/>
          </a:stretch>
        </p:blipFill>
        <p:spPr>
          <a:xfrm>
            <a:off x="719318" y="1540467"/>
            <a:ext cx="4115777" cy="3294812"/>
          </a:xfrm>
          <a:prstGeom prst="rect">
            <a:avLst/>
          </a:prstGeom>
          <a:ln w="12700">
            <a:miter lim="400000"/>
          </a:ln>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제목 3"/>
          <p:cNvSpPr txBox="1">
            <a:spLocks noGrp="1"/>
          </p:cNvSpPr>
          <p:nvPr>
            <p:ph type="title"/>
          </p:nvPr>
        </p:nvSpPr>
        <p:spPr>
          <a:xfrm>
            <a:off x="1085182" y="1949119"/>
            <a:ext cx="7886701" cy="993777"/>
          </a:xfrm>
          <a:prstGeom prst="rect">
            <a:avLst/>
          </a:prstGeom>
        </p:spPr>
        <p:txBody>
          <a:bodyPr/>
          <a:lstStyle/>
          <a:p>
            <a:r>
              <a:rPr dirty="0" err="1">
                <a:solidFill>
                  <a:srgbClr val="000000"/>
                </a:solidFill>
                <a:latin typeface="HY견명조" panose="02030600000101010101" pitchFamily="18" charset="-127"/>
                <a:ea typeface="HY견명조" panose="02030600000101010101" pitchFamily="18" charset="-127"/>
              </a:rPr>
              <a:t>감사합니다</a:t>
            </a:r>
            <a:r>
              <a:rPr dirty="0">
                <a:latin typeface="HY견명조" panose="02030600000101010101" pitchFamily="18" charset="-127"/>
                <a:ea typeface="HY견명조" panose="02030600000101010101" pitchFamily="18" charset="-127"/>
              </a:rPr>
              <a:t>.</a:t>
            </a:r>
          </a:p>
        </p:txBody>
      </p:sp>
      <p:sp>
        <p:nvSpPr>
          <p:cNvPr id="2" name="직사각형 1"/>
          <p:cNvSpPr/>
          <p:nvPr/>
        </p:nvSpPr>
        <p:spPr>
          <a:xfrm>
            <a:off x="1085182" y="3131639"/>
            <a:ext cx="3020379" cy="707886"/>
          </a:xfrm>
          <a:prstGeom prst="rect">
            <a:avLst/>
          </a:prstGeom>
        </p:spPr>
        <p:txBody>
          <a:bodyPr wrap="none">
            <a:spAutoFit/>
          </a:bodyPr>
          <a:lstStyle/>
          <a:p>
            <a:r>
              <a:rPr lang="vi-VN" altLang="ko-KR" sz="4000" b="1" dirty="0">
                <a:latin typeface="Times New Roman" panose="02020603050405020304" pitchFamily="18" charset="0"/>
                <a:cs typeface="Times New Roman" panose="02020603050405020304" pitchFamily="18" charset="0"/>
              </a:rPr>
              <a:t>Cảm ơn bạn.</a:t>
            </a:r>
            <a:endParaRPr lang="ko-KR" altLang="en-US" sz="4000" b="1" dirty="0">
              <a:latin typeface="Times New Roman" panose="02020603050405020304" pitchFamily="18" charset="0"/>
              <a:cs typeface="Times New Roman" panose="02020603050405020304" pitchFamily="18" charset="0"/>
            </a:endParaRPr>
          </a:p>
        </p:txBody>
      </p:sp>
      <p:pic>
        <p:nvPicPr>
          <p:cNvPr id="4" name="그림 3"/>
          <p:cNvPicPr>
            <a:picLocks noChangeAspect="1"/>
          </p:cNvPicPr>
          <p:nvPr/>
        </p:nvPicPr>
        <p:blipFill>
          <a:blip r:embed="rId2"/>
          <a:stretch>
            <a:fillRect/>
          </a:stretch>
        </p:blipFill>
        <p:spPr>
          <a:xfrm>
            <a:off x="0" y="0"/>
            <a:ext cx="1085182" cy="1085182"/>
          </a:xfrm>
          <a:prstGeom prst="rect">
            <a:avLst/>
          </a:prstGeom>
        </p:spPr>
      </p:pic>
    </p:spTree>
  </p:cSld>
  <p:clrMapOvr>
    <a:masterClrMapping/>
  </p:clrMapOvr>
  <p:transition spd="med"/>
</p:sld>
</file>

<file path=ppt/theme/theme1.xml><?xml version="1.0" encoding="utf-8"?>
<a:theme xmlns:a="http://schemas.openxmlformats.org/drawingml/2006/main" name="칠판 테마">
  <a:themeElements>
    <a:clrScheme name="칠판 테마">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칠판 테마">
      <a:majorFont>
        <a:latin typeface="굴림"/>
        <a:ea typeface="굴림"/>
        <a:cs typeface="굴림"/>
      </a:majorFont>
      <a:minorFont>
        <a:latin typeface="Helvetica"/>
        <a:ea typeface="Helvetica"/>
        <a:cs typeface="Helvetica"/>
      </a:minorFont>
    </a:fontScheme>
    <a:fmtScheme name="칠판 테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3231B"/>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굴림"/>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굴림"/>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칠판 테마">
  <a:themeElements>
    <a:clrScheme name="칠판 테마">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칠판 테마">
      <a:majorFont>
        <a:latin typeface="굴림"/>
        <a:ea typeface="굴림"/>
        <a:cs typeface="굴림"/>
      </a:majorFont>
      <a:minorFont>
        <a:latin typeface="Helvetica"/>
        <a:ea typeface="Helvetica"/>
        <a:cs typeface="Helvetica"/>
      </a:minorFont>
    </a:fontScheme>
    <a:fmtScheme name="칠판 테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3231B"/>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굴림"/>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굴림"/>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15</TotalTime>
  <Words>603</Words>
  <Application>Microsoft Office PowerPoint</Application>
  <PresentationFormat>화면 슬라이드 쇼(16:9)</PresentationFormat>
  <Paragraphs>70</Paragraphs>
  <Slides>7</Slides>
  <Notes>0</Notes>
  <HiddenSlides>0</HiddenSlides>
  <MMClips>0</MMClips>
  <ScaleCrop>false</ScaleCrop>
  <HeadingPairs>
    <vt:vector size="6" baseType="variant">
      <vt:variant>
        <vt:lpstr>사용한 글꼴</vt:lpstr>
      </vt:variant>
      <vt:variant>
        <vt:i4>7</vt:i4>
      </vt:variant>
      <vt:variant>
        <vt:lpstr>테마</vt:lpstr>
      </vt:variant>
      <vt:variant>
        <vt:i4>1</vt:i4>
      </vt:variant>
      <vt:variant>
        <vt:lpstr>슬라이드 제목</vt:lpstr>
      </vt:variant>
      <vt:variant>
        <vt:i4>7</vt:i4>
      </vt:variant>
    </vt:vector>
  </HeadingPairs>
  <TitlesOfParts>
    <vt:vector size="15" baseType="lpstr">
      <vt:lpstr>HY견고딕</vt:lpstr>
      <vt:lpstr>HY견명조</vt:lpstr>
      <vt:lpstr>굴림</vt:lpstr>
      <vt:lpstr>나눔고딕 ExtraBold</vt:lpstr>
      <vt:lpstr>맑은 고딕</vt:lpstr>
      <vt:lpstr>Arial</vt:lpstr>
      <vt:lpstr>Times New Roman</vt:lpstr>
      <vt:lpstr>칠판 테마</vt:lpstr>
      <vt:lpstr>Giới thiệu khái quát về  TOPIK</vt:lpstr>
      <vt:lpstr>TOPIK(토픽) là gì？</vt:lpstr>
      <vt:lpstr>Điểm và cấp độ TOPIK(토픽)</vt:lpstr>
      <vt:lpstr>Cấu trúc bài thi</vt:lpstr>
      <vt:lpstr>Các dạng câu hỏi thường xuất hiện</vt:lpstr>
      <vt:lpstr>Các dạng câu hỏi thường xuất hiện</vt:lpstr>
      <vt:lpstr>감사합니다.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Giới thiệu khái quát về  TOPIK</dc:title>
  <dc:creator>Administrator</dc:creator>
  <cp:lastModifiedBy>이 유락</cp:lastModifiedBy>
  <cp:revision>7</cp:revision>
  <dcterms:modified xsi:type="dcterms:W3CDTF">2020-09-27T07:32:03Z</dcterms:modified>
</cp:coreProperties>
</file>