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3" r:id="rId6"/>
    <p:sldId id="262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8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74"/>
      </p:cViewPr>
      <p:guideLst>
        <p:guide orient="horz" pos="799"/>
        <p:guide pos="8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0123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1904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490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7078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1027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875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8605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3308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4092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1274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6214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5F7F7-5EF0-4FD5-B5A8-45ADB89CF191}" type="datetimeFigureOut">
              <a:rPr lang="ko-KR" altLang="en-US" smtClean="0"/>
              <a:t>2020-06-12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9330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79685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958850" y="1265535"/>
            <a:ext cx="920115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6600" b="1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44. </a:t>
            </a:r>
            <a:r>
              <a:rPr lang="en-US" altLang="ko-KR" sz="6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[NG</a:t>
            </a:r>
            <a:r>
              <a:rPr lang="vi-VN" altLang="ko-KR" sz="6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Ữ PHÁP</a:t>
            </a:r>
            <a:r>
              <a:rPr lang="en-US" altLang="ko-KR" sz="6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r>
              <a:rPr lang="en-US" altLang="ko-KR" sz="6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 TỪ </a:t>
            </a:r>
          </a:p>
          <a:p>
            <a:r>
              <a:rPr lang="en-US" altLang="ko-KR" sz="66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~</a:t>
            </a:r>
            <a:r>
              <a:rPr lang="ko-KR" altLang="ko-KR" sz="66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아</a:t>
            </a:r>
            <a:r>
              <a:rPr lang="en-US" altLang="ko-KR" sz="66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66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어 주다</a:t>
            </a:r>
            <a:r>
              <a:rPr lang="en-US" altLang="ko-KR" sz="6600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6600" b="1" kern="100" dirty="0">
              <a:solidFill>
                <a:srgbClr val="C000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866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93700" y="571490"/>
            <a:ext cx="8623300" cy="5560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① 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Ý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NGHĨA</a:t>
            </a:r>
            <a:endParaRPr lang="ko-KR" altLang="ko-KR" sz="3600" b="1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ó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ê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bạn đang làm một việc gì mang lại lợi ích cho đối phương,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người nhận sự giúp lớn hơn người nói sử dụng</a:t>
            </a:r>
            <a:r>
              <a:rPr lang="ko-KR" altLang="ko-KR" sz="2400" i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i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–</a:t>
            </a:r>
            <a:r>
              <a:rPr lang="ko-KR" altLang="ko-KR" sz="2400" i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</a:t>
            </a:r>
            <a:r>
              <a:rPr lang="en-US" altLang="ko-KR" sz="2400" i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400" i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 드리다’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ĩ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ko-KR" sz="2400" i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altLang="ko-KR" sz="2400" i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ú</a:t>
            </a:r>
            <a:r>
              <a:rPr lang="en-US" altLang="ko-KR" sz="2400" i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400" i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400" i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gium,h</a:t>
            </a:r>
            <a:r>
              <a:rPr lang="en-US" altLang="ko-KR" sz="2400" i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ộ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</a:t>
            </a:r>
            <a:r>
              <a:rPr lang="ko-KR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마이씨가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스파게티를 만들</a:t>
            </a:r>
            <a:r>
              <a:rPr lang="ko-KR" altLang="ko-KR" sz="2800" i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 주었다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ị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ó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ì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ý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i="1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ko-KR" sz="2800" i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(ng</a:t>
            </a:r>
            <a:r>
              <a:rPr lang="vi-VN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ười khác)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</a:t>
            </a:r>
            <a:r>
              <a:rPr lang="ko-KR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쯔엉씨를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위해서 노래를 불러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800" i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주었다</a:t>
            </a:r>
            <a:r>
              <a:rPr lang="en-US" altLang="ko-KR" sz="2800" i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800" i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ột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bài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i="1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i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ặng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Tùng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·할머니 생신에 케이크를 만들</a:t>
            </a:r>
            <a:r>
              <a:rPr lang="ko-KR" altLang="ko-KR" sz="2800" i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 드렸다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i="1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ngày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sinh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nhật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của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155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67951" y="529552"/>
            <a:ext cx="3096297" cy="5788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② </a:t>
            </a:r>
            <a:r>
              <a:rPr lang="en-US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HÌ</a:t>
            </a:r>
            <a:r>
              <a:rPr lang="en-US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TH</a:t>
            </a:r>
            <a:r>
              <a:rPr lang="vi-VN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ỨC</a:t>
            </a:r>
            <a:endParaRPr lang="ko-KR" altLang="ko-KR" sz="3200" b="1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862510"/>
              </p:ext>
            </p:extLst>
          </p:nvPr>
        </p:nvGraphicFramePr>
        <p:xfrm>
          <a:off x="453724" y="1432973"/>
          <a:ext cx="7878907" cy="28447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5173">
                  <a:extLst>
                    <a:ext uri="{9D8B030D-6E8A-4147-A177-3AD203B41FA5}">
                      <a16:colId xmlns:a16="http://schemas.microsoft.com/office/drawing/2014/main" val="497749327"/>
                    </a:ext>
                  </a:extLst>
                </a:gridCol>
                <a:gridCol w="1552804">
                  <a:extLst>
                    <a:ext uri="{9D8B030D-6E8A-4147-A177-3AD203B41FA5}">
                      <a16:colId xmlns:a16="http://schemas.microsoft.com/office/drawing/2014/main" val="2098213263"/>
                    </a:ext>
                  </a:extLst>
                </a:gridCol>
                <a:gridCol w="2111674">
                  <a:extLst>
                    <a:ext uri="{9D8B030D-6E8A-4147-A177-3AD203B41FA5}">
                      <a16:colId xmlns:a16="http://schemas.microsoft.com/office/drawing/2014/main" val="3763056474"/>
                    </a:ext>
                  </a:extLst>
                </a:gridCol>
                <a:gridCol w="2099256">
                  <a:extLst>
                    <a:ext uri="{9D8B030D-6E8A-4147-A177-3AD203B41FA5}">
                      <a16:colId xmlns:a16="http://schemas.microsoft.com/office/drawing/2014/main" val="2584153609"/>
                    </a:ext>
                  </a:extLst>
                </a:gridCol>
              </a:tblGrid>
              <a:tr h="885224">
                <a:tc rowSpan="3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 TỪ</a:t>
                      </a:r>
                      <a:endParaRPr lang="ko-KR" sz="24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만나다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Gặp</a:t>
                      </a:r>
                      <a:endParaRPr lang="ko-KR" sz="24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아 주다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endParaRPr lang="ko-KR" sz="24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만나 주다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Gặp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231323"/>
                  </a:ext>
                </a:extLst>
              </a:tr>
              <a:tr h="92677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듣다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endParaRPr lang="ko-KR" sz="24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어 주다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24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들어 주다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26939"/>
                  </a:ext>
                </a:extLst>
              </a:tr>
              <a:tr h="103271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노래하다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hát</a:t>
                      </a:r>
                      <a:endParaRPr lang="ko-KR" sz="24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여 주다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24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노래해 주다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199532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404174" y="4497035"/>
            <a:ext cx="7317425" cy="157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ộng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nguyên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‘</a:t>
            </a:r>
            <a:r>
              <a:rPr lang="ko-KR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ㅏ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,</a:t>
            </a:r>
            <a:r>
              <a:rPr lang="ko-KR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ㅗ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’, +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 주다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ngoà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ê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ㅏ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,</a:t>
            </a:r>
            <a:r>
              <a:rPr lang="ko-KR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ㅗ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’,</a:t>
            </a:r>
            <a:endParaRPr lang="en-US" altLang="ko-KR" sz="2800" u="sng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kết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hợp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với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 주다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하다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kết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hợp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với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여 주다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040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69900" y="466168"/>
            <a:ext cx="8953500" cy="6127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ỆN TẬP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2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어제는 아내의 생일이었습니다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768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ật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của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vợ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 아내에게 맛있는 음식을 </a:t>
            </a:r>
            <a:endParaRPr lang="en-US" altLang="ko-KR" sz="2400" kern="100" dirty="0">
              <a:solidFill>
                <a:srgbClr val="FFFF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요리하다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nấu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ấu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ững món ngon cho vợ 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케이크도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만들다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vợ t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그리고 아내가 좋아하는 노래를 </a:t>
            </a:r>
            <a:endParaRPr lang="en-US" altLang="ko-KR" sz="2400" kern="100" dirty="0">
              <a:solidFill>
                <a:srgbClr val="FFFF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부르다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há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ặng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ợ tôi thích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8800" y="3004168"/>
            <a:ext cx="25117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sz="2400" b="1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요리해 줬습니다</a:t>
            </a:r>
            <a:endParaRPr lang="ko-KR" alt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254652" y="4034420"/>
            <a:ext cx="2647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sz="2400" b="1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만들어 줬습니다</a:t>
            </a:r>
            <a:endParaRPr lang="ko-KR" alt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998801" y="5461482"/>
            <a:ext cx="22271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sz="2200" b="1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불러 </a:t>
            </a:r>
            <a:r>
              <a:rPr lang="ko-KR" altLang="ko-KR" sz="2400" b="1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줬습니다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35885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44500" y="1453045"/>
            <a:ext cx="8178800" cy="4905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2. 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바탕" panose="02030600000101010101" pitchFamily="18" charset="-127"/>
              </a:rPr>
              <a:t>저는 주말에 할머니가 계신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바탕" panose="02030600000101010101" pitchFamily="18" charset="-127"/>
              </a:rPr>
              <a:t>병원에 갔습니다</a:t>
            </a: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바탕" panose="02030600000101010101" pitchFamily="18" charset="-127"/>
              </a:rPr>
              <a:t>.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V</a:t>
            </a:r>
            <a:r>
              <a:rPr lang="en-US" altLang="ko-KR" sz="2400" kern="100" dirty="0" err="1">
                <a:solidFill>
                  <a:srgbClr val="FFFF00"/>
                </a:solidFill>
                <a:latin typeface="바탕" panose="02030600000101010101" pitchFamily="18" charset="-127"/>
                <a:ea typeface="HY견명조" panose="02030600000101010101" pitchFamily="18" charset="-127"/>
                <a:cs typeface="바탕" panose="02030600000101010101" pitchFamily="18" charset="-127"/>
              </a:rPr>
              <a:t>à</a:t>
            </a:r>
            <a:r>
              <a:rPr lang="en-US" altLang="ko-KR" sz="2400" kern="100" dirty="0" err="1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o</a:t>
            </a:r>
            <a:r>
              <a:rPr lang="en-US" altLang="ko-KR" sz="2400" kern="100" dirty="0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cu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ối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tuần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bệnh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viện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thăm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바탕" panose="02030600000101010101" pitchFamily="18" charset="-127"/>
              </a:rPr>
              <a:t>할머니를 위해서 </a:t>
            </a:r>
            <a:endParaRPr lang="en-US" altLang="ko-KR" sz="2400" kern="100" dirty="0">
              <a:solidFill>
                <a:srgbClr val="FFFF00"/>
              </a:solidFill>
              <a:latin typeface="맑은 고딕" panose="020B0503020000020004" pitchFamily="50" charset="-127"/>
              <a:ea typeface="HY견명조" panose="02030600000101010101" pitchFamily="18" charset="-127"/>
              <a:cs typeface="바탕" panose="02030600000101010101" pitchFamily="18" charset="-127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바탕" panose="02030600000101010101" pitchFamily="18" charset="-127"/>
              </a:rPr>
              <a:t>여러 가지 일을 </a:t>
            </a:r>
            <a:r>
              <a:rPr lang="en-US" altLang="ko-KR" sz="2400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바탕" panose="02030600000101010101" pitchFamily="18" charset="-127"/>
              </a:rPr>
              <a:t>                   </a:t>
            </a: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바탕" panose="02030600000101010101" pitchFamily="18" charset="-127"/>
              </a:rPr>
              <a:t>.(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바탕" panose="02030600000101010101" pitchFamily="18" charset="-127"/>
              </a:rPr>
              <a:t>하다</a:t>
            </a:r>
            <a:r>
              <a:rPr lang="en-US" altLang="ko-KR" sz="2400" kern="100" dirty="0" err="1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바탕" panose="02030600000101010101" pitchFamily="18" charset="-127"/>
              </a:rPr>
              <a:t>l</a:t>
            </a:r>
            <a:r>
              <a:rPr lang="en-US" altLang="ko-KR" sz="2400" kern="100" dirty="0" err="1">
                <a:solidFill>
                  <a:srgbClr val="FFFF00"/>
                </a:solidFill>
                <a:latin typeface="바탕" panose="02030600000101010101" pitchFamily="18" charset="-127"/>
                <a:ea typeface="HY견명조" panose="02030600000101010101" pitchFamily="18" charset="-127"/>
                <a:cs typeface="바탕" panose="02030600000101010101" pitchFamily="18" charset="-127"/>
              </a:rPr>
              <a:t>à</a:t>
            </a:r>
            <a:r>
              <a:rPr lang="en-US" altLang="ko-KR" sz="2400" kern="100" dirty="0" err="1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m</a:t>
            </a:r>
            <a:r>
              <a:rPr lang="en-US" altLang="ko-KR" sz="2400" kern="100" dirty="0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T</a:t>
            </a:r>
            <a:r>
              <a:rPr lang="en-US" altLang="ko-KR" sz="2400" kern="100" dirty="0" err="1">
                <a:solidFill>
                  <a:srgbClr val="FFFF00"/>
                </a:solidFill>
                <a:latin typeface="바탕" panose="02030600000101010101" pitchFamily="18" charset="-127"/>
                <a:ea typeface="HY견명조" panose="02030600000101010101" pitchFamily="18" charset="-127"/>
                <a:cs typeface="바탕" panose="02030600000101010101" pitchFamily="18" charset="-127"/>
              </a:rPr>
              <a:t>ô</a:t>
            </a:r>
            <a:r>
              <a:rPr lang="en-US" altLang="ko-KR" sz="2400" kern="100" dirty="0" err="1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i</a:t>
            </a:r>
            <a:r>
              <a:rPr lang="en-US" altLang="ko-KR" sz="2400" kern="100" dirty="0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바탕" panose="02030600000101010101" pitchFamily="18" charset="-127"/>
                <a:ea typeface="HY견명조" panose="02030600000101010101" pitchFamily="18" charset="-127"/>
                <a:cs typeface="바탕" panose="02030600000101010101" pitchFamily="18" charset="-127"/>
              </a:rPr>
              <a:t>đã</a:t>
            </a:r>
            <a:r>
              <a:rPr lang="en-US" altLang="ko-KR" sz="2400" kern="100" dirty="0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l</a:t>
            </a:r>
            <a:r>
              <a:rPr lang="en-US" altLang="ko-KR" sz="2400" kern="100" dirty="0" err="1">
                <a:solidFill>
                  <a:srgbClr val="FFFF00"/>
                </a:solidFill>
                <a:latin typeface="바탕" panose="02030600000101010101" pitchFamily="18" charset="-127"/>
                <a:ea typeface="HY견명조" panose="02030600000101010101" pitchFamily="18" charset="-127"/>
                <a:cs typeface="바탕" panose="02030600000101010101" pitchFamily="18" charset="-127"/>
              </a:rPr>
              <a:t>à</a:t>
            </a:r>
            <a:r>
              <a:rPr lang="en-US" altLang="ko-KR" sz="2400" kern="100" dirty="0" err="1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m</a:t>
            </a:r>
            <a:r>
              <a:rPr lang="en-US" altLang="ko-KR" sz="2400" kern="100" dirty="0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nhi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ều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việc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giúp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바탕" panose="02030600000101010101" pitchFamily="18" charset="-127"/>
              </a:rPr>
              <a:t>책을</a:t>
            </a:r>
            <a:r>
              <a:rPr lang="ko-KR" altLang="ko-KR" sz="2400" kern="100" dirty="0">
                <a:latin typeface="맑은 고딕" panose="020B0503020000020004" pitchFamily="50" charset="-127"/>
                <a:ea typeface="HY견명조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en-US" altLang="ko-KR" sz="2400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바탕" panose="02030600000101010101" pitchFamily="18" charset="-127"/>
              </a:rPr>
              <a:t>                     </a:t>
            </a: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바탕" panose="02030600000101010101" pitchFamily="18" charset="-127"/>
              </a:rPr>
              <a:t>.(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바탕" panose="02030600000101010101" pitchFamily="18" charset="-127"/>
              </a:rPr>
              <a:t>읽다</a:t>
            </a:r>
            <a:r>
              <a:rPr lang="en-US" altLang="ko-KR" sz="2400" kern="100" dirty="0" err="1">
                <a:solidFill>
                  <a:srgbClr val="FFFF00"/>
                </a:solidFill>
                <a:latin typeface="바탕" panose="02030600000101010101" pitchFamily="18" charset="-127"/>
                <a:ea typeface="HY견명조" panose="02030600000101010101" pitchFamily="18" charset="-127"/>
                <a:cs typeface="바탕" panose="02030600000101010101" pitchFamily="18" charset="-127"/>
              </a:rPr>
              <a:t>đ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ọc</a:t>
            </a:r>
            <a:r>
              <a:rPr lang="en-US" altLang="ko-KR" sz="2400" kern="100" dirty="0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T</a:t>
            </a:r>
            <a:r>
              <a:rPr lang="en-US" altLang="ko-KR" sz="2400" kern="100" dirty="0" err="1">
                <a:solidFill>
                  <a:srgbClr val="FFFF00"/>
                </a:solidFill>
                <a:latin typeface="바탕" panose="02030600000101010101" pitchFamily="18" charset="-127"/>
                <a:ea typeface="HY견명조" panose="02030600000101010101" pitchFamily="18" charset="-127"/>
                <a:cs typeface="바탕" panose="02030600000101010101" pitchFamily="18" charset="-127"/>
              </a:rPr>
              <a:t>ô</a:t>
            </a:r>
            <a:r>
              <a:rPr lang="en-US" altLang="ko-KR" sz="2400" kern="100" dirty="0" err="1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i</a:t>
            </a:r>
            <a:r>
              <a:rPr lang="en-US" altLang="ko-KR" sz="2400" kern="100" dirty="0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바탕" panose="02030600000101010101" pitchFamily="18" charset="-127"/>
                <a:ea typeface="HY견명조" panose="02030600000101010101" pitchFamily="18" charset="-127"/>
                <a:cs typeface="바탕" panose="02030600000101010101" pitchFamily="18" charset="-127"/>
              </a:rPr>
              <a:t>đã</a:t>
            </a:r>
            <a:r>
              <a:rPr lang="en-US" altLang="ko-KR" sz="2400" kern="100" dirty="0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바탕" panose="02030600000101010101" pitchFamily="18" charset="-127"/>
                <a:ea typeface="HY견명조" panose="02030600000101010101" pitchFamily="18" charset="-127"/>
                <a:cs typeface="바탕" panose="02030600000101010101" pitchFamily="18" charset="-127"/>
              </a:rPr>
              <a:t>đ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ọc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sách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nghe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바탕" panose="02030600000101010101" pitchFamily="18" charset="-127"/>
              </a:rPr>
              <a:t>스마트폰 사용법을 </a:t>
            </a:r>
            <a:r>
              <a:rPr lang="en-US" altLang="ko-KR" sz="2400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바탕" panose="02030600000101010101" pitchFamily="18" charset="-127"/>
              </a:rPr>
              <a:t>                        </a:t>
            </a: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바탕" panose="02030600000101010101" pitchFamily="18" charset="-127"/>
              </a:rPr>
              <a:t>.(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바탕" panose="02030600000101010101" pitchFamily="18" charset="-127"/>
              </a:rPr>
              <a:t>가르치다</a:t>
            </a:r>
            <a:r>
              <a:rPr lang="en-US" altLang="ko-KR" sz="2400" kern="100" dirty="0" err="1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바탕" panose="02030600000101010101" pitchFamily="18" charset="-127"/>
              </a:rPr>
              <a:t>ch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ỉ</a:t>
            </a:r>
            <a:r>
              <a:rPr lang="en-US" altLang="ko-KR" sz="2400" kern="100" dirty="0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T</a:t>
            </a:r>
            <a:r>
              <a:rPr lang="en-US" altLang="ko-KR" sz="2400" kern="100" dirty="0" err="1">
                <a:solidFill>
                  <a:srgbClr val="FFFF00"/>
                </a:solidFill>
                <a:latin typeface="바탕" panose="02030600000101010101" pitchFamily="18" charset="-127"/>
                <a:ea typeface="HY견명조" panose="02030600000101010101" pitchFamily="18" charset="-127"/>
                <a:cs typeface="바탕" panose="02030600000101010101" pitchFamily="18" charset="-127"/>
              </a:rPr>
              <a:t>ô</a:t>
            </a:r>
            <a:r>
              <a:rPr lang="en-US" altLang="ko-KR" sz="2400" kern="100" dirty="0" err="1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i</a:t>
            </a:r>
            <a:r>
              <a:rPr lang="en-US" altLang="ko-KR" sz="2400" kern="100" dirty="0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바탕" panose="02030600000101010101" pitchFamily="18" charset="-127"/>
                <a:ea typeface="HY견명조" panose="02030600000101010101" pitchFamily="18" charset="-127"/>
                <a:cs typeface="바탕" panose="02030600000101010101" pitchFamily="18" charset="-127"/>
              </a:rPr>
              <a:t>đã</a:t>
            </a:r>
            <a:r>
              <a:rPr lang="en-US" altLang="ko-KR" sz="2400" kern="100" dirty="0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HY견명조" panose="02030600000101010101" pitchFamily="18" charset="-127"/>
                <a:cs typeface="바탕" panose="02030600000101010101" pitchFamily="18" charset="-127"/>
              </a:rPr>
              <a:t>ch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ỉ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cách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sử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điện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thoại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cảm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ứng</a:t>
            </a:r>
            <a:endParaRPr lang="en-US" altLang="ko-KR" sz="2400" kern="100" dirty="0">
              <a:solidFill>
                <a:srgbClr val="FFFF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2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76634" y="504152"/>
            <a:ext cx="3215624" cy="645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ỆN TẬP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9905" y="2917813"/>
            <a:ext cx="22552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해 드렸습니다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8464" y="3896789"/>
            <a:ext cx="2378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읽어 드렸습니다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62300" y="4875765"/>
            <a:ext cx="276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sz="2400" b="1" u="sng" kern="100" dirty="0">
                <a:latin typeface="맑은 고딕" panose="020B0503020000020004" pitchFamily="50" charset="-127"/>
                <a:ea typeface="HY견명조" panose="02030600000101010101" pitchFamily="18" charset="-127"/>
                <a:cs typeface="바탕" panose="02030600000101010101" pitchFamily="18" charset="-127"/>
              </a:rPr>
              <a:t>가르쳐 드렸습니다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49972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44500" y="265554"/>
            <a:ext cx="8699500" cy="6658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ỆN TẬP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endParaRPr lang="ko-KR" altLang="ko-KR" sz="3600" b="1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ko-KR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민호씨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햄버거 사다 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→ </a:t>
            </a:r>
            <a:r>
              <a:rPr lang="ko-KR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민호씨가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햄버거를 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b="1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ạn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ko-KR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효원씨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편지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쓰다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→ </a:t>
            </a:r>
            <a:r>
              <a:rPr lang="ko-KR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효원씨가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편지를 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ạn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Hyowon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viết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언니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숙제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돕다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→ 언니가 숙제를 도와 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chị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giúp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làm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tập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ko-KR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정민씨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머리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자르다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→ </a:t>
            </a:r>
            <a:r>
              <a:rPr lang="ko-KR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정민씨가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머리를 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ạn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Jung Min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ắt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tóc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03600" y="1397001"/>
            <a:ext cx="1626805" cy="475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sz="2400" b="1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 줬어요</a:t>
            </a:r>
            <a:endParaRPr lang="ko-KR" alt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150725" y="2961567"/>
            <a:ext cx="16921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sz="2400" b="1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써 줬어</a:t>
            </a:r>
            <a:r>
              <a:rPr lang="ko-KR" altLang="en-US" sz="2400" b="1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요</a:t>
            </a:r>
            <a:endParaRPr lang="ko-KR" alt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417505" y="4419600"/>
            <a:ext cx="1212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sz="2400" b="1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줬어</a:t>
            </a:r>
            <a:r>
              <a:rPr lang="ko-KR" altLang="en-US" sz="2400" b="1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요</a:t>
            </a:r>
            <a:endParaRPr lang="ko-KR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72032" y="5877633"/>
            <a:ext cx="1958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잘라</a:t>
            </a:r>
            <a:r>
              <a:rPr lang="ko-KR" altLang="ko-KR" sz="2400" b="1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줬어</a:t>
            </a:r>
            <a:r>
              <a:rPr lang="ko-KR" altLang="en-US" sz="2400" b="1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요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41737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431</Words>
  <Application>Microsoft Office PowerPoint</Application>
  <PresentationFormat>와이드스크린</PresentationFormat>
  <Paragraphs>80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2" baseType="lpstr">
      <vt:lpstr>HY견명조</vt:lpstr>
      <vt:lpstr>맑은 고딕</vt:lpstr>
      <vt:lpstr>바탕</vt:lpstr>
      <vt:lpstr>Arial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11</cp:revision>
  <dcterms:created xsi:type="dcterms:W3CDTF">2020-06-10T04:37:22Z</dcterms:created>
  <dcterms:modified xsi:type="dcterms:W3CDTF">2020-06-12T00:37:50Z</dcterms:modified>
</cp:coreProperties>
</file>