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90" r:id="rId3"/>
    <p:sldId id="291" r:id="rId4"/>
    <p:sldId id="297" r:id="rId5"/>
    <p:sldId id="296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842D88-2833-45F6-9DCD-197BA030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6D9F84-634E-4B22-BE91-618D9B654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CE35F3-806C-4414-ACF0-C8C6556E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74CAE4-F42B-423F-97A1-8B6BCAF5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6A7555-A53D-4BF7-8FE9-E2DF857B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51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FDA8B-F716-4146-8B40-CECFFCF2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C608BD-0C4B-46CE-AD57-44B3642E0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9F9838-A53E-4950-ABC7-39873D88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6A21EB-F75A-4435-B525-285C0F3B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75221A-BB14-4E05-A555-ED150660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12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B90DA9-75F7-4D59-87D6-0EB773350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3B21BF-198D-4E4E-A016-13A63051D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ACA42A-E6DE-426D-89D5-ABF18E3D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702312-2BBE-4EB6-9F24-4DAA6BE4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D1494-FFB2-4004-AE43-14970A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9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99DF2-BCA4-4C2D-9279-794233C8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E7B1A4-B439-425C-8E2B-1B114A9F9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658187-BACA-416A-ADFD-6F859B67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46C5BE-0754-4494-B057-6368A61D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D055C-76FA-408D-AAD4-1650DEE9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94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A8A8D-DD82-4D44-AFA4-DA6DE6C6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4DDAAD-D4EC-4C6B-A536-F7A242EE3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3C94E8-D885-4B61-9A35-DC956B85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63534F-6F70-40DC-A1FC-5F7BC917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7E4C5-3C51-4DF2-BB1B-7F1B9F6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6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B98DA-7F84-4654-A194-0FF7A456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1C4722-6E8D-4E4E-B380-9A0948B68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8294-93A0-470E-9E53-6B3A0A27A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CEF05-8BF8-49C4-8153-9C3D15F9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433F06-C524-4270-96D3-E732A4B2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9441AF-D108-4495-953B-EDDDF0CC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65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6A2160-3567-497C-81EF-2977726B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F7D616-B998-483F-8ACD-7503CB17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68EAB6-1FA5-4D12-ABD9-DA7D3F96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CAACD6-C586-4903-8B5F-0591282F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A14E38F-81BF-4589-A48D-CEC050F9E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D99392-26AA-4F41-BAFE-099D8D301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ADA574-7AF6-4031-B949-17830821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8C0644E-DE97-49AC-A932-DF2ED806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32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7A970B-4452-45F5-89A6-A21B4CF3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0C5DC3-1AFF-4981-A613-F085920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D64D01-C734-481A-8351-AC3855F4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0E223F-2DE9-43E5-B69E-AA40194F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8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A9FD8E3-380B-4796-8323-07E0565D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A5B2A-9C30-4C2E-B497-FB693F35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966E31-F326-499C-8F73-43602D47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23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8EA582-2F7C-4321-8C26-27F3B796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997B67-3636-4C09-8FE8-41EE4262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9BC4F2-C8A4-41EA-9276-7E3A0C7E2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1B02A3-746E-4C40-840A-D0AD55253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9ABAB-8864-4FD0-8DAB-7412E1AE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784E0-2CAE-45D2-AEC1-037F50B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0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750B94-3A34-40CE-9342-5AAE0B3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311627-0DB0-48ED-AE75-77E34CE17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61DC7-E129-4E39-B429-04A9A8052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643063-5BBF-4F65-B46D-660F776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E9923F-114A-4786-8FBA-F5C32FF8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0A6714-7413-42FB-9AA5-6BF56D39C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3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01F8D-8332-4D0D-8A2E-86138AF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34AB11-6089-4325-AE49-B11B7DAB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3D860F-6208-489F-A5BC-1B1AB229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2C2793-AE1C-4088-AF18-96DD2163B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EBFF8B-0A45-4775-9DD7-A3BAE918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2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927100" y="1085850"/>
            <a:ext cx="8521700" cy="6881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7.[NG</a:t>
            </a:r>
            <a:r>
              <a:rPr lang="vi-VN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]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 TỪ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endParaRPr lang="ko-KR" altLang="ko-KR" sz="6600" kern="100" dirty="0">
              <a:solidFill>
                <a:srgbClr val="C0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altLang="ko-KR" sz="6600" dirty="0">
              <a:solidFill>
                <a:prstClr val="black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749939-01C1-46BB-9AA3-7A573889B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80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41299" y="296353"/>
            <a:ext cx="9083675" cy="6321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lời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vế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mục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tiêu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so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sánh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hơn, so với </a:t>
            </a:r>
            <a:r>
              <a:rPr lang="vi-VN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= </a:t>
            </a:r>
            <a:r>
              <a:rPr lang="ko-KR" altLang="ko-KR" sz="28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에 비하여</a:t>
            </a:r>
            <a:endParaRPr lang="ko-KR" altLang="ko-KR" sz="28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kết hợp với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 nữa, hơn nữa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부산은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대구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그렇지만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서울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작아요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BuSan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ớn 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DaeGu. Thế nhưng lại nhỏ 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Seoul.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동생은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작아요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ỏ nhắn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hơn 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후엔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노래를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</a:t>
            </a:r>
            <a:r>
              <a:rPr lang="ko-KR" altLang="ko-KR" sz="28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Hiền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hát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hay 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6100" y="1733549"/>
            <a:ext cx="3062500" cy="396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62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36821" y="115018"/>
            <a:ext cx="3129959" cy="578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</a:t>
            </a:r>
            <a:r>
              <a:rPr lang="vi-VN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ỨC:</a:t>
            </a:r>
            <a:endParaRPr lang="ko-KR" altLang="ko-KR" sz="32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730736"/>
              </p:ext>
            </p:extLst>
          </p:nvPr>
        </p:nvGraphicFramePr>
        <p:xfrm>
          <a:off x="267278" y="693831"/>
          <a:ext cx="6666922" cy="1586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4615">
                  <a:extLst>
                    <a:ext uri="{9D8B030D-6E8A-4147-A177-3AD203B41FA5}">
                      <a16:colId xmlns:a16="http://schemas.microsoft.com/office/drawing/2014/main" val="2908422243"/>
                    </a:ext>
                  </a:extLst>
                </a:gridCol>
                <a:gridCol w="1798846">
                  <a:extLst>
                    <a:ext uri="{9D8B030D-6E8A-4147-A177-3AD203B41FA5}">
                      <a16:colId xmlns:a16="http://schemas.microsoft.com/office/drawing/2014/main" val="2583884968"/>
                    </a:ext>
                  </a:extLst>
                </a:gridCol>
                <a:gridCol w="1144615">
                  <a:extLst>
                    <a:ext uri="{9D8B030D-6E8A-4147-A177-3AD203B41FA5}">
                      <a16:colId xmlns:a16="http://schemas.microsoft.com/office/drawing/2014/main" val="2937263332"/>
                    </a:ext>
                  </a:extLst>
                </a:gridCol>
                <a:gridCol w="1798846">
                  <a:extLst>
                    <a:ext uri="{9D8B030D-6E8A-4147-A177-3AD203B41FA5}">
                      <a16:colId xmlns:a16="http://schemas.microsoft.com/office/drawing/2014/main" val="15335227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phụ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포도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Nho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보다</a:t>
                      </a:r>
                    </a:p>
                    <a:p>
                      <a:pPr indent="762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hơn, </a:t>
                      </a:r>
                      <a:endParaRPr lang="en-US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762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 với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포도보다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457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phụ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수박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ưa hấu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수박보다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767053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29756" y="2324511"/>
            <a:ext cx="10159422" cy="4868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 phụ Âm cuối, Không Có phụ Âm cuối</a:t>
            </a:r>
            <a:r>
              <a:rPr lang="vi-VN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latin typeface="Segoe UI Symbol" panose="020B0502040204020203" pitchFamily="34" charset="0"/>
                <a:ea typeface="HY견명조" panose="02030600000101010101" pitchFamily="18" charset="-127"/>
                <a:cs typeface="Segoe UI Symbol" panose="020B0502040204020203" pitchFamily="34" charset="0"/>
              </a:rPr>
              <a:t>☞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ĐỐI CHIẾU NGỮ PHÁP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endParaRPr lang="en-US" altLang="ko-KR" sz="24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400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r>
              <a:rPr lang="ko-KR" altLang="ko-KR" sz="2400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hơn nữa’và‘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400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덜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kém, ít (hơn), thua, không bằng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400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N</a:t>
            </a:r>
            <a:r>
              <a:rPr lang="vi-VN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ghiêm trọng hơn bất kỳ tiêu chuẩn nào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400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덜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Kém hơn</a:t>
            </a:r>
            <a:r>
              <a:rPr lang="vi-VN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bất kỳ tiêu chuẩn nào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제주도는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겨울에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서울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추워요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Đảo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Tế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Châu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lạnh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bằng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Seoul.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→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서울이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도쿄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물가가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비싸요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Gía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Seoul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rẻ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Tokyo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071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30200" y="265554"/>
            <a:ext cx="10896600" cy="6592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400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’,‘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400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덜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지하철이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버스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시간이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걸립니다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Tàu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điện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ngầm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mất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gian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buýt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겨울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여름에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mùa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Hè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mưa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nhiều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so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mùa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ông</a:t>
            </a:r>
            <a:endParaRPr lang="en-US" altLang="ko-KR" sz="24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부산이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서울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겨울에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춥습니다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Mùa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Busan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ít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lạnh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so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Seoul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베트남이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인구가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Dân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Nam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so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91484" y="1377434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2229474" y="4344364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2247899" y="286178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2524124" y="580966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4239740" y="1367908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덜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3916760" y="4346241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덜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4637803" y="2842735"/>
            <a:ext cx="4745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endParaRPr lang="ko-KR" altLang="en-US" sz="2400" dirty="0"/>
          </a:p>
        </p:txBody>
      </p:sp>
      <p:sp>
        <p:nvSpPr>
          <p:cNvPr id="10" name="직사각형 9"/>
          <p:cNvSpPr/>
          <p:nvPr/>
        </p:nvSpPr>
        <p:spPr>
          <a:xfrm>
            <a:off x="4162981" y="5809666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3019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79400" y="168721"/>
            <a:ext cx="9309100" cy="6592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TẬP2: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ko-KR" altLang="ko-KR" sz="2400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빠르다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비행기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&gt;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기차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비행기가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기차보다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빠릅니다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Máy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bay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nhanh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</a:t>
            </a:r>
            <a:r>
              <a:rPr lang="vi-VN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ơn so với Tàu Hỏa.</a:t>
            </a:r>
            <a:endParaRPr lang="en-US" altLang="ko-KR" sz="2400" u="sng" kern="100" dirty="0">
              <a:solidFill>
                <a:srgbClr val="C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맵다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떡볶이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&gt;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비빔밥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떡볶이가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비빔밥보다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맵습니다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Bánh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nếp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trắng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cay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so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cơm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trộn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두껍다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사전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&gt;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소설책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사전이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소설책보다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두껍습니다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</a:t>
            </a:r>
            <a:r>
              <a:rPr lang="vi-VN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 Điển dày hơn so với Tiểu Thuyết.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25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403</Words>
  <Application>Microsoft Office PowerPoint</Application>
  <PresentationFormat>와이드스크린</PresentationFormat>
  <Paragraphs>74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1" baseType="lpstr">
      <vt:lpstr>HY견명조</vt:lpstr>
      <vt:lpstr>맑은 고딕</vt:lpstr>
      <vt:lpstr>Arial</vt:lpstr>
      <vt:lpstr>Segoe UI Symbol</vt:lpstr>
      <vt:lpstr>Times New Roman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28</cp:revision>
  <dcterms:created xsi:type="dcterms:W3CDTF">2020-06-10T05:10:35Z</dcterms:created>
  <dcterms:modified xsi:type="dcterms:W3CDTF">2020-08-06T04:18:09Z</dcterms:modified>
</cp:coreProperties>
</file>