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5794" r:id="rId1"/>
  </p:sldMasterIdLst>
  <p:handoutMasterIdLst>
    <p:handoutMasterId r:id="rId37"/>
  </p:handoutMasterIdLst>
  <p:sldIdLst>
    <p:sldId id="285" r:id="rId2"/>
    <p:sldId id="337" r:id="rId3"/>
    <p:sldId id="338" r:id="rId4"/>
    <p:sldId id="364" r:id="rId5"/>
    <p:sldId id="339" r:id="rId6"/>
    <p:sldId id="340" r:id="rId7"/>
    <p:sldId id="341" r:id="rId8"/>
    <p:sldId id="342" r:id="rId9"/>
    <p:sldId id="346" r:id="rId10"/>
    <p:sldId id="347" r:id="rId11"/>
    <p:sldId id="348" r:id="rId12"/>
    <p:sldId id="349" r:id="rId13"/>
    <p:sldId id="350" r:id="rId14"/>
    <p:sldId id="351" r:id="rId15"/>
    <p:sldId id="352" r:id="rId16"/>
    <p:sldId id="353" r:id="rId17"/>
    <p:sldId id="354" r:id="rId18"/>
    <p:sldId id="365" r:id="rId19"/>
    <p:sldId id="366" r:id="rId20"/>
    <p:sldId id="355" r:id="rId21"/>
    <p:sldId id="356" r:id="rId22"/>
    <p:sldId id="357" r:id="rId23"/>
    <p:sldId id="358" r:id="rId24"/>
    <p:sldId id="359" r:id="rId25"/>
    <p:sldId id="360" r:id="rId26"/>
    <p:sldId id="361" r:id="rId27"/>
    <p:sldId id="362" r:id="rId28"/>
    <p:sldId id="363" r:id="rId29"/>
    <p:sldId id="331" r:id="rId30"/>
    <p:sldId id="332" r:id="rId31"/>
    <p:sldId id="333" r:id="rId32"/>
    <p:sldId id="334" r:id="rId33"/>
    <p:sldId id="335" r:id="rId34"/>
    <p:sldId id="336" r:id="rId35"/>
    <p:sldId id="327" r:id="rId36"/>
  </p:sldIdLst>
  <p:sldSz cx="9144000" cy="5143500" type="screen16x9"/>
  <p:notesSz cx="6662738" cy="9906000"/>
  <p:defaultTextStyle>
    <a:defPPr>
      <a:defRPr lang="ko-KR"/>
    </a:defPPr>
    <a:lvl1pPr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anose="020B0600000101010101" pitchFamily="50" charset="-127"/>
        <a:ea typeface="굴림" panose="020B0600000101010101" pitchFamily="50" charset="-127"/>
        <a:cs typeface="+mn-cs"/>
      </a:defRPr>
    </a:lvl1pPr>
    <a:lvl2pPr marL="454025" indent="3175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anose="020B0600000101010101" pitchFamily="50" charset="-127"/>
        <a:ea typeface="굴림" panose="020B0600000101010101" pitchFamily="50" charset="-127"/>
        <a:cs typeface="+mn-cs"/>
      </a:defRPr>
    </a:lvl2pPr>
    <a:lvl3pPr marL="911225" indent="3175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anose="020B0600000101010101" pitchFamily="50" charset="-127"/>
        <a:ea typeface="굴림" panose="020B0600000101010101" pitchFamily="50" charset="-127"/>
        <a:cs typeface="+mn-cs"/>
      </a:defRPr>
    </a:lvl3pPr>
    <a:lvl4pPr marL="1368425" indent="3175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anose="020B0600000101010101" pitchFamily="50" charset="-127"/>
        <a:ea typeface="굴림" panose="020B0600000101010101" pitchFamily="50" charset="-127"/>
        <a:cs typeface="+mn-cs"/>
      </a:defRPr>
    </a:lvl4pPr>
    <a:lvl5pPr marL="1825625" indent="3175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anose="020B0600000101010101" pitchFamily="50" charset="-127"/>
        <a:ea typeface="굴림" panose="020B0600000101010101" pitchFamily="50" charset="-127"/>
        <a:cs typeface="+mn-cs"/>
      </a:defRPr>
    </a:lvl5pPr>
    <a:lvl6pPr marL="2286000" algn="l" defTabSz="914400" rtl="0" eaLnBrk="1" latinLnBrk="1" hangingPunct="1">
      <a:defRPr kumimoji="1" kern="1200">
        <a:solidFill>
          <a:schemeClr val="tx1"/>
        </a:solidFill>
        <a:latin typeface="굴림" panose="020B0600000101010101" pitchFamily="50" charset="-127"/>
        <a:ea typeface="굴림" panose="020B0600000101010101" pitchFamily="50" charset="-127"/>
        <a:cs typeface="+mn-cs"/>
      </a:defRPr>
    </a:lvl6pPr>
    <a:lvl7pPr marL="2743200" algn="l" defTabSz="914400" rtl="0" eaLnBrk="1" latinLnBrk="1" hangingPunct="1">
      <a:defRPr kumimoji="1" kern="1200">
        <a:solidFill>
          <a:schemeClr val="tx1"/>
        </a:solidFill>
        <a:latin typeface="굴림" panose="020B0600000101010101" pitchFamily="50" charset="-127"/>
        <a:ea typeface="굴림" panose="020B0600000101010101" pitchFamily="50" charset="-127"/>
        <a:cs typeface="+mn-cs"/>
      </a:defRPr>
    </a:lvl7pPr>
    <a:lvl8pPr marL="3200400" algn="l" defTabSz="914400" rtl="0" eaLnBrk="1" latinLnBrk="1" hangingPunct="1">
      <a:defRPr kumimoji="1" kern="1200">
        <a:solidFill>
          <a:schemeClr val="tx1"/>
        </a:solidFill>
        <a:latin typeface="굴림" panose="020B0600000101010101" pitchFamily="50" charset="-127"/>
        <a:ea typeface="굴림" panose="020B0600000101010101" pitchFamily="50" charset="-127"/>
        <a:cs typeface="+mn-cs"/>
      </a:defRPr>
    </a:lvl8pPr>
    <a:lvl9pPr marL="3657600" algn="l" defTabSz="914400" rtl="0" eaLnBrk="1" latinLnBrk="1" hangingPunct="1">
      <a:defRPr kumimoji="1" kern="1200">
        <a:solidFill>
          <a:schemeClr val="tx1"/>
        </a:solidFill>
        <a:latin typeface="굴림" panose="020B0600000101010101" pitchFamily="50" charset="-127"/>
        <a:ea typeface="굴림" panose="020B0600000101010101" pitchFamily="50" charset="-127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17">
          <p15:clr>
            <a:srgbClr val="A4A3A4"/>
          </p15:clr>
        </p15:guide>
        <p15:guide id="2" pos="2877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0">
          <p15:clr>
            <a:srgbClr val="A4A3A4"/>
          </p15:clr>
        </p15:guide>
        <p15:guide id="2" pos="2098">
          <p15:clr>
            <a:srgbClr val="A4A3A4"/>
          </p15:clr>
        </p15:guide>
        <p15:guide id="3" orient="horz" pos="1617">
          <p15:clr>
            <a:srgbClr val="A4A3A4"/>
          </p15:clr>
        </p15:guide>
        <p15:guide id="4" pos="2877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7375E"/>
    <a:srgbClr val="03231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보통 스타일 2 - 강조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023" autoAdjust="0"/>
    <p:restoredTop sz="94660"/>
  </p:normalViewPr>
  <p:slideViewPr>
    <p:cSldViewPr snapToGrid="0" snapToObjects="1">
      <p:cViewPr varScale="1">
        <p:scale>
          <a:sx n="109" d="100"/>
          <a:sy n="109" d="100"/>
        </p:scale>
        <p:origin x="475" y="86"/>
      </p:cViewPr>
      <p:guideLst>
        <p:guide orient="horz" pos="1617"/>
        <p:guide pos="2877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napToObjects="1">
      <p:cViewPr varScale="1">
        <p:scale>
          <a:sx n="82" d="100"/>
          <a:sy n="82" d="100"/>
        </p:scale>
        <p:origin x="2430" y="114"/>
      </p:cViewPr>
      <p:guideLst>
        <p:guide orient="horz" pos="3120"/>
        <p:guide pos="2098"/>
        <p:guide orient="horz" pos="1617"/>
        <p:guide pos="2877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handoutMaster" Target="handoutMasters/handoutMaster1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7663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quarter" idx="1"/>
          </p:nvPr>
        </p:nvSpPr>
        <p:spPr>
          <a:xfrm>
            <a:off x="3773488" y="0"/>
            <a:ext cx="2887662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27A2B43-B31F-4667-B0AB-D681CC90D663}" type="datetimeFigureOut">
              <a:rPr lang="ko-KR" altLang="en-US" smtClean="0"/>
              <a:pPr/>
              <a:t>2020-06-13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2"/>
          </p:nvPr>
        </p:nvSpPr>
        <p:spPr>
          <a:xfrm>
            <a:off x="0" y="9409113"/>
            <a:ext cx="2887663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3"/>
          </p:nvPr>
        </p:nvSpPr>
        <p:spPr>
          <a:xfrm>
            <a:off x="3773488" y="9409113"/>
            <a:ext cx="2887662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1667136-6897-4A8E-B58D-6A3A878533DE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8525349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메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그림 13" descr="전등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7925" y="1519238"/>
            <a:ext cx="730250" cy="836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그림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4425" y="1058863"/>
            <a:ext cx="1801813" cy="801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모서리가 둥근 직사각형 6"/>
          <p:cNvSpPr/>
          <p:nvPr/>
        </p:nvSpPr>
        <p:spPr>
          <a:xfrm>
            <a:off x="2224088" y="2082800"/>
            <a:ext cx="4695825" cy="652463"/>
          </a:xfrm>
          <a:prstGeom prst="roundRect">
            <a:avLst>
              <a:gd name="adj" fmla="val 12067"/>
            </a:avLst>
          </a:prstGeom>
          <a:solidFill>
            <a:srgbClr val="17375E"/>
          </a:solidFill>
          <a:ln>
            <a:solidFill>
              <a:schemeClr val="tx1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lIns="61109" tIns="30554" rIns="61109" bIns="30554" anchor="ctr"/>
          <a:lstStyle/>
          <a:p>
            <a:pPr algn="ctr" eaLnBrk="1" latinLnBrk="1" hangingPunct="1">
              <a:defRPr/>
            </a:pPr>
            <a:endParaRPr lang="ko-KR" altLang="en-US" sz="2400" dirty="0">
              <a:solidFill>
                <a:srgbClr val="FFFF00"/>
              </a:solidFill>
            </a:endParaRPr>
          </a:p>
        </p:txBody>
      </p:sp>
      <p:sp>
        <p:nvSpPr>
          <p:cNvPr id="17" name="제목 1"/>
          <p:cNvSpPr>
            <a:spLocks noGrp="1"/>
          </p:cNvSpPr>
          <p:nvPr>
            <p:ph type="ctrTitle"/>
          </p:nvPr>
        </p:nvSpPr>
        <p:spPr>
          <a:xfrm>
            <a:off x="2303747" y="2247715"/>
            <a:ext cx="4536505" cy="32403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defRPr>
            </a:lvl1pPr>
          </a:lstStyle>
          <a:p>
            <a:r>
              <a:rPr lang="ko-KR" altLang="en-US"/>
              <a:t>마스터 제목 스타일 편집</a:t>
            </a:r>
            <a:endParaRPr lang="ko-KR" altLang="en-US" dirty="0"/>
          </a:p>
        </p:txBody>
      </p:sp>
      <p:sp>
        <p:nvSpPr>
          <p:cNvPr id="8" name="모서리가 둥근 직사각형 7"/>
          <p:cNvSpPr/>
          <p:nvPr/>
        </p:nvSpPr>
        <p:spPr>
          <a:xfrm>
            <a:off x="1619250" y="3363913"/>
            <a:ext cx="1800225" cy="517525"/>
          </a:xfrm>
          <a:prstGeom prst="roundRect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latinLnBrk="1" hangingPunct="1">
              <a:spcAft>
                <a:spcPts val="0"/>
              </a:spcAft>
              <a:defRPr/>
            </a:pPr>
            <a:endParaRPr kumimoji="0" lang="en-US" altLang="ko-KR" sz="1200" b="1" dirty="0">
              <a:solidFill>
                <a:schemeClr val="bg1"/>
              </a:solidFill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</p:txBody>
      </p:sp>
      <p:sp>
        <p:nvSpPr>
          <p:cNvPr id="12" name="텍스트 개체 틀 11"/>
          <p:cNvSpPr>
            <a:spLocks noGrp="1"/>
          </p:cNvSpPr>
          <p:nvPr>
            <p:ph type="body" sz="quarter" idx="10" hasCustomPrompt="1"/>
          </p:nvPr>
        </p:nvSpPr>
        <p:spPr>
          <a:xfrm>
            <a:off x="1558131" y="1212148"/>
            <a:ext cx="914400" cy="441325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bg1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defRPr>
            </a:lvl1pPr>
          </a:lstStyle>
          <a:p>
            <a:pPr lvl="0"/>
            <a:r>
              <a:rPr lang="en-US" altLang="ko-KR"/>
              <a:t>1</a:t>
            </a:r>
            <a:endParaRPr lang="ko-KR" altLang="en-US"/>
          </a:p>
        </p:txBody>
      </p:sp>
      <p:sp>
        <p:nvSpPr>
          <p:cNvPr id="14" name="텍스트 개체 틀 11"/>
          <p:cNvSpPr>
            <a:spLocks noGrp="1"/>
          </p:cNvSpPr>
          <p:nvPr>
            <p:ph type="body" sz="quarter" idx="11" hasCustomPrompt="1"/>
          </p:nvPr>
        </p:nvSpPr>
        <p:spPr>
          <a:xfrm>
            <a:off x="1763689" y="3402012"/>
            <a:ext cx="1512168" cy="441325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bg1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defRPr>
            </a:lvl1pPr>
          </a:lstStyle>
          <a:p>
            <a:pPr lvl="0"/>
            <a:r>
              <a:rPr lang="ko-KR" altLang="en-US"/>
              <a:t>이 름</a:t>
            </a:r>
          </a:p>
        </p:txBody>
      </p:sp>
    </p:spTree>
    <p:extLst>
      <p:ext uri="{BB962C8B-B14F-4D97-AF65-F5344CB8AC3E}">
        <p14:creationId xmlns:p14="http://schemas.microsoft.com/office/powerpoint/2010/main" val="8236128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사용자 지정 레이아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hasCustomPrompt="1"/>
          </p:nvPr>
        </p:nvSpPr>
        <p:spPr>
          <a:xfrm>
            <a:off x="467544" y="1563638"/>
            <a:ext cx="7886700" cy="993775"/>
          </a:xfrm>
          <a:prstGeom prst="rect">
            <a:avLst/>
          </a:prstGeom>
        </p:spPr>
        <p:txBody>
          <a:bodyPr/>
          <a:lstStyle>
            <a:lvl1pPr>
              <a:defRPr sz="4000">
                <a:solidFill>
                  <a:schemeClr val="bg1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defRPr>
            </a:lvl1pPr>
          </a:lstStyle>
          <a:p>
            <a:r>
              <a:rPr lang="ko-KR" altLang="en-US"/>
              <a:t>수고하셨습니다</a:t>
            </a:r>
            <a:r>
              <a:rPr lang="en-US" altLang="ko-KR"/>
              <a:t>.</a:t>
            </a:r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318792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지문, 선택지">
    <p:bg>
      <p:bgPr>
        <a:solidFill>
          <a:srgbClr val="03231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제목 1"/>
          <p:cNvSpPr>
            <a:spLocks noGrp="1"/>
          </p:cNvSpPr>
          <p:nvPr>
            <p:ph type="title"/>
          </p:nvPr>
        </p:nvSpPr>
        <p:spPr>
          <a:xfrm>
            <a:off x="845214" y="205804"/>
            <a:ext cx="6480000" cy="521841"/>
          </a:xfrm>
          <a:prstGeom prst="rect">
            <a:avLst/>
          </a:prstGeom>
        </p:spPr>
        <p:txBody>
          <a:bodyPr anchor="ctr"/>
          <a:lstStyle>
            <a:lvl1pPr algn="l" rtl="0" eaLnBrk="0" fontAlgn="base" latinLnBrk="1" hangingPunct="0">
              <a:spcBef>
                <a:spcPct val="0"/>
              </a:spcBef>
              <a:spcAft>
                <a:spcPct val="0"/>
              </a:spcAft>
              <a:defRPr kumimoji="0" lang="ko-KR" altLang="en-US" sz="2600" b="1" kern="1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나눔고딕 ExtraBold" panose="020D0904000000000000" pitchFamily="50" charset="-127"/>
                <a:ea typeface="나눔고딕 ExtraBold" panose="020D0904000000000000" pitchFamily="50" charset="-127"/>
                <a:cs typeface="+mj-cs"/>
              </a:defRPr>
            </a:lvl1pPr>
          </a:lstStyle>
          <a:p>
            <a:r>
              <a:rPr lang="ko-KR" altLang="en-US" dirty="0"/>
              <a:t>마스터 제목 스타일 편집</a:t>
            </a:r>
          </a:p>
        </p:txBody>
      </p:sp>
      <p:pic>
        <p:nvPicPr>
          <p:cNvPr id="4" name="그림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3050" y="379413"/>
            <a:ext cx="195263" cy="174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텍스트 개체 틀 2"/>
          <p:cNvSpPr>
            <a:spLocks noGrp="1"/>
          </p:cNvSpPr>
          <p:nvPr>
            <p:ph type="body" sz="quarter" idx="10"/>
          </p:nvPr>
        </p:nvSpPr>
        <p:spPr>
          <a:xfrm>
            <a:off x="372912" y="1139509"/>
            <a:ext cx="6013816" cy="337599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1600">
                <a:solidFill>
                  <a:schemeClr val="bg1"/>
                </a:solidFill>
              </a:defRPr>
            </a:lvl1pPr>
            <a:lvl2pPr>
              <a:defRPr sz="1600">
                <a:solidFill>
                  <a:schemeClr val="bg1"/>
                </a:solidFill>
              </a:defRPr>
            </a:lvl2pPr>
            <a:lvl3pPr>
              <a:defRPr sz="16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</a:lstStyle>
          <a:p>
            <a:pPr lvl="0"/>
            <a:r>
              <a:rPr lang="ko-KR" altLang="en-US" dirty="0"/>
              <a:t>마스터 텍스트 스타일을 편집합니다</a:t>
            </a:r>
          </a:p>
          <a:p>
            <a:pPr lvl="1"/>
            <a:r>
              <a:rPr lang="ko-KR" altLang="en-US" dirty="0"/>
              <a:t>둘째 수준</a:t>
            </a:r>
          </a:p>
          <a:p>
            <a:pPr lvl="2"/>
            <a:r>
              <a:rPr lang="ko-KR" altLang="en-US" dirty="0"/>
              <a:t>셋째 수준</a:t>
            </a:r>
          </a:p>
          <a:p>
            <a:pPr lvl="3"/>
            <a:r>
              <a:rPr lang="ko-KR" altLang="en-US" dirty="0"/>
              <a:t>넷째 수준</a:t>
            </a:r>
          </a:p>
          <a:p>
            <a:pPr lvl="4"/>
            <a:r>
              <a:rPr lang="ko-KR" altLang="en-US" dirty="0"/>
              <a:t>다섯째 수준</a:t>
            </a:r>
          </a:p>
        </p:txBody>
      </p:sp>
      <p:sp>
        <p:nvSpPr>
          <p:cNvPr id="8" name="직사각형 7"/>
          <p:cNvSpPr/>
          <p:nvPr userDrawn="1"/>
        </p:nvSpPr>
        <p:spPr>
          <a:xfrm>
            <a:off x="544702" y="1777912"/>
            <a:ext cx="5249347" cy="598142"/>
          </a:xfrm>
          <a:prstGeom prst="rect">
            <a:avLst/>
          </a:prstGeom>
          <a:noFill/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atinLnBrk="1"/>
            <a:endParaRPr lang="ko-KR" altLang="en-US" sz="1600" dirty="0">
              <a:solidFill>
                <a:schemeClr val="bg1"/>
              </a:solidFill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</p:txBody>
      </p:sp>
      <p:sp>
        <p:nvSpPr>
          <p:cNvPr id="9" name="텍스트 개체 틀 8"/>
          <p:cNvSpPr>
            <a:spLocks noGrp="1"/>
          </p:cNvSpPr>
          <p:nvPr>
            <p:ph type="body" sz="quarter" idx="11"/>
          </p:nvPr>
        </p:nvSpPr>
        <p:spPr>
          <a:xfrm>
            <a:off x="557213" y="1777421"/>
            <a:ext cx="5236836" cy="598487"/>
          </a:xfrm>
          <a:prstGeom prst="rect">
            <a:avLst/>
          </a:prstGeom>
        </p:spPr>
        <p:txBody>
          <a:bodyPr anchor="ctr"/>
          <a:lstStyle>
            <a:lvl1pPr marL="0" indent="0">
              <a:lnSpc>
                <a:spcPct val="150000"/>
              </a:lnSpc>
              <a:buNone/>
              <a:defRPr sz="1600">
                <a:solidFill>
                  <a:schemeClr val="bg1"/>
                </a:solidFill>
              </a:defRPr>
            </a:lvl1pPr>
            <a:lvl2pPr>
              <a:lnSpc>
                <a:spcPct val="150000"/>
              </a:lnSpc>
              <a:defRPr sz="1600">
                <a:solidFill>
                  <a:schemeClr val="bg1"/>
                </a:solidFill>
              </a:defRPr>
            </a:lvl2pPr>
            <a:lvl3pPr>
              <a:lnSpc>
                <a:spcPct val="150000"/>
              </a:lnSpc>
              <a:defRPr sz="1600">
                <a:solidFill>
                  <a:schemeClr val="bg1"/>
                </a:solidFill>
              </a:defRPr>
            </a:lvl3pPr>
            <a:lvl4pPr>
              <a:lnSpc>
                <a:spcPct val="150000"/>
              </a:lnSpc>
              <a:defRPr sz="1600">
                <a:solidFill>
                  <a:schemeClr val="bg1"/>
                </a:solidFill>
              </a:defRPr>
            </a:lvl4pPr>
            <a:lvl5pPr>
              <a:lnSpc>
                <a:spcPct val="150000"/>
              </a:lnSpc>
              <a:defRPr sz="1600">
                <a:solidFill>
                  <a:schemeClr val="bg1"/>
                </a:solidFill>
              </a:defRPr>
            </a:lvl5pPr>
          </a:lstStyle>
          <a:p>
            <a:pPr lvl="0"/>
            <a:r>
              <a:rPr lang="ko-KR" altLang="en-US" dirty="0"/>
              <a:t>마스터 텍스트 스타일을 편집합니다</a:t>
            </a:r>
          </a:p>
          <a:p>
            <a:pPr lvl="1"/>
            <a:r>
              <a:rPr lang="ko-KR" altLang="en-US" dirty="0"/>
              <a:t>둘째 수준</a:t>
            </a:r>
          </a:p>
          <a:p>
            <a:pPr lvl="2"/>
            <a:r>
              <a:rPr lang="ko-KR" altLang="en-US" dirty="0"/>
              <a:t>셋째 수준</a:t>
            </a:r>
          </a:p>
          <a:p>
            <a:pPr lvl="3"/>
            <a:r>
              <a:rPr lang="ko-KR" altLang="en-US" dirty="0"/>
              <a:t>넷째 수준</a:t>
            </a:r>
          </a:p>
          <a:p>
            <a:pPr lvl="4"/>
            <a:r>
              <a:rPr lang="ko-KR" altLang="en-US" dirty="0"/>
              <a:t>다섯째 수준</a:t>
            </a:r>
          </a:p>
        </p:txBody>
      </p:sp>
      <p:sp>
        <p:nvSpPr>
          <p:cNvPr id="11" name="텍스트 개체 틀 10"/>
          <p:cNvSpPr>
            <a:spLocks noGrp="1"/>
          </p:cNvSpPr>
          <p:nvPr>
            <p:ph type="body" sz="quarter" idx="12"/>
          </p:nvPr>
        </p:nvSpPr>
        <p:spPr>
          <a:xfrm>
            <a:off x="556895" y="2677610"/>
            <a:ext cx="4859655" cy="1826024"/>
          </a:xfrm>
          <a:prstGeom prst="rect">
            <a:avLst/>
          </a:prstGeom>
        </p:spPr>
        <p:txBody>
          <a:bodyPr anchor="ctr"/>
          <a:lstStyle>
            <a:lvl1pPr marL="342900" indent="-342900">
              <a:lnSpc>
                <a:spcPct val="150000"/>
              </a:lnSpc>
              <a:buFont typeface="+mj-ea"/>
              <a:buAutoNum type="circleNumDbPlain"/>
              <a:defRPr sz="1600">
                <a:solidFill>
                  <a:schemeClr val="bg1"/>
                </a:solidFill>
              </a:defRPr>
            </a:lvl1pPr>
            <a:lvl2pPr marL="682625" indent="-342900">
              <a:lnSpc>
                <a:spcPct val="150000"/>
              </a:lnSpc>
              <a:buFont typeface="+mj-ea"/>
              <a:buAutoNum type="circleNumDbPlain"/>
              <a:defRPr sz="1600">
                <a:solidFill>
                  <a:schemeClr val="bg1"/>
                </a:solidFill>
              </a:defRPr>
            </a:lvl2pPr>
            <a:lvl3pPr marL="1022350" indent="-342900">
              <a:lnSpc>
                <a:spcPct val="150000"/>
              </a:lnSpc>
              <a:buFont typeface="+mj-ea"/>
              <a:buAutoNum type="circleNumDbPlain"/>
              <a:defRPr sz="1600">
                <a:solidFill>
                  <a:schemeClr val="bg1"/>
                </a:solidFill>
              </a:defRPr>
            </a:lvl3pPr>
            <a:lvl4pPr marL="1362075" indent="-342900">
              <a:lnSpc>
                <a:spcPct val="150000"/>
              </a:lnSpc>
              <a:buFont typeface="+mj-ea"/>
              <a:buAutoNum type="circleNumDbPlain"/>
              <a:defRPr sz="1600">
                <a:solidFill>
                  <a:schemeClr val="bg1"/>
                </a:solidFill>
              </a:defRPr>
            </a:lvl4pPr>
            <a:lvl5pPr marL="1701800" indent="-342900">
              <a:lnSpc>
                <a:spcPct val="150000"/>
              </a:lnSpc>
              <a:buFont typeface="+mj-ea"/>
              <a:buAutoNum type="circleNumDbPlain"/>
              <a:defRPr sz="1600">
                <a:solidFill>
                  <a:schemeClr val="bg1"/>
                </a:solidFill>
              </a:defRPr>
            </a:lvl5pPr>
          </a:lstStyle>
          <a:p>
            <a:pPr lvl="0"/>
            <a:r>
              <a:rPr lang="ko-KR" altLang="en-US" dirty="0"/>
              <a:t>마스터 텍스트 스타일을 편집합니다</a:t>
            </a:r>
          </a:p>
          <a:p>
            <a:pPr lvl="1"/>
            <a:r>
              <a:rPr lang="ko-KR" altLang="en-US" dirty="0"/>
              <a:t>둘째 수준</a:t>
            </a:r>
          </a:p>
          <a:p>
            <a:pPr lvl="2"/>
            <a:r>
              <a:rPr lang="ko-KR" altLang="en-US" dirty="0"/>
              <a:t>셋째 수준</a:t>
            </a:r>
          </a:p>
          <a:p>
            <a:pPr lvl="3"/>
            <a:r>
              <a:rPr lang="ko-KR" altLang="en-US" dirty="0"/>
              <a:t>넷째 수준</a:t>
            </a:r>
          </a:p>
          <a:p>
            <a:pPr lvl="4"/>
            <a:r>
              <a:rPr lang="ko-KR" altLang="en-US" dirty="0"/>
              <a:t>다섯째 수준</a:t>
            </a:r>
          </a:p>
        </p:txBody>
      </p:sp>
    </p:spTree>
    <p:extLst>
      <p:ext uri="{BB962C8B-B14F-4D97-AF65-F5344CB8AC3E}">
        <p14:creationId xmlns:p14="http://schemas.microsoft.com/office/powerpoint/2010/main" val="6678354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지문, 선택지">
    <p:bg>
      <p:bgPr>
        <a:solidFill>
          <a:srgbClr val="03231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제목 1"/>
          <p:cNvSpPr>
            <a:spLocks noGrp="1"/>
          </p:cNvSpPr>
          <p:nvPr>
            <p:ph type="title"/>
          </p:nvPr>
        </p:nvSpPr>
        <p:spPr>
          <a:xfrm>
            <a:off x="845215" y="205804"/>
            <a:ext cx="6048673" cy="521841"/>
          </a:xfrm>
          <a:prstGeom prst="rect">
            <a:avLst/>
          </a:prstGeom>
        </p:spPr>
        <p:txBody>
          <a:bodyPr anchor="ctr"/>
          <a:lstStyle>
            <a:lvl1pPr algn="l" rtl="0" eaLnBrk="0" fontAlgn="base" latinLnBrk="1" hangingPunct="0">
              <a:spcBef>
                <a:spcPct val="0"/>
              </a:spcBef>
              <a:spcAft>
                <a:spcPct val="0"/>
              </a:spcAft>
              <a:defRPr kumimoji="0" lang="ko-KR" altLang="en-US" sz="2600" b="1" kern="1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나눔고딕 ExtraBold" panose="020D0904000000000000" pitchFamily="50" charset="-127"/>
                <a:ea typeface="나눔고딕 ExtraBold" panose="020D0904000000000000" pitchFamily="50" charset="-127"/>
                <a:cs typeface="+mj-cs"/>
              </a:defRPr>
            </a:lvl1pPr>
          </a:lstStyle>
          <a:p>
            <a:r>
              <a:rPr lang="ko-KR" altLang="en-US" dirty="0"/>
              <a:t>마스터 제목 스타일 편집</a:t>
            </a:r>
          </a:p>
        </p:txBody>
      </p:sp>
      <p:pic>
        <p:nvPicPr>
          <p:cNvPr id="4" name="그림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3050" y="379413"/>
            <a:ext cx="195263" cy="174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텍스트 개체 틀 2"/>
          <p:cNvSpPr>
            <a:spLocks noGrp="1"/>
          </p:cNvSpPr>
          <p:nvPr>
            <p:ph type="body" sz="quarter" idx="10"/>
          </p:nvPr>
        </p:nvSpPr>
        <p:spPr>
          <a:xfrm>
            <a:off x="372912" y="1139509"/>
            <a:ext cx="6013816" cy="337599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1600">
                <a:solidFill>
                  <a:schemeClr val="bg1"/>
                </a:solidFill>
              </a:defRPr>
            </a:lvl1pPr>
            <a:lvl2pPr>
              <a:defRPr sz="1600">
                <a:solidFill>
                  <a:schemeClr val="bg1"/>
                </a:solidFill>
              </a:defRPr>
            </a:lvl2pPr>
            <a:lvl3pPr>
              <a:defRPr sz="16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8" name="직사각형 7"/>
          <p:cNvSpPr/>
          <p:nvPr userDrawn="1"/>
        </p:nvSpPr>
        <p:spPr>
          <a:xfrm>
            <a:off x="556894" y="1777912"/>
            <a:ext cx="5237551" cy="1137168"/>
          </a:xfrm>
          <a:prstGeom prst="rect">
            <a:avLst/>
          </a:prstGeom>
          <a:noFill/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atinLnBrk="1"/>
            <a:endParaRPr lang="ko-KR" altLang="en-US" sz="1600" dirty="0">
              <a:solidFill>
                <a:schemeClr val="bg1"/>
              </a:solidFill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</p:txBody>
      </p:sp>
      <p:sp>
        <p:nvSpPr>
          <p:cNvPr id="9" name="텍스트 개체 틀 8"/>
          <p:cNvSpPr>
            <a:spLocks noGrp="1"/>
          </p:cNvSpPr>
          <p:nvPr>
            <p:ph type="body" sz="quarter" idx="11"/>
          </p:nvPr>
        </p:nvSpPr>
        <p:spPr>
          <a:xfrm>
            <a:off x="557213" y="1777421"/>
            <a:ext cx="5236836" cy="1137659"/>
          </a:xfrm>
          <a:prstGeom prst="rect">
            <a:avLst/>
          </a:prstGeom>
        </p:spPr>
        <p:txBody>
          <a:bodyPr anchor="ctr"/>
          <a:lstStyle>
            <a:lvl1pPr marL="0" indent="0">
              <a:lnSpc>
                <a:spcPct val="150000"/>
              </a:lnSpc>
              <a:buNone/>
              <a:defRPr sz="1600">
                <a:solidFill>
                  <a:schemeClr val="bg1"/>
                </a:solidFill>
              </a:defRPr>
            </a:lvl1pPr>
            <a:lvl2pPr>
              <a:lnSpc>
                <a:spcPct val="150000"/>
              </a:lnSpc>
              <a:defRPr sz="1600">
                <a:solidFill>
                  <a:schemeClr val="bg1"/>
                </a:solidFill>
              </a:defRPr>
            </a:lvl2pPr>
            <a:lvl3pPr>
              <a:lnSpc>
                <a:spcPct val="150000"/>
              </a:lnSpc>
              <a:defRPr sz="1600">
                <a:solidFill>
                  <a:schemeClr val="bg1"/>
                </a:solidFill>
              </a:defRPr>
            </a:lvl3pPr>
            <a:lvl4pPr>
              <a:lnSpc>
                <a:spcPct val="150000"/>
              </a:lnSpc>
              <a:defRPr sz="1600">
                <a:solidFill>
                  <a:schemeClr val="bg1"/>
                </a:solidFill>
              </a:defRPr>
            </a:lvl4pPr>
            <a:lvl5pPr>
              <a:lnSpc>
                <a:spcPct val="150000"/>
              </a:lnSpc>
              <a:defRPr sz="1600">
                <a:solidFill>
                  <a:schemeClr val="bg1"/>
                </a:solidFill>
              </a:defRPr>
            </a:lvl5pPr>
          </a:lstStyle>
          <a:p>
            <a:pPr lvl="0"/>
            <a:r>
              <a:rPr lang="ko-KR" altLang="en-US" dirty="0"/>
              <a:t>마스터 텍스트 스타일을 편집합니다</a:t>
            </a:r>
          </a:p>
          <a:p>
            <a:pPr lvl="1"/>
            <a:r>
              <a:rPr lang="ko-KR" altLang="en-US" dirty="0"/>
              <a:t>둘째 수준</a:t>
            </a:r>
          </a:p>
          <a:p>
            <a:pPr lvl="2"/>
            <a:r>
              <a:rPr lang="ko-KR" altLang="en-US" dirty="0"/>
              <a:t>셋째 수준</a:t>
            </a:r>
          </a:p>
          <a:p>
            <a:pPr lvl="3"/>
            <a:r>
              <a:rPr lang="ko-KR" altLang="en-US" dirty="0"/>
              <a:t>넷째 수준</a:t>
            </a:r>
          </a:p>
          <a:p>
            <a:pPr lvl="4"/>
            <a:r>
              <a:rPr lang="ko-KR" altLang="en-US" dirty="0"/>
              <a:t>다섯째 수준</a:t>
            </a:r>
          </a:p>
        </p:txBody>
      </p:sp>
      <p:sp>
        <p:nvSpPr>
          <p:cNvPr id="11" name="텍스트 개체 틀 10"/>
          <p:cNvSpPr>
            <a:spLocks noGrp="1"/>
          </p:cNvSpPr>
          <p:nvPr>
            <p:ph type="body" sz="quarter" idx="12"/>
          </p:nvPr>
        </p:nvSpPr>
        <p:spPr>
          <a:xfrm>
            <a:off x="556895" y="3117610"/>
            <a:ext cx="4859655" cy="1826024"/>
          </a:xfrm>
          <a:prstGeom prst="rect">
            <a:avLst/>
          </a:prstGeom>
        </p:spPr>
        <p:txBody>
          <a:bodyPr anchor="ctr"/>
          <a:lstStyle>
            <a:lvl1pPr marL="342900" indent="-342900">
              <a:lnSpc>
                <a:spcPct val="150000"/>
              </a:lnSpc>
              <a:buFont typeface="+mj-ea"/>
              <a:buAutoNum type="circleNumDbPlain"/>
              <a:defRPr sz="1600">
                <a:solidFill>
                  <a:schemeClr val="bg1"/>
                </a:solidFill>
              </a:defRPr>
            </a:lvl1pPr>
            <a:lvl2pPr marL="682625" indent="-342900">
              <a:lnSpc>
                <a:spcPct val="150000"/>
              </a:lnSpc>
              <a:buFont typeface="+mj-ea"/>
              <a:buAutoNum type="circleNumDbPlain"/>
              <a:defRPr sz="1600">
                <a:solidFill>
                  <a:schemeClr val="bg1"/>
                </a:solidFill>
              </a:defRPr>
            </a:lvl2pPr>
            <a:lvl3pPr marL="1022350" indent="-342900">
              <a:lnSpc>
                <a:spcPct val="150000"/>
              </a:lnSpc>
              <a:buFont typeface="+mj-ea"/>
              <a:buAutoNum type="circleNumDbPlain"/>
              <a:defRPr sz="1600">
                <a:solidFill>
                  <a:schemeClr val="bg1"/>
                </a:solidFill>
              </a:defRPr>
            </a:lvl3pPr>
            <a:lvl4pPr marL="1362075" indent="-342900">
              <a:lnSpc>
                <a:spcPct val="150000"/>
              </a:lnSpc>
              <a:buFont typeface="+mj-ea"/>
              <a:buAutoNum type="circleNumDbPlain"/>
              <a:defRPr sz="1600">
                <a:solidFill>
                  <a:schemeClr val="bg1"/>
                </a:solidFill>
              </a:defRPr>
            </a:lvl4pPr>
            <a:lvl5pPr marL="1701800" indent="-342900">
              <a:lnSpc>
                <a:spcPct val="150000"/>
              </a:lnSpc>
              <a:buFont typeface="+mj-ea"/>
              <a:buAutoNum type="circleNumDbPlain"/>
              <a:defRPr sz="1600">
                <a:solidFill>
                  <a:schemeClr val="bg1"/>
                </a:solidFill>
              </a:defRPr>
            </a:lvl5pPr>
          </a:lstStyle>
          <a:p>
            <a:pPr lvl="0"/>
            <a:r>
              <a:rPr lang="ko-KR" altLang="en-US" dirty="0"/>
              <a:t>마스터 텍스트 스타일을 편집합니다</a:t>
            </a:r>
          </a:p>
          <a:p>
            <a:pPr lvl="1"/>
            <a:r>
              <a:rPr lang="ko-KR" altLang="en-US" dirty="0"/>
              <a:t>둘째 수준</a:t>
            </a:r>
          </a:p>
          <a:p>
            <a:pPr lvl="2"/>
            <a:r>
              <a:rPr lang="ko-KR" altLang="en-US" dirty="0"/>
              <a:t>셋째 수준</a:t>
            </a:r>
          </a:p>
          <a:p>
            <a:pPr lvl="3"/>
            <a:r>
              <a:rPr lang="ko-KR" altLang="en-US" dirty="0"/>
              <a:t>넷째 수준</a:t>
            </a:r>
          </a:p>
          <a:p>
            <a:pPr lvl="4"/>
            <a:r>
              <a:rPr lang="ko-KR" altLang="en-US" dirty="0"/>
              <a:t>다섯째 수준</a:t>
            </a:r>
          </a:p>
        </p:txBody>
      </p:sp>
    </p:spTree>
    <p:extLst>
      <p:ext uri="{BB962C8B-B14F-4D97-AF65-F5344CB8AC3E}">
        <p14:creationId xmlns:p14="http://schemas.microsoft.com/office/powerpoint/2010/main" val="30727769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테두리 없음">
    <p:bg>
      <p:bgPr>
        <a:solidFill>
          <a:srgbClr val="03231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제목 1"/>
          <p:cNvSpPr>
            <a:spLocks noGrp="1"/>
          </p:cNvSpPr>
          <p:nvPr>
            <p:ph type="title"/>
          </p:nvPr>
        </p:nvSpPr>
        <p:spPr>
          <a:xfrm>
            <a:off x="845214" y="205804"/>
            <a:ext cx="6480000" cy="521841"/>
          </a:xfrm>
          <a:prstGeom prst="rect">
            <a:avLst/>
          </a:prstGeom>
        </p:spPr>
        <p:txBody>
          <a:bodyPr anchor="ctr"/>
          <a:lstStyle>
            <a:lvl1pPr algn="l" rtl="0" eaLnBrk="0" fontAlgn="base" latinLnBrk="1" hangingPunct="0">
              <a:spcBef>
                <a:spcPct val="0"/>
              </a:spcBef>
              <a:spcAft>
                <a:spcPct val="0"/>
              </a:spcAft>
              <a:defRPr kumimoji="0" lang="ko-KR" altLang="en-US" sz="2600" b="1" kern="1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나눔고딕 ExtraBold" panose="020D0904000000000000" pitchFamily="50" charset="-127"/>
                <a:ea typeface="나눔고딕 ExtraBold" panose="020D0904000000000000" pitchFamily="50" charset="-127"/>
                <a:cs typeface="+mj-cs"/>
              </a:defRPr>
            </a:lvl1pPr>
          </a:lstStyle>
          <a:p>
            <a:r>
              <a:rPr lang="ko-KR" altLang="en-US" dirty="0"/>
              <a:t>마스터 제목 스타일 편집</a:t>
            </a:r>
          </a:p>
        </p:txBody>
      </p:sp>
      <p:pic>
        <p:nvPicPr>
          <p:cNvPr id="4" name="그림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3050" y="379413"/>
            <a:ext cx="195263" cy="174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텍스트 개체 틀 2"/>
          <p:cNvSpPr>
            <a:spLocks noGrp="1"/>
          </p:cNvSpPr>
          <p:nvPr>
            <p:ph type="body" sz="quarter" idx="10"/>
          </p:nvPr>
        </p:nvSpPr>
        <p:spPr>
          <a:xfrm>
            <a:off x="372912" y="1139509"/>
            <a:ext cx="5386954" cy="337599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1600">
                <a:solidFill>
                  <a:schemeClr val="bg1"/>
                </a:solidFill>
              </a:defRPr>
            </a:lvl1pPr>
            <a:lvl2pPr>
              <a:defRPr sz="1600">
                <a:solidFill>
                  <a:schemeClr val="bg1"/>
                </a:solidFill>
              </a:defRPr>
            </a:lvl2pPr>
            <a:lvl3pPr>
              <a:defRPr sz="16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11" name="텍스트 개체 틀 10"/>
          <p:cNvSpPr>
            <a:spLocks noGrp="1"/>
          </p:cNvSpPr>
          <p:nvPr>
            <p:ph type="body" sz="quarter" idx="12"/>
          </p:nvPr>
        </p:nvSpPr>
        <p:spPr>
          <a:xfrm>
            <a:off x="761993" y="3239685"/>
            <a:ext cx="4859655" cy="1825200"/>
          </a:xfrm>
          <a:prstGeom prst="rect">
            <a:avLst/>
          </a:prstGeom>
        </p:spPr>
        <p:txBody>
          <a:bodyPr anchor="ctr"/>
          <a:lstStyle>
            <a:lvl1pPr marL="342900" indent="-342900">
              <a:lnSpc>
                <a:spcPct val="150000"/>
              </a:lnSpc>
              <a:buFont typeface="+mj-ea"/>
              <a:buAutoNum type="circleNumDbPlain"/>
              <a:defRPr sz="1600">
                <a:solidFill>
                  <a:schemeClr val="bg1"/>
                </a:solidFill>
              </a:defRPr>
            </a:lvl1pPr>
            <a:lvl2pPr marL="682625" indent="-342900">
              <a:lnSpc>
                <a:spcPct val="150000"/>
              </a:lnSpc>
              <a:buFont typeface="+mj-ea"/>
              <a:buAutoNum type="circleNumDbPlain"/>
              <a:defRPr sz="1600">
                <a:solidFill>
                  <a:schemeClr val="bg1"/>
                </a:solidFill>
              </a:defRPr>
            </a:lvl2pPr>
            <a:lvl3pPr marL="1022350" indent="-342900">
              <a:lnSpc>
                <a:spcPct val="150000"/>
              </a:lnSpc>
              <a:buFont typeface="+mj-ea"/>
              <a:buAutoNum type="circleNumDbPlain"/>
              <a:defRPr sz="1600">
                <a:solidFill>
                  <a:schemeClr val="bg1"/>
                </a:solidFill>
              </a:defRPr>
            </a:lvl3pPr>
            <a:lvl4pPr marL="1362075" indent="-342900">
              <a:lnSpc>
                <a:spcPct val="150000"/>
              </a:lnSpc>
              <a:buFont typeface="+mj-ea"/>
              <a:buAutoNum type="circleNumDbPlain"/>
              <a:defRPr sz="1600">
                <a:solidFill>
                  <a:schemeClr val="bg1"/>
                </a:solidFill>
              </a:defRPr>
            </a:lvl4pPr>
            <a:lvl5pPr marL="1701800" indent="-342900">
              <a:lnSpc>
                <a:spcPct val="150000"/>
              </a:lnSpc>
              <a:buFont typeface="+mj-ea"/>
              <a:buAutoNum type="circleNumDbPlain"/>
              <a:defRPr sz="1600">
                <a:solidFill>
                  <a:schemeClr val="bg1"/>
                </a:solidFill>
              </a:defRPr>
            </a:lvl5pPr>
          </a:lstStyle>
          <a:p>
            <a:pPr lvl="0"/>
            <a:r>
              <a:rPr lang="ko-KR" altLang="en-US" dirty="0"/>
              <a:t>마스터 텍스트 스타일을 편집합니다</a:t>
            </a:r>
          </a:p>
          <a:p>
            <a:pPr lvl="1"/>
            <a:r>
              <a:rPr lang="ko-KR" altLang="en-US" dirty="0"/>
              <a:t>둘째 수준</a:t>
            </a:r>
          </a:p>
          <a:p>
            <a:pPr lvl="2"/>
            <a:r>
              <a:rPr lang="ko-KR" altLang="en-US" dirty="0"/>
              <a:t>셋째 수준</a:t>
            </a:r>
          </a:p>
          <a:p>
            <a:pPr lvl="3"/>
            <a:r>
              <a:rPr lang="ko-KR" altLang="en-US" dirty="0"/>
              <a:t>넷째 수준</a:t>
            </a:r>
          </a:p>
          <a:p>
            <a:pPr lvl="4"/>
            <a:r>
              <a:rPr lang="ko-KR" altLang="en-US" dirty="0"/>
              <a:t>다섯째 수준</a:t>
            </a:r>
          </a:p>
        </p:txBody>
      </p:sp>
    </p:spTree>
    <p:extLst>
      <p:ext uri="{BB962C8B-B14F-4D97-AF65-F5344CB8AC3E}">
        <p14:creationId xmlns:p14="http://schemas.microsoft.com/office/powerpoint/2010/main" val="30753494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지문, 선택지 2열">
    <p:bg>
      <p:bgPr>
        <a:solidFill>
          <a:srgbClr val="03231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제목 1"/>
          <p:cNvSpPr>
            <a:spLocks noGrp="1"/>
          </p:cNvSpPr>
          <p:nvPr>
            <p:ph type="title"/>
          </p:nvPr>
        </p:nvSpPr>
        <p:spPr>
          <a:xfrm>
            <a:off x="845215" y="205804"/>
            <a:ext cx="6048673" cy="521841"/>
          </a:xfrm>
          <a:prstGeom prst="rect">
            <a:avLst/>
          </a:prstGeom>
        </p:spPr>
        <p:txBody>
          <a:bodyPr anchor="ctr"/>
          <a:lstStyle>
            <a:lvl1pPr algn="l" rtl="0" eaLnBrk="0" fontAlgn="base" latinLnBrk="1" hangingPunct="0">
              <a:spcBef>
                <a:spcPct val="0"/>
              </a:spcBef>
              <a:spcAft>
                <a:spcPct val="0"/>
              </a:spcAft>
              <a:defRPr kumimoji="0" lang="ko-KR" altLang="en-US" sz="2600" b="1" kern="1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나눔고딕 ExtraBold" panose="020D0904000000000000" pitchFamily="50" charset="-127"/>
                <a:ea typeface="나눔고딕 ExtraBold" panose="020D0904000000000000" pitchFamily="50" charset="-127"/>
                <a:cs typeface="+mj-cs"/>
              </a:defRPr>
            </a:lvl1pPr>
          </a:lstStyle>
          <a:p>
            <a:r>
              <a:rPr lang="ko-KR" altLang="en-US" dirty="0"/>
              <a:t>마스터 제목 스타일 편집</a:t>
            </a:r>
          </a:p>
        </p:txBody>
      </p:sp>
      <p:pic>
        <p:nvPicPr>
          <p:cNvPr id="4" name="그림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3050" y="379413"/>
            <a:ext cx="195263" cy="174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텍스트 개체 틀 2"/>
          <p:cNvSpPr>
            <a:spLocks noGrp="1"/>
          </p:cNvSpPr>
          <p:nvPr>
            <p:ph type="body" sz="quarter" idx="10"/>
          </p:nvPr>
        </p:nvSpPr>
        <p:spPr>
          <a:xfrm>
            <a:off x="372912" y="1139509"/>
            <a:ext cx="6013816" cy="337599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1600">
                <a:solidFill>
                  <a:schemeClr val="bg1"/>
                </a:solidFill>
              </a:defRPr>
            </a:lvl1pPr>
            <a:lvl2pPr>
              <a:defRPr sz="1600">
                <a:solidFill>
                  <a:schemeClr val="bg1"/>
                </a:solidFill>
              </a:defRPr>
            </a:lvl2pPr>
            <a:lvl3pPr>
              <a:defRPr sz="16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8" name="직사각형 7"/>
          <p:cNvSpPr/>
          <p:nvPr userDrawn="1"/>
        </p:nvSpPr>
        <p:spPr>
          <a:xfrm>
            <a:off x="556894" y="1777912"/>
            <a:ext cx="6807684" cy="1989048"/>
          </a:xfrm>
          <a:prstGeom prst="rect">
            <a:avLst/>
          </a:prstGeom>
          <a:noFill/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atinLnBrk="1"/>
            <a:endParaRPr lang="ko-KR" altLang="en-US" sz="1600" dirty="0">
              <a:solidFill>
                <a:schemeClr val="bg1"/>
              </a:solidFill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</p:txBody>
      </p:sp>
      <p:sp>
        <p:nvSpPr>
          <p:cNvPr id="9" name="텍스트 개체 틀 8"/>
          <p:cNvSpPr>
            <a:spLocks noGrp="1"/>
          </p:cNvSpPr>
          <p:nvPr>
            <p:ph type="body" sz="quarter" idx="11"/>
          </p:nvPr>
        </p:nvSpPr>
        <p:spPr>
          <a:xfrm>
            <a:off x="557212" y="1777421"/>
            <a:ext cx="6806755" cy="1989907"/>
          </a:xfrm>
          <a:prstGeom prst="rect">
            <a:avLst/>
          </a:prstGeom>
        </p:spPr>
        <p:txBody>
          <a:bodyPr anchor="ctr"/>
          <a:lstStyle>
            <a:lvl1pPr marL="342900" indent="-342900">
              <a:lnSpc>
                <a:spcPct val="150000"/>
              </a:lnSpc>
              <a:buFont typeface="+mj-lt"/>
              <a:buAutoNum type="alphaUcPeriod"/>
              <a:defRPr sz="1600">
                <a:solidFill>
                  <a:schemeClr val="bg1"/>
                </a:solidFill>
              </a:defRPr>
            </a:lvl1pPr>
            <a:lvl2pPr marL="682625" indent="-342900">
              <a:lnSpc>
                <a:spcPct val="150000"/>
              </a:lnSpc>
              <a:buFont typeface="+mj-lt"/>
              <a:buAutoNum type="alphaUcPeriod"/>
              <a:defRPr sz="1600">
                <a:solidFill>
                  <a:schemeClr val="bg1"/>
                </a:solidFill>
              </a:defRPr>
            </a:lvl2pPr>
            <a:lvl3pPr marL="1022350" indent="-342900">
              <a:lnSpc>
                <a:spcPct val="150000"/>
              </a:lnSpc>
              <a:buFont typeface="+mj-lt"/>
              <a:buAutoNum type="alphaUcPeriod"/>
              <a:defRPr sz="1600">
                <a:solidFill>
                  <a:schemeClr val="bg1"/>
                </a:solidFill>
              </a:defRPr>
            </a:lvl3pPr>
            <a:lvl4pPr marL="1362075" indent="-342900">
              <a:lnSpc>
                <a:spcPct val="150000"/>
              </a:lnSpc>
              <a:buFont typeface="+mj-lt"/>
              <a:buAutoNum type="alphaUcPeriod"/>
              <a:defRPr sz="1600">
                <a:solidFill>
                  <a:schemeClr val="bg1"/>
                </a:solidFill>
              </a:defRPr>
            </a:lvl4pPr>
            <a:lvl5pPr marL="1701800" indent="-342900">
              <a:lnSpc>
                <a:spcPct val="150000"/>
              </a:lnSpc>
              <a:buFont typeface="+mj-lt"/>
              <a:buAutoNum type="alphaUcPeriod"/>
              <a:defRPr sz="1600">
                <a:solidFill>
                  <a:schemeClr val="bg1"/>
                </a:solidFill>
              </a:defRPr>
            </a:lvl5pPr>
          </a:lstStyle>
          <a:p>
            <a:pPr lvl="0"/>
            <a:r>
              <a:rPr lang="ko-KR" altLang="en-US" dirty="0"/>
              <a:t>마스터 텍스트 스타일을 편집합니다</a:t>
            </a:r>
          </a:p>
          <a:p>
            <a:pPr lvl="1"/>
            <a:r>
              <a:rPr lang="ko-KR" altLang="en-US" dirty="0"/>
              <a:t>둘째 수준</a:t>
            </a:r>
          </a:p>
          <a:p>
            <a:pPr lvl="2"/>
            <a:r>
              <a:rPr lang="ko-KR" altLang="en-US" dirty="0"/>
              <a:t>셋째 수준</a:t>
            </a:r>
          </a:p>
          <a:p>
            <a:pPr lvl="3"/>
            <a:r>
              <a:rPr lang="ko-KR" altLang="en-US" dirty="0"/>
              <a:t>넷째 수준</a:t>
            </a:r>
          </a:p>
          <a:p>
            <a:pPr lvl="4"/>
            <a:r>
              <a:rPr lang="ko-KR" altLang="en-US" dirty="0"/>
              <a:t>다섯째 수준</a:t>
            </a:r>
          </a:p>
        </p:txBody>
      </p:sp>
      <p:sp>
        <p:nvSpPr>
          <p:cNvPr id="11" name="텍스트 개체 틀 10"/>
          <p:cNvSpPr>
            <a:spLocks noGrp="1"/>
          </p:cNvSpPr>
          <p:nvPr>
            <p:ph type="body" sz="quarter" idx="12"/>
          </p:nvPr>
        </p:nvSpPr>
        <p:spPr>
          <a:xfrm>
            <a:off x="556895" y="3950208"/>
            <a:ext cx="3125089" cy="993426"/>
          </a:xfrm>
          <a:prstGeom prst="rect">
            <a:avLst/>
          </a:prstGeom>
        </p:spPr>
        <p:txBody>
          <a:bodyPr anchor="ctr"/>
          <a:lstStyle>
            <a:lvl1pPr marL="0" indent="0">
              <a:lnSpc>
                <a:spcPct val="150000"/>
              </a:lnSpc>
              <a:buFont typeface="+mj-ea"/>
              <a:buNone/>
              <a:defRPr sz="1600">
                <a:solidFill>
                  <a:schemeClr val="bg1"/>
                </a:solidFill>
              </a:defRPr>
            </a:lvl1pPr>
            <a:lvl2pPr marL="339725" indent="0">
              <a:lnSpc>
                <a:spcPct val="150000"/>
              </a:lnSpc>
              <a:buFont typeface="+mj-ea"/>
              <a:buNone/>
              <a:defRPr sz="1600">
                <a:solidFill>
                  <a:schemeClr val="bg1"/>
                </a:solidFill>
              </a:defRPr>
            </a:lvl2pPr>
            <a:lvl3pPr marL="679450" indent="0">
              <a:lnSpc>
                <a:spcPct val="150000"/>
              </a:lnSpc>
              <a:buFont typeface="+mj-ea"/>
              <a:buNone/>
              <a:defRPr sz="1600">
                <a:solidFill>
                  <a:schemeClr val="bg1"/>
                </a:solidFill>
              </a:defRPr>
            </a:lvl3pPr>
            <a:lvl4pPr marL="1019175" indent="0">
              <a:lnSpc>
                <a:spcPct val="150000"/>
              </a:lnSpc>
              <a:buFont typeface="+mj-ea"/>
              <a:buNone/>
              <a:defRPr sz="1600">
                <a:solidFill>
                  <a:schemeClr val="bg1"/>
                </a:solidFill>
              </a:defRPr>
            </a:lvl4pPr>
            <a:lvl5pPr marL="1701800" indent="-342900">
              <a:lnSpc>
                <a:spcPct val="150000"/>
              </a:lnSpc>
              <a:buFont typeface="+mj-ea"/>
              <a:buAutoNum type="circleNumDbPlain"/>
              <a:defRPr sz="1600">
                <a:solidFill>
                  <a:schemeClr val="bg1"/>
                </a:solidFill>
              </a:defRPr>
            </a:lvl5pPr>
          </a:lstStyle>
          <a:p>
            <a:pPr lvl="0"/>
            <a:r>
              <a:rPr lang="ko-KR" altLang="en-US" dirty="0"/>
              <a:t>마스터 텍스트 스타일을 편집합니다</a:t>
            </a:r>
          </a:p>
          <a:p>
            <a:pPr lvl="1"/>
            <a:r>
              <a:rPr lang="ko-KR" altLang="en-US" dirty="0"/>
              <a:t>둘째 수준</a:t>
            </a:r>
          </a:p>
          <a:p>
            <a:pPr lvl="2"/>
            <a:r>
              <a:rPr lang="ko-KR" altLang="en-US" dirty="0"/>
              <a:t>셋째 수준</a:t>
            </a:r>
          </a:p>
          <a:p>
            <a:pPr lvl="3"/>
            <a:r>
              <a:rPr lang="ko-KR" altLang="en-US" dirty="0"/>
              <a:t>넷째 수준</a:t>
            </a:r>
          </a:p>
          <a:p>
            <a:pPr lvl="4"/>
            <a:r>
              <a:rPr lang="ko-KR" altLang="en-US" dirty="0"/>
              <a:t>다섯째 수준</a:t>
            </a:r>
          </a:p>
        </p:txBody>
      </p:sp>
      <p:sp>
        <p:nvSpPr>
          <p:cNvPr id="13" name="텍스트 개체 틀 10"/>
          <p:cNvSpPr>
            <a:spLocks noGrp="1"/>
          </p:cNvSpPr>
          <p:nvPr>
            <p:ph type="body" sz="quarter" idx="13"/>
          </p:nvPr>
        </p:nvSpPr>
        <p:spPr>
          <a:xfrm>
            <a:off x="3681984" y="3950208"/>
            <a:ext cx="3125089" cy="993426"/>
          </a:xfrm>
          <a:prstGeom prst="rect">
            <a:avLst/>
          </a:prstGeom>
        </p:spPr>
        <p:txBody>
          <a:bodyPr anchor="ctr"/>
          <a:lstStyle>
            <a:lvl1pPr marL="0" indent="0">
              <a:lnSpc>
                <a:spcPct val="150000"/>
              </a:lnSpc>
              <a:buFont typeface="+mj-ea"/>
              <a:buNone/>
              <a:defRPr sz="1600">
                <a:solidFill>
                  <a:schemeClr val="bg1"/>
                </a:solidFill>
              </a:defRPr>
            </a:lvl1pPr>
            <a:lvl2pPr marL="339725" indent="0">
              <a:lnSpc>
                <a:spcPct val="150000"/>
              </a:lnSpc>
              <a:buFont typeface="+mj-ea"/>
              <a:buNone/>
              <a:defRPr sz="1600">
                <a:solidFill>
                  <a:schemeClr val="bg1"/>
                </a:solidFill>
              </a:defRPr>
            </a:lvl2pPr>
            <a:lvl3pPr marL="679450" indent="0">
              <a:lnSpc>
                <a:spcPct val="150000"/>
              </a:lnSpc>
              <a:buFont typeface="+mj-ea"/>
              <a:buNone/>
              <a:defRPr sz="1600">
                <a:solidFill>
                  <a:schemeClr val="bg1"/>
                </a:solidFill>
              </a:defRPr>
            </a:lvl3pPr>
            <a:lvl4pPr marL="1019175" indent="0">
              <a:lnSpc>
                <a:spcPct val="150000"/>
              </a:lnSpc>
              <a:buFont typeface="+mj-ea"/>
              <a:buNone/>
              <a:defRPr sz="1600">
                <a:solidFill>
                  <a:schemeClr val="bg1"/>
                </a:solidFill>
              </a:defRPr>
            </a:lvl4pPr>
            <a:lvl5pPr marL="1701800" indent="-342900">
              <a:lnSpc>
                <a:spcPct val="150000"/>
              </a:lnSpc>
              <a:buFont typeface="+mj-ea"/>
              <a:buAutoNum type="circleNumDbPlain" startAt="3"/>
              <a:defRPr sz="1600">
                <a:solidFill>
                  <a:schemeClr val="bg1"/>
                </a:solidFill>
              </a:defRPr>
            </a:lvl5pPr>
          </a:lstStyle>
          <a:p>
            <a:pPr lvl="0"/>
            <a:r>
              <a:rPr lang="ko-KR" altLang="en-US" dirty="0"/>
              <a:t>마스터 텍스트 스타일을 편집합니다</a:t>
            </a:r>
          </a:p>
          <a:p>
            <a:pPr lvl="1"/>
            <a:r>
              <a:rPr lang="ko-KR" altLang="en-US" dirty="0"/>
              <a:t>둘째 수준</a:t>
            </a:r>
          </a:p>
          <a:p>
            <a:pPr lvl="2"/>
            <a:r>
              <a:rPr lang="ko-KR" altLang="en-US" dirty="0"/>
              <a:t>셋째 수준</a:t>
            </a:r>
          </a:p>
          <a:p>
            <a:pPr lvl="3"/>
            <a:r>
              <a:rPr lang="ko-KR" altLang="en-US" dirty="0"/>
              <a:t>넷째 수준</a:t>
            </a:r>
          </a:p>
          <a:p>
            <a:pPr lvl="4"/>
            <a:r>
              <a:rPr lang="ko-KR" altLang="en-US" dirty="0"/>
              <a:t>다섯째 수준</a:t>
            </a:r>
          </a:p>
        </p:txBody>
      </p:sp>
    </p:spTree>
    <p:extLst>
      <p:ext uri="{BB962C8B-B14F-4D97-AF65-F5344CB8AC3E}">
        <p14:creationId xmlns:p14="http://schemas.microsoft.com/office/powerpoint/2010/main" val="30996714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이미지_좌">
    <p:bg>
      <p:bgPr>
        <a:solidFill>
          <a:srgbClr val="03231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제목 1"/>
          <p:cNvSpPr>
            <a:spLocks noGrp="1"/>
          </p:cNvSpPr>
          <p:nvPr>
            <p:ph type="title"/>
          </p:nvPr>
        </p:nvSpPr>
        <p:spPr>
          <a:xfrm>
            <a:off x="845214" y="205804"/>
            <a:ext cx="6480000" cy="521841"/>
          </a:xfrm>
          <a:prstGeom prst="rect">
            <a:avLst/>
          </a:prstGeom>
        </p:spPr>
        <p:txBody>
          <a:bodyPr anchor="ctr"/>
          <a:lstStyle>
            <a:lvl1pPr algn="l" rtl="0" eaLnBrk="0" fontAlgn="base" latinLnBrk="1" hangingPunct="0">
              <a:spcBef>
                <a:spcPct val="0"/>
              </a:spcBef>
              <a:spcAft>
                <a:spcPct val="0"/>
              </a:spcAft>
              <a:defRPr kumimoji="0" lang="ko-KR" altLang="en-US" sz="2600" b="1" kern="1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나눔고딕 ExtraBold" panose="020D0904000000000000" pitchFamily="50" charset="-127"/>
                <a:ea typeface="나눔고딕 ExtraBold" panose="020D0904000000000000" pitchFamily="50" charset="-127"/>
                <a:cs typeface="+mj-cs"/>
              </a:defRPr>
            </a:lvl1pPr>
          </a:lstStyle>
          <a:p>
            <a:r>
              <a:rPr lang="ko-KR" altLang="en-US" dirty="0"/>
              <a:t>마스터 제목 스타일 편집</a:t>
            </a:r>
          </a:p>
        </p:txBody>
      </p:sp>
      <p:pic>
        <p:nvPicPr>
          <p:cNvPr id="4" name="그림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3050" y="379413"/>
            <a:ext cx="195263" cy="174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텍스트 개체 틀 2"/>
          <p:cNvSpPr>
            <a:spLocks noGrp="1"/>
          </p:cNvSpPr>
          <p:nvPr>
            <p:ph type="body" sz="quarter" idx="10"/>
          </p:nvPr>
        </p:nvSpPr>
        <p:spPr>
          <a:xfrm>
            <a:off x="372911" y="1139509"/>
            <a:ext cx="6112730" cy="337599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1600">
                <a:solidFill>
                  <a:schemeClr val="bg1"/>
                </a:solidFill>
              </a:defRPr>
            </a:lvl1pPr>
            <a:lvl2pPr>
              <a:defRPr sz="1600">
                <a:solidFill>
                  <a:schemeClr val="bg1"/>
                </a:solidFill>
              </a:defRPr>
            </a:lvl2pPr>
            <a:lvl3pPr>
              <a:defRPr sz="16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11" name="텍스트 개체 틀 10"/>
          <p:cNvSpPr>
            <a:spLocks noGrp="1"/>
          </p:cNvSpPr>
          <p:nvPr>
            <p:ph type="body" sz="quarter" idx="12"/>
          </p:nvPr>
        </p:nvSpPr>
        <p:spPr>
          <a:xfrm>
            <a:off x="3217597" y="1580802"/>
            <a:ext cx="4859655" cy="1825200"/>
          </a:xfrm>
          <a:prstGeom prst="rect">
            <a:avLst/>
          </a:prstGeom>
        </p:spPr>
        <p:txBody>
          <a:bodyPr anchor="ctr"/>
          <a:lstStyle>
            <a:lvl1pPr marL="342900" indent="-342900">
              <a:lnSpc>
                <a:spcPct val="150000"/>
              </a:lnSpc>
              <a:buFont typeface="+mj-ea"/>
              <a:buAutoNum type="circleNumDbPlain"/>
              <a:defRPr sz="1600">
                <a:solidFill>
                  <a:schemeClr val="bg1"/>
                </a:solidFill>
              </a:defRPr>
            </a:lvl1pPr>
            <a:lvl2pPr marL="682625" indent="-342900">
              <a:lnSpc>
                <a:spcPct val="150000"/>
              </a:lnSpc>
              <a:buFont typeface="+mj-ea"/>
              <a:buAutoNum type="circleNumDbPlain"/>
              <a:defRPr sz="1600">
                <a:solidFill>
                  <a:schemeClr val="bg1"/>
                </a:solidFill>
              </a:defRPr>
            </a:lvl2pPr>
            <a:lvl3pPr marL="1022350" indent="-342900">
              <a:lnSpc>
                <a:spcPct val="150000"/>
              </a:lnSpc>
              <a:buFont typeface="+mj-ea"/>
              <a:buAutoNum type="circleNumDbPlain"/>
              <a:defRPr sz="1600">
                <a:solidFill>
                  <a:schemeClr val="bg1"/>
                </a:solidFill>
              </a:defRPr>
            </a:lvl3pPr>
            <a:lvl4pPr marL="1362075" indent="-342900">
              <a:lnSpc>
                <a:spcPct val="150000"/>
              </a:lnSpc>
              <a:buFont typeface="+mj-ea"/>
              <a:buAutoNum type="circleNumDbPlain"/>
              <a:defRPr sz="1600">
                <a:solidFill>
                  <a:schemeClr val="bg1"/>
                </a:solidFill>
              </a:defRPr>
            </a:lvl4pPr>
            <a:lvl5pPr marL="1701800" indent="-342900">
              <a:lnSpc>
                <a:spcPct val="150000"/>
              </a:lnSpc>
              <a:buFont typeface="+mj-ea"/>
              <a:buAutoNum type="circleNumDbPlain"/>
              <a:defRPr sz="1600">
                <a:solidFill>
                  <a:schemeClr val="bg1"/>
                </a:solidFill>
              </a:defRPr>
            </a:lvl5pPr>
          </a:lstStyle>
          <a:p>
            <a:pPr lvl="0"/>
            <a:r>
              <a:rPr lang="ko-KR" altLang="en-US" dirty="0"/>
              <a:t>마스터 텍스트 스타일을 편집합니다</a:t>
            </a:r>
          </a:p>
          <a:p>
            <a:pPr lvl="1"/>
            <a:r>
              <a:rPr lang="ko-KR" altLang="en-US" dirty="0"/>
              <a:t>둘째 수준</a:t>
            </a:r>
          </a:p>
          <a:p>
            <a:pPr lvl="2"/>
            <a:r>
              <a:rPr lang="ko-KR" altLang="en-US" dirty="0"/>
              <a:t>셋째 수준</a:t>
            </a:r>
          </a:p>
          <a:p>
            <a:pPr lvl="3"/>
            <a:r>
              <a:rPr lang="ko-KR" altLang="en-US" dirty="0"/>
              <a:t>넷째 수준</a:t>
            </a:r>
          </a:p>
          <a:p>
            <a:pPr lvl="4"/>
            <a:r>
              <a:rPr lang="ko-KR" altLang="en-US" dirty="0"/>
              <a:t>다섯째 수준</a:t>
            </a:r>
          </a:p>
        </p:txBody>
      </p:sp>
    </p:spTree>
    <p:extLst>
      <p:ext uri="{BB962C8B-B14F-4D97-AF65-F5344CB8AC3E}">
        <p14:creationId xmlns:p14="http://schemas.microsoft.com/office/powerpoint/2010/main" val="36832055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지문">
    <p:bg>
      <p:bgPr>
        <a:solidFill>
          <a:srgbClr val="03231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제목 1"/>
          <p:cNvSpPr>
            <a:spLocks noGrp="1"/>
          </p:cNvSpPr>
          <p:nvPr>
            <p:ph type="title"/>
          </p:nvPr>
        </p:nvSpPr>
        <p:spPr>
          <a:xfrm>
            <a:off x="845214" y="205804"/>
            <a:ext cx="6480000" cy="521841"/>
          </a:xfrm>
          <a:prstGeom prst="rect">
            <a:avLst/>
          </a:prstGeom>
        </p:spPr>
        <p:txBody>
          <a:bodyPr anchor="ctr"/>
          <a:lstStyle>
            <a:lvl1pPr algn="l" rtl="0" eaLnBrk="0" fontAlgn="base" latinLnBrk="1" hangingPunct="0">
              <a:spcBef>
                <a:spcPct val="0"/>
              </a:spcBef>
              <a:spcAft>
                <a:spcPct val="0"/>
              </a:spcAft>
              <a:defRPr kumimoji="0" lang="ko-KR" altLang="en-US" sz="2600" b="1" kern="1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나눔고딕 ExtraBold" panose="020D0904000000000000" pitchFamily="50" charset="-127"/>
                <a:ea typeface="나눔고딕 ExtraBold" panose="020D0904000000000000" pitchFamily="50" charset="-127"/>
                <a:cs typeface="+mj-cs"/>
              </a:defRPr>
            </a:lvl1pPr>
          </a:lstStyle>
          <a:p>
            <a:r>
              <a:rPr lang="ko-KR" altLang="en-US" dirty="0"/>
              <a:t>마스터 제목 스타일 편집</a:t>
            </a:r>
          </a:p>
        </p:txBody>
      </p:sp>
      <p:pic>
        <p:nvPicPr>
          <p:cNvPr id="4" name="그림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3050" y="379413"/>
            <a:ext cx="195263" cy="174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텍스트 개체 틀 2"/>
          <p:cNvSpPr>
            <a:spLocks noGrp="1"/>
          </p:cNvSpPr>
          <p:nvPr>
            <p:ph type="body" sz="quarter" idx="10"/>
          </p:nvPr>
        </p:nvSpPr>
        <p:spPr>
          <a:xfrm>
            <a:off x="372912" y="1139509"/>
            <a:ext cx="6013816" cy="337599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1600">
                <a:solidFill>
                  <a:schemeClr val="bg1"/>
                </a:solidFill>
              </a:defRPr>
            </a:lvl1pPr>
            <a:lvl2pPr>
              <a:defRPr sz="1600">
                <a:solidFill>
                  <a:schemeClr val="bg1"/>
                </a:solidFill>
              </a:defRPr>
            </a:lvl2pPr>
            <a:lvl3pPr>
              <a:defRPr sz="16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8" name="직사각형 7"/>
          <p:cNvSpPr/>
          <p:nvPr userDrawn="1"/>
        </p:nvSpPr>
        <p:spPr>
          <a:xfrm>
            <a:off x="556895" y="1777911"/>
            <a:ext cx="6040964" cy="2955245"/>
          </a:xfrm>
          <a:prstGeom prst="rect">
            <a:avLst/>
          </a:prstGeom>
          <a:noFill/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atinLnBrk="1"/>
            <a:endParaRPr lang="ko-KR" altLang="en-US" sz="1600" dirty="0">
              <a:solidFill>
                <a:schemeClr val="bg1"/>
              </a:solidFill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</p:txBody>
      </p:sp>
      <p:sp>
        <p:nvSpPr>
          <p:cNvPr id="9" name="텍스트 개체 틀 8"/>
          <p:cNvSpPr>
            <a:spLocks noGrp="1"/>
          </p:cNvSpPr>
          <p:nvPr>
            <p:ph type="body" sz="quarter" idx="11"/>
          </p:nvPr>
        </p:nvSpPr>
        <p:spPr>
          <a:xfrm>
            <a:off x="557214" y="1777421"/>
            <a:ext cx="6040140" cy="2956949"/>
          </a:xfrm>
          <a:prstGeom prst="rect">
            <a:avLst/>
          </a:prstGeom>
        </p:spPr>
        <p:txBody>
          <a:bodyPr anchor="ctr"/>
          <a:lstStyle>
            <a:lvl1pPr marL="0" indent="0">
              <a:lnSpc>
                <a:spcPct val="150000"/>
              </a:lnSpc>
              <a:buNone/>
              <a:defRPr sz="1600">
                <a:solidFill>
                  <a:schemeClr val="bg1"/>
                </a:solidFill>
              </a:defRPr>
            </a:lvl1pPr>
            <a:lvl2pPr>
              <a:lnSpc>
                <a:spcPct val="150000"/>
              </a:lnSpc>
              <a:defRPr sz="1600">
                <a:solidFill>
                  <a:schemeClr val="bg1"/>
                </a:solidFill>
              </a:defRPr>
            </a:lvl2pPr>
            <a:lvl3pPr>
              <a:lnSpc>
                <a:spcPct val="150000"/>
              </a:lnSpc>
              <a:defRPr sz="1600">
                <a:solidFill>
                  <a:schemeClr val="bg1"/>
                </a:solidFill>
              </a:defRPr>
            </a:lvl3pPr>
            <a:lvl4pPr>
              <a:lnSpc>
                <a:spcPct val="150000"/>
              </a:lnSpc>
              <a:defRPr sz="1600">
                <a:solidFill>
                  <a:schemeClr val="bg1"/>
                </a:solidFill>
              </a:defRPr>
            </a:lvl4pPr>
            <a:lvl5pPr>
              <a:lnSpc>
                <a:spcPct val="150000"/>
              </a:lnSpc>
              <a:defRPr sz="1600">
                <a:solidFill>
                  <a:schemeClr val="bg1"/>
                </a:solidFill>
              </a:defRPr>
            </a:lvl5pPr>
          </a:lstStyle>
          <a:p>
            <a:pPr lvl="0"/>
            <a:r>
              <a:rPr lang="ko-KR" altLang="en-US" dirty="0"/>
              <a:t>마스터 텍스트 스타일을 편집합니다</a:t>
            </a:r>
          </a:p>
          <a:p>
            <a:pPr lvl="1"/>
            <a:r>
              <a:rPr lang="ko-KR" altLang="en-US" dirty="0"/>
              <a:t>둘째 수준</a:t>
            </a:r>
          </a:p>
          <a:p>
            <a:pPr lvl="2"/>
            <a:r>
              <a:rPr lang="ko-KR" altLang="en-US" dirty="0"/>
              <a:t>셋째 수준</a:t>
            </a:r>
          </a:p>
          <a:p>
            <a:pPr lvl="3"/>
            <a:r>
              <a:rPr lang="ko-KR" altLang="en-US" dirty="0"/>
              <a:t>넷째 수준</a:t>
            </a:r>
          </a:p>
          <a:p>
            <a:pPr lvl="4"/>
            <a:r>
              <a:rPr lang="ko-KR" altLang="en-US" dirty="0"/>
              <a:t>다섯째 수준</a:t>
            </a:r>
          </a:p>
        </p:txBody>
      </p:sp>
    </p:spTree>
    <p:extLst>
      <p:ext uri="{BB962C8B-B14F-4D97-AF65-F5344CB8AC3E}">
        <p14:creationId xmlns:p14="http://schemas.microsoft.com/office/powerpoint/2010/main" val="1403156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가지 문제">
    <p:bg>
      <p:bgPr>
        <a:solidFill>
          <a:srgbClr val="03231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제목 1"/>
          <p:cNvSpPr>
            <a:spLocks noGrp="1"/>
          </p:cNvSpPr>
          <p:nvPr>
            <p:ph type="title"/>
          </p:nvPr>
        </p:nvSpPr>
        <p:spPr>
          <a:xfrm>
            <a:off x="845214" y="205804"/>
            <a:ext cx="6480000" cy="521841"/>
          </a:xfrm>
          <a:prstGeom prst="rect">
            <a:avLst/>
          </a:prstGeom>
        </p:spPr>
        <p:txBody>
          <a:bodyPr anchor="ctr"/>
          <a:lstStyle>
            <a:lvl1pPr algn="l" rtl="0" eaLnBrk="0" fontAlgn="base" latinLnBrk="1" hangingPunct="0">
              <a:spcBef>
                <a:spcPct val="0"/>
              </a:spcBef>
              <a:spcAft>
                <a:spcPct val="0"/>
              </a:spcAft>
              <a:defRPr kumimoji="0" lang="ko-KR" altLang="en-US" sz="2600" b="1" kern="1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나눔고딕 ExtraBold" panose="020D0904000000000000" pitchFamily="50" charset="-127"/>
                <a:ea typeface="나눔고딕 ExtraBold" panose="020D0904000000000000" pitchFamily="50" charset="-127"/>
                <a:cs typeface="+mj-cs"/>
              </a:defRPr>
            </a:lvl1pPr>
          </a:lstStyle>
          <a:p>
            <a:r>
              <a:rPr lang="ko-KR" altLang="en-US" dirty="0"/>
              <a:t>마스터 제목 스타일 편집</a:t>
            </a:r>
          </a:p>
        </p:txBody>
      </p:sp>
      <p:pic>
        <p:nvPicPr>
          <p:cNvPr id="4" name="그림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3050" y="379413"/>
            <a:ext cx="195263" cy="174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텍스트 개체 틀 2"/>
          <p:cNvSpPr>
            <a:spLocks noGrp="1"/>
          </p:cNvSpPr>
          <p:nvPr>
            <p:ph type="body" sz="quarter" idx="10"/>
          </p:nvPr>
        </p:nvSpPr>
        <p:spPr>
          <a:xfrm>
            <a:off x="372912" y="1139509"/>
            <a:ext cx="6013816" cy="337599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1600">
                <a:solidFill>
                  <a:schemeClr val="bg1"/>
                </a:solidFill>
              </a:defRPr>
            </a:lvl1pPr>
            <a:lvl2pPr>
              <a:defRPr sz="1600">
                <a:solidFill>
                  <a:schemeClr val="bg1"/>
                </a:solidFill>
              </a:defRPr>
            </a:lvl2pPr>
            <a:lvl3pPr>
              <a:defRPr sz="16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8" name="직사각형 7"/>
          <p:cNvSpPr/>
          <p:nvPr userDrawn="1"/>
        </p:nvSpPr>
        <p:spPr>
          <a:xfrm>
            <a:off x="556895" y="1555715"/>
            <a:ext cx="5830310" cy="700459"/>
          </a:xfrm>
          <a:prstGeom prst="rect">
            <a:avLst/>
          </a:prstGeom>
          <a:noFill/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atinLnBrk="1"/>
            <a:endParaRPr lang="ko-KR" altLang="en-US" sz="1600" dirty="0">
              <a:solidFill>
                <a:schemeClr val="bg1"/>
              </a:solidFill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</p:txBody>
      </p:sp>
      <p:sp>
        <p:nvSpPr>
          <p:cNvPr id="9" name="텍스트 개체 틀 8"/>
          <p:cNvSpPr>
            <a:spLocks noGrp="1"/>
          </p:cNvSpPr>
          <p:nvPr>
            <p:ph type="body" sz="quarter" idx="11"/>
          </p:nvPr>
        </p:nvSpPr>
        <p:spPr>
          <a:xfrm>
            <a:off x="557213" y="1555225"/>
            <a:ext cx="5829515" cy="700863"/>
          </a:xfrm>
          <a:prstGeom prst="rect">
            <a:avLst/>
          </a:prstGeom>
        </p:spPr>
        <p:txBody>
          <a:bodyPr anchor="ctr"/>
          <a:lstStyle>
            <a:lvl1pPr marL="0" indent="0">
              <a:lnSpc>
                <a:spcPct val="150000"/>
              </a:lnSpc>
              <a:buNone/>
              <a:defRPr sz="1600">
                <a:solidFill>
                  <a:schemeClr val="bg1"/>
                </a:solidFill>
              </a:defRPr>
            </a:lvl1pPr>
            <a:lvl2pPr>
              <a:lnSpc>
                <a:spcPct val="150000"/>
              </a:lnSpc>
              <a:defRPr sz="1600">
                <a:solidFill>
                  <a:schemeClr val="bg1"/>
                </a:solidFill>
              </a:defRPr>
            </a:lvl2pPr>
            <a:lvl3pPr>
              <a:lnSpc>
                <a:spcPct val="150000"/>
              </a:lnSpc>
              <a:defRPr sz="1600">
                <a:solidFill>
                  <a:schemeClr val="bg1"/>
                </a:solidFill>
              </a:defRPr>
            </a:lvl3pPr>
            <a:lvl4pPr>
              <a:lnSpc>
                <a:spcPct val="150000"/>
              </a:lnSpc>
              <a:defRPr sz="1600">
                <a:solidFill>
                  <a:schemeClr val="bg1"/>
                </a:solidFill>
              </a:defRPr>
            </a:lvl4pPr>
            <a:lvl5pPr>
              <a:lnSpc>
                <a:spcPct val="150000"/>
              </a:lnSpc>
              <a:defRPr sz="1600">
                <a:solidFill>
                  <a:schemeClr val="bg1"/>
                </a:solidFill>
              </a:defRPr>
            </a:lvl5pPr>
          </a:lstStyle>
          <a:p>
            <a:pPr lvl="0"/>
            <a:r>
              <a:rPr lang="ko-KR" altLang="en-US" dirty="0"/>
              <a:t>마스터 텍스트 스타일을 편집합니다</a:t>
            </a:r>
          </a:p>
          <a:p>
            <a:pPr lvl="1"/>
            <a:r>
              <a:rPr lang="ko-KR" altLang="en-US" dirty="0"/>
              <a:t>둘째 수준</a:t>
            </a:r>
          </a:p>
          <a:p>
            <a:pPr lvl="2"/>
            <a:r>
              <a:rPr lang="ko-KR" altLang="en-US" dirty="0"/>
              <a:t>셋째 수준</a:t>
            </a:r>
          </a:p>
          <a:p>
            <a:pPr lvl="3"/>
            <a:r>
              <a:rPr lang="ko-KR" altLang="en-US" dirty="0"/>
              <a:t>넷째 수준</a:t>
            </a:r>
          </a:p>
          <a:p>
            <a:pPr lvl="4"/>
            <a:r>
              <a:rPr lang="ko-KR" altLang="en-US" dirty="0"/>
              <a:t>다섯째 수준</a:t>
            </a:r>
          </a:p>
        </p:txBody>
      </p:sp>
      <p:sp>
        <p:nvSpPr>
          <p:cNvPr id="11" name="텍스트 개체 틀 10"/>
          <p:cNvSpPr>
            <a:spLocks noGrp="1"/>
          </p:cNvSpPr>
          <p:nvPr>
            <p:ph type="body" sz="quarter" idx="12"/>
          </p:nvPr>
        </p:nvSpPr>
        <p:spPr>
          <a:xfrm>
            <a:off x="556895" y="2334205"/>
            <a:ext cx="4859655" cy="571365"/>
          </a:xfrm>
          <a:prstGeom prst="rect">
            <a:avLst/>
          </a:prstGeom>
        </p:spPr>
        <p:txBody>
          <a:bodyPr anchor="ctr"/>
          <a:lstStyle>
            <a:lvl1pPr marL="342900" indent="-342900">
              <a:buFont typeface="+mj-ea"/>
              <a:buAutoNum type="circleNumDbPlain"/>
              <a:defRPr sz="1600">
                <a:solidFill>
                  <a:schemeClr val="bg1"/>
                </a:solidFill>
              </a:defRPr>
            </a:lvl1pPr>
            <a:lvl2pPr marL="682625" indent="-342900">
              <a:buFont typeface="+mj-ea"/>
              <a:buAutoNum type="circleNumDbPlain"/>
              <a:defRPr sz="1600">
                <a:solidFill>
                  <a:schemeClr val="bg1"/>
                </a:solidFill>
              </a:defRPr>
            </a:lvl2pPr>
            <a:lvl3pPr marL="1022350" indent="-342900">
              <a:buFont typeface="+mj-ea"/>
              <a:buAutoNum type="circleNumDbPlain"/>
              <a:defRPr sz="1600">
                <a:solidFill>
                  <a:schemeClr val="bg1"/>
                </a:solidFill>
              </a:defRPr>
            </a:lvl3pPr>
            <a:lvl4pPr marL="1362075" indent="-342900">
              <a:buFont typeface="+mj-ea"/>
              <a:buAutoNum type="circleNumDbPlain"/>
              <a:defRPr sz="1600">
                <a:solidFill>
                  <a:schemeClr val="bg1"/>
                </a:solidFill>
              </a:defRPr>
            </a:lvl4pPr>
            <a:lvl5pPr marL="1701800" indent="-342900">
              <a:buFont typeface="+mj-ea"/>
              <a:buAutoNum type="circleNumDbPlain"/>
              <a:defRPr sz="1600">
                <a:solidFill>
                  <a:schemeClr val="bg1"/>
                </a:solidFill>
              </a:defRPr>
            </a:lvl5pPr>
          </a:lstStyle>
          <a:p>
            <a:pPr lvl="0"/>
            <a:r>
              <a:rPr lang="ko-KR" altLang="en-US" dirty="0"/>
              <a:t>마스터 텍스트 스타일을 편집합니다</a:t>
            </a:r>
          </a:p>
          <a:p>
            <a:pPr lvl="1"/>
            <a:r>
              <a:rPr lang="ko-KR" altLang="en-US" dirty="0"/>
              <a:t>둘째 수준</a:t>
            </a:r>
          </a:p>
          <a:p>
            <a:pPr lvl="2"/>
            <a:r>
              <a:rPr lang="ko-KR" altLang="en-US" dirty="0"/>
              <a:t>셋째 수준</a:t>
            </a:r>
          </a:p>
          <a:p>
            <a:pPr lvl="3"/>
            <a:r>
              <a:rPr lang="ko-KR" altLang="en-US" dirty="0"/>
              <a:t>넷째 수준</a:t>
            </a:r>
          </a:p>
          <a:p>
            <a:pPr lvl="4"/>
            <a:r>
              <a:rPr lang="ko-KR" altLang="en-US" dirty="0"/>
              <a:t>다섯째 수준</a:t>
            </a:r>
          </a:p>
        </p:txBody>
      </p:sp>
      <p:sp>
        <p:nvSpPr>
          <p:cNvPr id="10" name="텍스트 개체 틀 2"/>
          <p:cNvSpPr>
            <a:spLocks noGrp="1"/>
          </p:cNvSpPr>
          <p:nvPr>
            <p:ph type="body" sz="quarter" idx="13"/>
          </p:nvPr>
        </p:nvSpPr>
        <p:spPr>
          <a:xfrm>
            <a:off x="372435" y="3083216"/>
            <a:ext cx="6013816" cy="337599"/>
          </a:xfrm>
          <a:prstGeom prst="rect">
            <a:avLst/>
          </a:prstGeom>
        </p:spPr>
        <p:txBody>
          <a:bodyPr anchor="ctr"/>
          <a:lstStyle>
            <a:lvl1pPr marL="0" indent="0">
              <a:lnSpc>
                <a:spcPct val="150000"/>
              </a:lnSpc>
              <a:buNone/>
              <a:defRPr sz="1600">
                <a:solidFill>
                  <a:schemeClr val="bg1"/>
                </a:solidFill>
              </a:defRPr>
            </a:lvl1pPr>
            <a:lvl2pPr>
              <a:lnSpc>
                <a:spcPct val="150000"/>
              </a:lnSpc>
              <a:defRPr sz="1600">
                <a:solidFill>
                  <a:schemeClr val="bg1"/>
                </a:solidFill>
              </a:defRPr>
            </a:lvl2pPr>
            <a:lvl3pPr>
              <a:lnSpc>
                <a:spcPct val="150000"/>
              </a:lnSpc>
              <a:defRPr sz="1600">
                <a:solidFill>
                  <a:schemeClr val="bg1"/>
                </a:solidFill>
              </a:defRPr>
            </a:lvl3pPr>
            <a:lvl4pPr>
              <a:lnSpc>
                <a:spcPct val="150000"/>
              </a:lnSpc>
              <a:defRPr sz="1600">
                <a:solidFill>
                  <a:schemeClr val="bg1"/>
                </a:solidFill>
              </a:defRPr>
            </a:lvl4pPr>
            <a:lvl5pPr>
              <a:lnSpc>
                <a:spcPct val="150000"/>
              </a:lnSpc>
              <a:defRPr sz="1600">
                <a:solidFill>
                  <a:schemeClr val="bg1"/>
                </a:solidFill>
              </a:defRPr>
            </a:lvl5pPr>
          </a:lstStyle>
          <a:p>
            <a:pPr lvl="0"/>
            <a:r>
              <a:rPr lang="ko-KR" altLang="en-US" dirty="0"/>
              <a:t>마스터 텍스트 스타일을 편집합니다</a:t>
            </a:r>
          </a:p>
          <a:p>
            <a:pPr lvl="1"/>
            <a:r>
              <a:rPr lang="ko-KR" altLang="en-US" dirty="0"/>
              <a:t>둘째 수준</a:t>
            </a:r>
          </a:p>
          <a:p>
            <a:pPr lvl="2"/>
            <a:r>
              <a:rPr lang="ko-KR" altLang="en-US" dirty="0"/>
              <a:t>셋째 수준</a:t>
            </a:r>
          </a:p>
          <a:p>
            <a:pPr lvl="3"/>
            <a:r>
              <a:rPr lang="ko-KR" altLang="en-US" dirty="0"/>
              <a:t>넷째 수준</a:t>
            </a:r>
          </a:p>
          <a:p>
            <a:pPr lvl="4"/>
            <a:r>
              <a:rPr lang="ko-KR" altLang="en-US" dirty="0"/>
              <a:t>다섯째 수준</a:t>
            </a:r>
          </a:p>
        </p:txBody>
      </p:sp>
      <p:sp>
        <p:nvSpPr>
          <p:cNvPr id="14" name="텍스트 개체 틀 10"/>
          <p:cNvSpPr>
            <a:spLocks noGrp="1"/>
          </p:cNvSpPr>
          <p:nvPr>
            <p:ph type="body" sz="quarter" idx="15"/>
          </p:nvPr>
        </p:nvSpPr>
        <p:spPr>
          <a:xfrm>
            <a:off x="556895" y="3576512"/>
            <a:ext cx="5830310" cy="1421750"/>
          </a:xfrm>
          <a:prstGeom prst="rect">
            <a:avLst/>
          </a:prstGeom>
        </p:spPr>
        <p:txBody>
          <a:bodyPr anchor="ctr"/>
          <a:lstStyle>
            <a:lvl1pPr marL="342900" indent="-342900">
              <a:lnSpc>
                <a:spcPct val="150000"/>
              </a:lnSpc>
              <a:buFont typeface="+mj-ea"/>
              <a:buAutoNum type="circleNumDbPlain"/>
              <a:defRPr sz="1600">
                <a:solidFill>
                  <a:schemeClr val="bg1"/>
                </a:solidFill>
              </a:defRPr>
            </a:lvl1pPr>
            <a:lvl2pPr marL="682625" indent="-342900">
              <a:lnSpc>
                <a:spcPct val="150000"/>
              </a:lnSpc>
              <a:buFont typeface="+mj-ea"/>
              <a:buAutoNum type="circleNumDbPlain"/>
              <a:defRPr sz="1600">
                <a:solidFill>
                  <a:schemeClr val="bg1"/>
                </a:solidFill>
              </a:defRPr>
            </a:lvl2pPr>
            <a:lvl3pPr marL="1022350" indent="-342900">
              <a:lnSpc>
                <a:spcPct val="150000"/>
              </a:lnSpc>
              <a:buFont typeface="+mj-ea"/>
              <a:buAutoNum type="circleNumDbPlain"/>
              <a:defRPr sz="1600">
                <a:solidFill>
                  <a:schemeClr val="bg1"/>
                </a:solidFill>
              </a:defRPr>
            </a:lvl3pPr>
            <a:lvl4pPr marL="1362075" indent="-342900">
              <a:lnSpc>
                <a:spcPct val="150000"/>
              </a:lnSpc>
              <a:buFont typeface="+mj-ea"/>
              <a:buAutoNum type="circleNumDbPlain"/>
              <a:defRPr sz="1600">
                <a:solidFill>
                  <a:schemeClr val="bg1"/>
                </a:solidFill>
              </a:defRPr>
            </a:lvl4pPr>
            <a:lvl5pPr marL="1701800" indent="-342900">
              <a:lnSpc>
                <a:spcPct val="150000"/>
              </a:lnSpc>
              <a:buFont typeface="+mj-ea"/>
              <a:buAutoNum type="circleNumDbPlain"/>
              <a:defRPr sz="1600">
                <a:solidFill>
                  <a:schemeClr val="bg1"/>
                </a:solidFill>
              </a:defRPr>
            </a:lvl5pPr>
          </a:lstStyle>
          <a:p>
            <a:pPr lvl="0"/>
            <a:r>
              <a:rPr lang="ko-KR" altLang="en-US" dirty="0"/>
              <a:t>마스터 텍스트 스타일을 편집합니다</a:t>
            </a:r>
          </a:p>
          <a:p>
            <a:pPr lvl="1"/>
            <a:r>
              <a:rPr lang="ko-KR" altLang="en-US" dirty="0"/>
              <a:t>둘째 수준</a:t>
            </a:r>
          </a:p>
          <a:p>
            <a:pPr lvl="2"/>
            <a:r>
              <a:rPr lang="ko-KR" altLang="en-US" dirty="0"/>
              <a:t>셋째 수준</a:t>
            </a:r>
          </a:p>
          <a:p>
            <a:pPr lvl="3"/>
            <a:r>
              <a:rPr lang="ko-KR" altLang="en-US" dirty="0"/>
              <a:t>넷째 수준</a:t>
            </a:r>
          </a:p>
          <a:p>
            <a:pPr lvl="4"/>
            <a:r>
              <a:rPr lang="ko-KR" altLang="en-US" dirty="0"/>
              <a:t>다섯째 수준</a:t>
            </a:r>
          </a:p>
        </p:txBody>
      </p:sp>
    </p:spTree>
    <p:extLst>
      <p:ext uri="{BB962C8B-B14F-4D97-AF65-F5344CB8AC3E}">
        <p14:creationId xmlns:p14="http://schemas.microsoft.com/office/powerpoint/2010/main" val="39477895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2가지 문제">
    <p:bg>
      <p:bgPr>
        <a:solidFill>
          <a:srgbClr val="03231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제목 1"/>
          <p:cNvSpPr>
            <a:spLocks noGrp="1"/>
          </p:cNvSpPr>
          <p:nvPr>
            <p:ph type="title"/>
          </p:nvPr>
        </p:nvSpPr>
        <p:spPr>
          <a:xfrm>
            <a:off x="845214" y="205804"/>
            <a:ext cx="6480000" cy="521841"/>
          </a:xfrm>
          <a:prstGeom prst="rect">
            <a:avLst/>
          </a:prstGeom>
        </p:spPr>
        <p:txBody>
          <a:bodyPr anchor="ctr"/>
          <a:lstStyle>
            <a:lvl1pPr algn="l" rtl="0" eaLnBrk="0" fontAlgn="base" latinLnBrk="1" hangingPunct="0">
              <a:spcBef>
                <a:spcPct val="0"/>
              </a:spcBef>
              <a:spcAft>
                <a:spcPct val="0"/>
              </a:spcAft>
              <a:defRPr kumimoji="0" lang="ko-KR" altLang="en-US" sz="2600" b="1" kern="1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나눔고딕 ExtraBold" panose="020D0904000000000000" pitchFamily="50" charset="-127"/>
                <a:ea typeface="나눔고딕 ExtraBold" panose="020D0904000000000000" pitchFamily="50" charset="-127"/>
                <a:cs typeface="+mj-cs"/>
              </a:defRPr>
            </a:lvl1pPr>
          </a:lstStyle>
          <a:p>
            <a:r>
              <a:rPr lang="ko-KR" altLang="en-US" dirty="0"/>
              <a:t>마스터 제목 스타일 편집</a:t>
            </a:r>
          </a:p>
        </p:txBody>
      </p:sp>
      <p:pic>
        <p:nvPicPr>
          <p:cNvPr id="4" name="그림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3050" y="379413"/>
            <a:ext cx="195263" cy="174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텍스트 개체 틀 2"/>
          <p:cNvSpPr>
            <a:spLocks noGrp="1"/>
          </p:cNvSpPr>
          <p:nvPr>
            <p:ph type="body" sz="quarter" idx="10"/>
          </p:nvPr>
        </p:nvSpPr>
        <p:spPr>
          <a:xfrm>
            <a:off x="372912" y="1139509"/>
            <a:ext cx="6013816" cy="337599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1600">
                <a:solidFill>
                  <a:schemeClr val="bg1"/>
                </a:solidFill>
              </a:defRPr>
            </a:lvl1pPr>
            <a:lvl2pPr>
              <a:defRPr sz="1600">
                <a:solidFill>
                  <a:schemeClr val="bg1"/>
                </a:solidFill>
              </a:defRPr>
            </a:lvl2pPr>
            <a:lvl3pPr>
              <a:defRPr sz="16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</a:lstStyle>
          <a:p>
            <a:pPr lvl="0"/>
            <a:r>
              <a:rPr lang="ko-KR" altLang="en-US" dirty="0"/>
              <a:t>마스터 텍스트 스타일을 편집합니다</a:t>
            </a:r>
          </a:p>
          <a:p>
            <a:pPr lvl="1"/>
            <a:r>
              <a:rPr lang="ko-KR" altLang="en-US" dirty="0"/>
              <a:t>둘째 수준</a:t>
            </a:r>
          </a:p>
          <a:p>
            <a:pPr lvl="2"/>
            <a:r>
              <a:rPr lang="ko-KR" altLang="en-US" dirty="0"/>
              <a:t>셋째 수준</a:t>
            </a:r>
          </a:p>
          <a:p>
            <a:pPr lvl="3"/>
            <a:r>
              <a:rPr lang="ko-KR" altLang="en-US" dirty="0"/>
              <a:t>넷째 수준</a:t>
            </a:r>
          </a:p>
          <a:p>
            <a:pPr lvl="4"/>
            <a:r>
              <a:rPr lang="ko-KR" altLang="en-US" dirty="0"/>
              <a:t>다섯째 수준</a:t>
            </a:r>
          </a:p>
        </p:txBody>
      </p:sp>
      <p:sp>
        <p:nvSpPr>
          <p:cNvPr id="11" name="텍스트 개체 틀 10"/>
          <p:cNvSpPr>
            <a:spLocks noGrp="1"/>
          </p:cNvSpPr>
          <p:nvPr>
            <p:ph type="body" sz="quarter" idx="12"/>
          </p:nvPr>
        </p:nvSpPr>
        <p:spPr>
          <a:xfrm>
            <a:off x="556895" y="1756705"/>
            <a:ext cx="4859655" cy="571365"/>
          </a:xfrm>
          <a:prstGeom prst="rect">
            <a:avLst/>
          </a:prstGeom>
        </p:spPr>
        <p:txBody>
          <a:bodyPr anchor="ctr"/>
          <a:lstStyle>
            <a:lvl1pPr marL="342900" indent="-342900">
              <a:lnSpc>
                <a:spcPct val="150000"/>
              </a:lnSpc>
              <a:buFont typeface="+mj-ea"/>
              <a:buAutoNum type="circleNumDbPlain"/>
              <a:defRPr sz="1600">
                <a:solidFill>
                  <a:schemeClr val="bg1"/>
                </a:solidFill>
              </a:defRPr>
            </a:lvl1pPr>
            <a:lvl2pPr marL="682625" indent="-342900">
              <a:lnSpc>
                <a:spcPct val="150000"/>
              </a:lnSpc>
              <a:buFont typeface="+mj-ea"/>
              <a:buAutoNum type="circleNumDbPlain"/>
              <a:defRPr sz="1600">
                <a:solidFill>
                  <a:schemeClr val="bg1"/>
                </a:solidFill>
              </a:defRPr>
            </a:lvl2pPr>
            <a:lvl3pPr marL="1022350" indent="-342900">
              <a:lnSpc>
                <a:spcPct val="150000"/>
              </a:lnSpc>
              <a:buFont typeface="+mj-ea"/>
              <a:buAutoNum type="circleNumDbPlain"/>
              <a:defRPr sz="1600">
                <a:solidFill>
                  <a:schemeClr val="bg1"/>
                </a:solidFill>
              </a:defRPr>
            </a:lvl3pPr>
            <a:lvl4pPr marL="1362075" indent="-342900">
              <a:lnSpc>
                <a:spcPct val="150000"/>
              </a:lnSpc>
              <a:buFont typeface="+mj-ea"/>
              <a:buAutoNum type="circleNumDbPlain"/>
              <a:defRPr sz="1600">
                <a:solidFill>
                  <a:schemeClr val="bg1"/>
                </a:solidFill>
              </a:defRPr>
            </a:lvl4pPr>
            <a:lvl5pPr marL="1701800" indent="-342900">
              <a:lnSpc>
                <a:spcPct val="150000"/>
              </a:lnSpc>
              <a:buFont typeface="+mj-ea"/>
              <a:buAutoNum type="circleNumDbPlain"/>
              <a:defRPr sz="1600">
                <a:solidFill>
                  <a:schemeClr val="bg1"/>
                </a:solidFill>
              </a:defRPr>
            </a:lvl5pPr>
          </a:lstStyle>
          <a:p>
            <a:pPr lvl="0"/>
            <a:r>
              <a:rPr lang="ko-KR" altLang="en-US" dirty="0"/>
              <a:t>마스터 텍스트 스타일을 편집합니다</a:t>
            </a:r>
          </a:p>
          <a:p>
            <a:pPr lvl="1"/>
            <a:r>
              <a:rPr lang="ko-KR" altLang="en-US" dirty="0"/>
              <a:t>둘째 수준</a:t>
            </a:r>
          </a:p>
          <a:p>
            <a:pPr lvl="2"/>
            <a:r>
              <a:rPr lang="ko-KR" altLang="en-US" dirty="0"/>
              <a:t>셋째 수준</a:t>
            </a:r>
          </a:p>
          <a:p>
            <a:pPr lvl="3"/>
            <a:r>
              <a:rPr lang="ko-KR" altLang="en-US" dirty="0"/>
              <a:t>넷째 수준</a:t>
            </a:r>
          </a:p>
          <a:p>
            <a:pPr lvl="4"/>
            <a:r>
              <a:rPr lang="ko-KR" altLang="en-US" dirty="0"/>
              <a:t>다섯째 수준</a:t>
            </a:r>
          </a:p>
        </p:txBody>
      </p:sp>
      <p:sp>
        <p:nvSpPr>
          <p:cNvPr id="10" name="텍스트 개체 틀 2"/>
          <p:cNvSpPr>
            <a:spLocks noGrp="1"/>
          </p:cNvSpPr>
          <p:nvPr>
            <p:ph type="body" sz="quarter" idx="13"/>
          </p:nvPr>
        </p:nvSpPr>
        <p:spPr>
          <a:xfrm>
            <a:off x="372435" y="2821966"/>
            <a:ext cx="6013816" cy="337599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1600">
                <a:solidFill>
                  <a:schemeClr val="bg1"/>
                </a:solidFill>
              </a:defRPr>
            </a:lvl1pPr>
            <a:lvl2pPr>
              <a:defRPr sz="1600">
                <a:solidFill>
                  <a:schemeClr val="bg1"/>
                </a:solidFill>
              </a:defRPr>
            </a:lvl2pPr>
            <a:lvl3pPr>
              <a:defRPr sz="16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</a:lstStyle>
          <a:p>
            <a:pPr lvl="0"/>
            <a:r>
              <a:rPr lang="ko-KR" altLang="en-US" dirty="0"/>
              <a:t>마스터 텍스트 스타일을 편집합니다</a:t>
            </a:r>
          </a:p>
          <a:p>
            <a:pPr lvl="1"/>
            <a:r>
              <a:rPr lang="ko-KR" altLang="en-US" dirty="0"/>
              <a:t>둘째 수준</a:t>
            </a:r>
          </a:p>
          <a:p>
            <a:pPr lvl="2"/>
            <a:r>
              <a:rPr lang="ko-KR" altLang="en-US" dirty="0"/>
              <a:t>셋째 수준</a:t>
            </a:r>
          </a:p>
          <a:p>
            <a:pPr lvl="3"/>
            <a:r>
              <a:rPr lang="ko-KR" altLang="en-US" dirty="0"/>
              <a:t>넷째 수준</a:t>
            </a:r>
          </a:p>
          <a:p>
            <a:pPr lvl="4"/>
            <a:r>
              <a:rPr lang="ko-KR" altLang="en-US" dirty="0"/>
              <a:t>다섯째 수준</a:t>
            </a:r>
          </a:p>
        </p:txBody>
      </p:sp>
      <p:sp>
        <p:nvSpPr>
          <p:cNvPr id="14" name="텍스트 개체 틀 10"/>
          <p:cNvSpPr>
            <a:spLocks noGrp="1"/>
          </p:cNvSpPr>
          <p:nvPr>
            <p:ph type="body" sz="quarter" idx="15"/>
          </p:nvPr>
        </p:nvSpPr>
        <p:spPr>
          <a:xfrm>
            <a:off x="556895" y="3356512"/>
            <a:ext cx="5830310" cy="1421750"/>
          </a:xfrm>
          <a:prstGeom prst="rect">
            <a:avLst/>
          </a:prstGeom>
        </p:spPr>
        <p:txBody>
          <a:bodyPr anchor="ctr"/>
          <a:lstStyle>
            <a:lvl1pPr marL="342900" indent="-342900">
              <a:lnSpc>
                <a:spcPct val="150000"/>
              </a:lnSpc>
              <a:buFont typeface="+mj-ea"/>
              <a:buAutoNum type="circleNumDbPlain"/>
              <a:defRPr sz="1600">
                <a:solidFill>
                  <a:schemeClr val="bg1"/>
                </a:solidFill>
              </a:defRPr>
            </a:lvl1pPr>
            <a:lvl2pPr marL="682625" indent="-342900">
              <a:lnSpc>
                <a:spcPct val="150000"/>
              </a:lnSpc>
              <a:buFont typeface="+mj-ea"/>
              <a:buAutoNum type="circleNumDbPlain"/>
              <a:defRPr sz="1600">
                <a:solidFill>
                  <a:schemeClr val="bg1"/>
                </a:solidFill>
              </a:defRPr>
            </a:lvl2pPr>
            <a:lvl3pPr marL="1022350" indent="-342900">
              <a:lnSpc>
                <a:spcPct val="150000"/>
              </a:lnSpc>
              <a:buFont typeface="+mj-ea"/>
              <a:buAutoNum type="circleNumDbPlain"/>
              <a:defRPr sz="1600">
                <a:solidFill>
                  <a:schemeClr val="bg1"/>
                </a:solidFill>
              </a:defRPr>
            </a:lvl3pPr>
            <a:lvl4pPr marL="1362075" indent="-342900">
              <a:lnSpc>
                <a:spcPct val="150000"/>
              </a:lnSpc>
              <a:buFont typeface="+mj-ea"/>
              <a:buAutoNum type="circleNumDbPlain"/>
              <a:defRPr sz="1600">
                <a:solidFill>
                  <a:schemeClr val="bg1"/>
                </a:solidFill>
              </a:defRPr>
            </a:lvl4pPr>
            <a:lvl5pPr marL="1701800" indent="-342900">
              <a:lnSpc>
                <a:spcPct val="150000"/>
              </a:lnSpc>
              <a:buFont typeface="+mj-ea"/>
              <a:buAutoNum type="circleNumDbPlain"/>
              <a:defRPr sz="1600">
                <a:solidFill>
                  <a:schemeClr val="bg1"/>
                </a:solidFill>
              </a:defRPr>
            </a:lvl5pPr>
          </a:lstStyle>
          <a:p>
            <a:pPr lvl="0"/>
            <a:r>
              <a:rPr lang="ko-KR" altLang="en-US" dirty="0"/>
              <a:t>마스터 텍스트 스타일을 편집합니다</a:t>
            </a:r>
          </a:p>
          <a:p>
            <a:pPr lvl="1"/>
            <a:r>
              <a:rPr lang="ko-KR" altLang="en-US" dirty="0"/>
              <a:t>둘째 수준</a:t>
            </a:r>
          </a:p>
          <a:p>
            <a:pPr lvl="2"/>
            <a:r>
              <a:rPr lang="ko-KR" altLang="en-US" dirty="0"/>
              <a:t>셋째 수준</a:t>
            </a:r>
          </a:p>
          <a:p>
            <a:pPr lvl="3"/>
            <a:r>
              <a:rPr lang="ko-KR" altLang="en-US" dirty="0"/>
              <a:t>넷째 수준</a:t>
            </a:r>
          </a:p>
          <a:p>
            <a:pPr lvl="4"/>
            <a:r>
              <a:rPr lang="ko-KR" altLang="en-US" dirty="0"/>
              <a:t>다섯째 수준</a:t>
            </a:r>
          </a:p>
        </p:txBody>
      </p:sp>
    </p:spTree>
    <p:extLst>
      <p:ext uri="{BB962C8B-B14F-4D97-AF65-F5344CB8AC3E}">
        <p14:creationId xmlns:p14="http://schemas.microsoft.com/office/powerpoint/2010/main" val="7423995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3231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5775" r:id="rId1"/>
    <p:sldLayoutId id="2147485777" r:id="rId2"/>
    <p:sldLayoutId id="2147485788" r:id="rId3"/>
    <p:sldLayoutId id="2147485780" r:id="rId4"/>
    <p:sldLayoutId id="2147485789" r:id="rId5"/>
    <p:sldLayoutId id="2147485781" r:id="rId6"/>
    <p:sldLayoutId id="2147485782" r:id="rId7"/>
    <p:sldLayoutId id="2147485783" r:id="rId8"/>
    <p:sldLayoutId id="2147485790" r:id="rId9"/>
    <p:sldLayoutId id="2147485779" r:id="rId10"/>
  </p:sldLayoutIdLst>
  <p:txStyles>
    <p:titleStyle>
      <a:lvl1pPr algn="l" rtl="0" eaLnBrk="1" fontAlgn="base" latinLnBrk="1" hangingPunct="1">
        <a:spcBef>
          <a:spcPct val="0"/>
        </a:spcBef>
        <a:spcAft>
          <a:spcPct val="0"/>
        </a:spcAft>
        <a:defRPr sz="2400" kern="1200">
          <a:solidFill>
            <a:schemeClr val="bg1"/>
          </a:solidFill>
          <a:latin typeface="HY견고딕" panose="02030600000101010101" pitchFamily="18" charset="-127"/>
          <a:ea typeface="HY견고딕" panose="02030600000101010101" pitchFamily="18" charset="-127"/>
          <a:cs typeface="+mj-cs"/>
        </a:defRPr>
      </a:lvl1pPr>
      <a:lvl2pPr algn="l" rtl="0" eaLnBrk="1" fontAlgn="base" latinLnBrk="1" hangingPunct="1"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HY견고딕" pitchFamily="18" charset="-127"/>
          <a:ea typeface="HY견고딕" pitchFamily="18" charset="-127"/>
        </a:defRPr>
      </a:lvl2pPr>
      <a:lvl3pPr algn="l" rtl="0" eaLnBrk="1" fontAlgn="base" latinLnBrk="1" hangingPunct="1"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HY견고딕" pitchFamily="18" charset="-127"/>
          <a:ea typeface="HY견고딕" pitchFamily="18" charset="-127"/>
        </a:defRPr>
      </a:lvl3pPr>
      <a:lvl4pPr algn="l" rtl="0" eaLnBrk="1" fontAlgn="base" latinLnBrk="1" hangingPunct="1"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HY견고딕" pitchFamily="18" charset="-127"/>
          <a:ea typeface="HY견고딕" pitchFamily="18" charset="-127"/>
        </a:defRPr>
      </a:lvl4pPr>
      <a:lvl5pPr algn="l" rtl="0" eaLnBrk="1" fontAlgn="base" latinLnBrk="1" hangingPunct="1"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HY견고딕" pitchFamily="18" charset="-127"/>
          <a:ea typeface="HY견고딕" pitchFamily="18" charset="-127"/>
        </a:defRPr>
      </a:lvl5pPr>
      <a:lvl6pPr marL="339480" algn="l" rtl="0" eaLnBrk="1" fontAlgn="base" latinLnBrk="1" hangingPunct="1">
        <a:spcBef>
          <a:spcPct val="0"/>
        </a:spcBef>
        <a:spcAft>
          <a:spcPct val="0"/>
        </a:spcAft>
        <a:defRPr sz="2450">
          <a:solidFill>
            <a:schemeClr val="bg1"/>
          </a:solidFill>
          <a:latin typeface="-윤고딕340" pitchFamily="18" charset="-127"/>
          <a:ea typeface="-윤고딕340" pitchFamily="18" charset="-127"/>
        </a:defRPr>
      </a:lvl6pPr>
      <a:lvl7pPr marL="678961" algn="l" rtl="0" eaLnBrk="1" fontAlgn="base" latinLnBrk="1" hangingPunct="1">
        <a:spcBef>
          <a:spcPct val="0"/>
        </a:spcBef>
        <a:spcAft>
          <a:spcPct val="0"/>
        </a:spcAft>
        <a:defRPr sz="2450">
          <a:solidFill>
            <a:schemeClr val="bg1"/>
          </a:solidFill>
          <a:latin typeface="-윤고딕340" pitchFamily="18" charset="-127"/>
          <a:ea typeface="-윤고딕340" pitchFamily="18" charset="-127"/>
        </a:defRPr>
      </a:lvl7pPr>
      <a:lvl8pPr marL="1018442" algn="l" rtl="0" eaLnBrk="1" fontAlgn="base" latinLnBrk="1" hangingPunct="1">
        <a:spcBef>
          <a:spcPct val="0"/>
        </a:spcBef>
        <a:spcAft>
          <a:spcPct val="0"/>
        </a:spcAft>
        <a:defRPr sz="2450">
          <a:solidFill>
            <a:schemeClr val="bg1"/>
          </a:solidFill>
          <a:latin typeface="-윤고딕340" pitchFamily="18" charset="-127"/>
          <a:ea typeface="-윤고딕340" pitchFamily="18" charset="-127"/>
        </a:defRPr>
      </a:lvl8pPr>
      <a:lvl9pPr marL="1357923" algn="l" rtl="0" eaLnBrk="1" fontAlgn="base" latinLnBrk="1" hangingPunct="1">
        <a:spcBef>
          <a:spcPct val="0"/>
        </a:spcBef>
        <a:spcAft>
          <a:spcPct val="0"/>
        </a:spcAft>
        <a:defRPr sz="2450">
          <a:solidFill>
            <a:schemeClr val="bg1"/>
          </a:solidFill>
          <a:latin typeface="-윤고딕340" pitchFamily="18" charset="-127"/>
          <a:ea typeface="-윤고딕340" pitchFamily="18" charset="-127"/>
        </a:defRPr>
      </a:lvl9pPr>
    </p:titleStyle>
    <p:bodyStyle>
      <a:lvl1pPr marL="252413" indent="-252413" algn="l" rtl="0" eaLnBrk="1" fontAlgn="base" latinLnBrk="1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HY견고딕" panose="02030600000101010101" pitchFamily="18" charset="-127"/>
          <a:ea typeface="HY견고딕" panose="02030600000101010101" pitchFamily="18" charset="-127"/>
          <a:cs typeface="+mn-cs"/>
        </a:defRPr>
      </a:lvl1pPr>
      <a:lvl2pPr marL="549275" indent="-209550" algn="l" rtl="0" eaLnBrk="1" fontAlgn="base" latinLnBrk="1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HY견고딕" panose="02030600000101010101" pitchFamily="18" charset="-127"/>
          <a:ea typeface="HY견고딕" panose="02030600000101010101" pitchFamily="18" charset="-127"/>
          <a:cs typeface="+mn-cs"/>
        </a:defRPr>
      </a:lvl2pPr>
      <a:lvl3pPr marL="846138" indent="-166688" algn="l" rtl="0" eaLnBrk="1" fontAlgn="base" latinLnBrk="1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HY견고딕" panose="02030600000101010101" pitchFamily="18" charset="-127"/>
          <a:ea typeface="HY견고딕" panose="02030600000101010101" pitchFamily="18" charset="-127"/>
          <a:cs typeface="+mn-cs"/>
        </a:defRPr>
      </a:lvl3pPr>
      <a:lvl4pPr marL="1185863" indent="-166688" algn="l" rtl="0" eaLnBrk="1" fontAlgn="base" latinLnBrk="1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1500" kern="1200">
          <a:solidFill>
            <a:schemeClr val="tx1"/>
          </a:solidFill>
          <a:latin typeface="HY견고딕" panose="02030600000101010101" pitchFamily="18" charset="-127"/>
          <a:ea typeface="HY견고딕" panose="02030600000101010101" pitchFamily="18" charset="-127"/>
          <a:cs typeface="+mn-cs"/>
        </a:defRPr>
      </a:lvl4pPr>
      <a:lvl5pPr marL="1525588" indent="-166688" algn="l" rtl="0" eaLnBrk="1" fontAlgn="base" latinLnBrk="1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500" kern="1200">
          <a:solidFill>
            <a:schemeClr val="tx1"/>
          </a:solidFill>
          <a:latin typeface="HY견고딕" panose="02030600000101010101" pitchFamily="18" charset="-127"/>
          <a:ea typeface="HY견고딕" panose="02030600000101010101" pitchFamily="18" charset="-127"/>
          <a:cs typeface="+mn-cs"/>
        </a:defRPr>
      </a:lvl5pPr>
      <a:lvl6pPr marL="1867143" indent="-169741" algn="l" defTabSz="678961" rtl="0" eaLnBrk="1" latinLnBrk="1" hangingPunct="1">
        <a:spcBef>
          <a:spcPct val="20000"/>
        </a:spcBef>
        <a:buFont typeface="Arial"/>
        <a:buChar char="•"/>
        <a:defRPr sz="1559" kern="1200">
          <a:solidFill>
            <a:schemeClr val="tx1"/>
          </a:solidFill>
          <a:latin typeface="+mn-lt"/>
          <a:ea typeface="+mn-ea"/>
          <a:cs typeface="+mn-cs"/>
        </a:defRPr>
      </a:lvl6pPr>
      <a:lvl7pPr marL="2206624" indent="-169741" algn="l" defTabSz="678961" rtl="0" eaLnBrk="1" latinLnBrk="1" hangingPunct="1">
        <a:spcBef>
          <a:spcPct val="20000"/>
        </a:spcBef>
        <a:buFont typeface="Arial"/>
        <a:buChar char="•"/>
        <a:defRPr sz="1559" kern="1200">
          <a:solidFill>
            <a:schemeClr val="tx1"/>
          </a:solidFill>
          <a:latin typeface="+mn-lt"/>
          <a:ea typeface="+mn-ea"/>
          <a:cs typeface="+mn-cs"/>
        </a:defRPr>
      </a:lvl7pPr>
      <a:lvl8pPr marL="2546105" indent="-169741" algn="l" defTabSz="678961" rtl="0" eaLnBrk="1" latinLnBrk="1" hangingPunct="1">
        <a:spcBef>
          <a:spcPct val="20000"/>
        </a:spcBef>
        <a:buFont typeface="Arial"/>
        <a:buChar char="•"/>
        <a:defRPr sz="1559" kern="1200">
          <a:solidFill>
            <a:schemeClr val="tx1"/>
          </a:solidFill>
          <a:latin typeface="+mn-lt"/>
          <a:ea typeface="+mn-ea"/>
          <a:cs typeface="+mn-cs"/>
        </a:defRPr>
      </a:lvl8pPr>
      <a:lvl9pPr marL="2885587" indent="-169741" algn="l" defTabSz="678961" rtl="0" eaLnBrk="1" latinLnBrk="1" hangingPunct="1">
        <a:spcBef>
          <a:spcPct val="20000"/>
        </a:spcBef>
        <a:buFont typeface="Arial"/>
        <a:buChar char="•"/>
        <a:defRPr sz="155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678961" rtl="0" eaLnBrk="1" latinLnBrk="1" hangingPunct="1">
        <a:defRPr sz="1411" kern="1200">
          <a:solidFill>
            <a:schemeClr val="tx1"/>
          </a:solidFill>
          <a:latin typeface="+mn-lt"/>
          <a:ea typeface="+mn-ea"/>
          <a:cs typeface="+mn-cs"/>
        </a:defRPr>
      </a:lvl1pPr>
      <a:lvl2pPr marL="339480" algn="l" defTabSz="678961" rtl="0" eaLnBrk="1" latinLnBrk="1" hangingPunct="1">
        <a:defRPr sz="1411" kern="1200">
          <a:solidFill>
            <a:schemeClr val="tx1"/>
          </a:solidFill>
          <a:latin typeface="+mn-lt"/>
          <a:ea typeface="+mn-ea"/>
          <a:cs typeface="+mn-cs"/>
        </a:defRPr>
      </a:lvl2pPr>
      <a:lvl3pPr marL="678961" algn="l" defTabSz="678961" rtl="0" eaLnBrk="1" latinLnBrk="1" hangingPunct="1">
        <a:defRPr sz="1411" kern="1200">
          <a:solidFill>
            <a:schemeClr val="tx1"/>
          </a:solidFill>
          <a:latin typeface="+mn-lt"/>
          <a:ea typeface="+mn-ea"/>
          <a:cs typeface="+mn-cs"/>
        </a:defRPr>
      </a:lvl3pPr>
      <a:lvl4pPr marL="1018442" algn="l" defTabSz="678961" rtl="0" eaLnBrk="1" latinLnBrk="1" hangingPunct="1">
        <a:defRPr sz="1411" kern="1200">
          <a:solidFill>
            <a:schemeClr val="tx1"/>
          </a:solidFill>
          <a:latin typeface="+mn-lt"/>
          <a:ea typeface="+mn-ea"/>
          <a:cs typeface="+mn-cs"/>
        </a:defRPr>
      </a:lvl4pPr>
      <a:lvl5pPr marL="1357923" algn="l" defTabSz="678961" rtl="0" eaLnBrk="1" latinLnBrk="1" hangingPunct="1">
        <a:defRPr sz="1411" kern="1200">
          <a:solidFill>
            <a:schemeClr val="tx1"/>
          </a:solidFill>
          <a:latin typeface="+mn-lt"/>
          <a:ea typeface="+mn-ea"/>
          <a:cs typeface="+mn-cs"/>
        </a:defRPr>
      </a:lvl5pPr>
      <a:lvl6pPr marL="1697403" algn="l" defTabSz="678961" rtl="0" eaLnBrk="1" latinLnBrk="1" hangingPunct="1">
        <a:defRPr sz="1411" kern="1200">
          <a:solidFill>
            <a:schemeClr val="tx1"/>
          </a:solidFill>
          <a:latin typeface="+mn-lt"/>
          <a:ea typeface="+mn-ea"/>
          <a:cs typeface="+mn-cs"/>
        </a:defRPr>
      </a:lvl6pPr>
      <a:lvl7pPr marL="2036885" algn="l" defTabSz="678961" rtl="0" eaLnBrk="1" latinLnBrk="1" hangingPunct="1">
        <a:defRPr sz="1411" kern="1200">
          <a:solidFill>
            <a:schemeClr val="tx1"/>
          </a:solidFill>
          <a:latin typeface="+mn-lt"/>
          <a:ea typeface="+mn-ea"/>
          <a:cs typeface="+mn-cs"/>
        </a:defRPr>
      </a:lvl7pPr>
      <a:lvl8pPr marL="2376364" algn="l" defTabSz="678961" rtl="0" eaLnBrk="1" latinLnBrk="1" hangingPunct="1">
        <a:defRPr sz="1411" kern="1200">
          <a:solidFill>
            <a:schemeClr val="tx1"/>
          </a:solidFill>
          <a:latin typeface="+mn-lt"/>
          <a:ea typeface="+mn-ea"/>
          <a:cs typeface="+mn-cs"/>
        </a:defRPr>
      </a:lvl8pPr>
      <a:lvl9pPr marL="2715846" algn="l" defTabSz="678961" rtl="0" eaLnBrk="1" latinLnBrk="1" hangingPunct="1">
        <a:defRPr sz="141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0.xml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2931436" y="2220614"/>
            <a:ext cx="3281127" cy="579891"/>
          </a:xfrm>
        </p:spPr>
        <p:txBody>
          <a:bodyPr/>
          <a:lstStyle/>
          <a:p>
            <a:r>
              <a:rPr lang="en-US" altLang="ko-KR" dirty="0"/>
              <a:t>TOPIK </a:t>
            </a:r>
            <a:r>
              <a:rPr lang="ko-KR" altLang="en-US" dirty="0"/>
              <a:t>읽기 유형</a:t>
            </a:r>
            <a:r>
              <a:rPr lang="en-US" altLang="ko-KR" dirty="0"/>
              <a:t>2 </a:t>
            </a:r>
            <a:r>
              <a:rPr lang="ko-KR" altLang="en-US" dirty="0"/>
              <a:t>통합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ko-KR" altLang="en-US" dirty="0"/>
              <a:t>유형</a:t>
            </a:r>
            <a:r>
              <a:rPr lang="en-US" altLang="ko-KR" dirty="0"/>
              <a:t>2-</a:t>
            </a:r>
            <a:r>
              <a:rPr lang="en-US" altLang="ko-KR" dirty="0">
                <a:latin typeface="맑은 고딕"/>
                <a:ea typeface="맑은 고딕"/>
              </a:rPr>
              <a:t>①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88715373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45185" y="205740"/>
            <a:ext cx="6480810" cy="522604"/>
          </a:xfrm>
        </p:spPr>
        <p:txBody>
          <a:bodyPr/>
          <a:lstStyle/>
          <a:p>
            <a:r>
              <a:rPr lang="ko-KR" altLang="en-US"/>
              <a:t>유형 </a:t>
            </a:r>
            <a:r>
              <a:rPr lang="en-US" altLang="ko-KR"/>
              <a:t>2(34~39): </a:t>
            </a:r>
            <a:r>
              <a:rPr lang="ko-KR" altLang="en-US"/>
              <a:t>빈칸 채우기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sz="quarter" idx="10"/>
          </p:nvPr>
        </p:nvSpPr>
        <p:spPr>
          <a:xfrm>
            <a:off x="372745" y="1139825"/>
            <a:ext cx="6014720" cy="338455"/>
          </a:xfrm>
        </p:spPr>
        <p:txBody>
          <a:bodyPr/>
          <a:lstStyle/>
          <a:p>
            <a:r>
              <a:rPr lang="en-US" altLang="ko-KR" dirty="0"/>
              <a:t>8. (         )</a:t>
            </a:r>
            <a:r>
              <a:rPr lang="ko-KR" altLang="en-US" dirty="0"/>
              <a:t>에 들어갈 가장 알맞은 것을 고르십시오</a:t>
            </a:r>
            <a:r>
              <a:rPr lang="en-US" altLang="ko-KR" dirty="0"/>
              <a:t>.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quarter" idx="11"/>
          </p:nvPr>
        </p:nvSpPr>
        <p:spPr>
          <a:xfrm>
            <a:off x="557530" y="1777365"/>
            <a:ext cx="5237480" cy="598805"/>
          </a:xfrm>
        </p:spPr>
        <p:txBody>
          <a:bodyPr/>
          <a:lstStyle/>
          <a:p>
            <a:r>
              <a:rPr lang="ko-KR" altLang="en-US" dirty="0"/>
              <a:t>한국어가 어렵습니다</a:t>
            </a:r>
            <a:r>
              <a:rPr lang="en-US" altLang="ko-KR" dirty="0"/>
              <a:t>. </a:t>
            </a:r>
            <a:r>
              <a:rPr lang="ko-KR" altLang="en-US" dirty="0"/>
              <a:t>친구</a:t>
            </a:r>
            <a:r>
              <a:rPr lang="en-US" altLang="ko-KR" dirty="0"/>
              <a:t>(    ) </a:t>
            </a:r>
            <a:r>
              <a:rPr lang="ko-KR" altLang="en-US" dirty="0"/>
              <a:t>물어봅니다</a:t>
            </a:r>
            <a:r>
              <a:rPr lang="en-US" altLang="ko-KR" dirty="0"/>
              <a:t>.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12"/>
          </p:nvPr>
        </p:nvSpPr>
        <p:spPr>
          <a:xfrm>
            <a:off x="556895" y="2677795"/>
            <a:ext cx="4860290" cy="1826895"/>
          </a:xfrm>
        </p:spPr>
        <p:txBody>
          <a:bodyPr/>
          <a:lstStyle/>
          <a:p>
            <a:r>
              <a:rPr lang="ko-KR" altLang="en-US" dirty="0"/>
              <a:t>의 </a:t>
            </a:r>
            <a:endParaRPr lang="en-US" altLang="ko-KR" dirty="0"/>
          </a:p>
          <a:p>
            <a:r>
              <a:rPr lang="ko-KR" altLang="en-US" dirty="0" err="1"/>
              <a:t>를</a:t>
            </a:r>
            <a:endParaRPr lang="en-US" altLang="ko-KR" dirty="0"/>
          </a:p>
          <a:p>
            <a:r>
              <a:rPr lang="ko-KR" altLang="en-US" dirty="0"/>
              <a:t>에게</a:t>
            </a:r>
            <a:endParaRPr lang="en-US" altLang="ko-KR" dirty="0"/>
          </a:p>
          <a:p>
            <a:r>
              <a:rPr lang="ko-KR" altLang="en-US" dirty="0"/>
              <a:t>에서</a:t>
            </a:r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31780646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45185" y="205740"/>
            <a:ext cx="6480810" cy="522605"/>
          </a:xfrm>
        </p:spPr>
        <p:txBody>
          <a:bodyPr/>
          <a:lstStyle/>
          <a:p>
            <a:r>
              <a:rPr lang="ko-KR" altLang="en-US"/>
              <a:t>유형 </a:t>
            </a:r>
            <a:r>
              <a:rPr lang="en-US" altLang="ko-KR"/>
              <a:t>2(34~39): </a:t>
            </a:r>
            <a:r>
              <a:rPr lang="ko-KR" altLang="en-US"/>
              <a:t>빈칸 채우기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sz="quarter" idx="10"/>
          </p:nvPr>
        </p:nvSpPr>
        <p:spPr>
          <a:xfrm>
            <a:off x="372745" y="1139825"/>
            <a:ext cx="6014720" cy="338455"/>
          </a:xfrm>
        </p:spPr>
        <p:txBody>
          <a:bodyPr/>
          <a:lstStyle/>
          <a:p>
            <a:r>
              <a:rPr lang="en-US" altLang="ko-KR" dirty="0"/>
              <a:t>9. (         )</a:t>
            </a:r>
            <a:r>
              <a:rPr lang="ko-KR" altLang="en-US" dirty="0"/>
              <a:t>에 들어갈 가장 알맞은 것을 고르십시오</a:t>
            </a:r>
            <a:r>
              <a:rPr lang="en-US" altLang="ko-KR" dirty="0"/>
              <a:t>.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quarter" idx="11"/>
          </p:nvPr>
        </p:nvSpPr>
        <p:spPr>
          <a:xfrm>
            <a:off x="557530" y="1777365"/>
            <a:ext cx="5237480" cy="598805"/>
          </a:xfrm>
        </p:spPr>
        <p:txBody>
          <a:bodyPr/>
          <a:lstStyle/>
          <a:p>
            <a:r>
              <a:rPr lang="ko-KR" altLang="en-US" dirty="0"/>
              <a:t>극장이 </a:t>
            </a:r>
            <a:r>
              <a:rPr lang="en-US" altLang="ko-KR" dirty="0"/>
              <a:t>(      ). </a:t>
            </a:r>
            <a:r>
              <a:rPr lang="ko-KR" altLang="en-US" dirty="0"/>
              <a:t>그래서 걸어서 갑니다</a:t>
            </a:r>
            <a:r>
              <a:rPr lang="en-US" altLang="ko-KR" dirty="0"/>
              <a:t>.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12"/>
          </p:nvPr>
        </p:nvSpPr>
        <p:spPr>
          <a:xfrm>
            <a:off x="556895" y="2677795"/>
            <a:ext cx="4860290" cy="1826895"/>
          </a:xfrm>
        </p:spPr>
        <p:txBody>
          <a:bodyPr/>
          <a:lstStyle/>
          <a:p>
            <a:r>
              <a:rPr lang="ko-KR" altLang="en-US" dirty="0"/>
              <a:t>작습니다</a:t>
            </a:r>
            <a:endParaRPr lang="en-US" altLang="ko-KR" dirty="0"/>
          </a:p>
          <a:p>
            <a:r>
              <a:rPr lang="ko-KR" altLang="en-US" dirty="0"/>
              <a:t>많습니다</a:t>
            </a:r>
            <a:endParaRPr lang="en-US" altLang="ko-KR" dirty="0"/>
          </a:p>
          <a:p>
            <a:r>
              <a:rPr lang="ko-KR" altLang="en-US" dirty="0"/>
              <a:t>가깝습니다</a:t>
            </a:r>
            <a:endParaRPr lang="en-US" altLang="ko-KR" dirty="0"/>
          </a:p>
          <a:p>
            <a:r>
              <a:rPr lang="ko-KR" altLang="en-US" dirty="0"/>
              <a:t>깨끗합니다</a:t>
            </a:r>
          </a:p>
        </p:txBody>
      </p:sp>
      <p:sp>
        <p:nvSpPr>
          <p:cNvPr id="6" name="텍스트 상자 5"/>
          <p:cNvSpPr txBox="1">
            <a:spLocks/>
          </p:cNvSpPr>
          <p:nvPr/>
        </p:nvSpPr>
        <p:spPr>
          <a:xfrm>
            <a:off x="2049780" y="2681605"/>
            <a:ext cx="4860925" cy="1827530"/>
          </a:xfrm>
          <a:prstGeom prst="rect">
            <a:avLst/>
          </a:prstGeom>
        </p:spPr>
        <p:txBody>
          <a:bodyPr vert="horz" wrap="square" lIns="91440" tIns="45720" rIns="91440" bIns="45720" numCol="1" anchor="ctr">
            <a:noAutofit/>
          </a:bodyPr>
          <a:lstStyle/>
          <a:p>
            <a:pPr marL="0" indent="0" algn="l" defTabSz="508000" eaLnBrk="1" fontAlgn="base" latinLnBrk="1" hangingPunct="1">
              <a:lnSpc>
                <a:spcPct val="150000"/>
              </a:lnSpc>
              <a:spcBef>
                <a:spcPts val="400"/>
              </a:spcBef>
              <a:spcAft>
                <a:spcPts val="0"/>
              </a:spcAft>
              <a:buFontTx/>
              <a:buNone/>
            </a:pPr>
            <a:r>
              <a:rPr sz="1600">
                <a:solidFill>
                  <a:srgbClr val="FFFFFF"/>
                </a:solidFill>
                <a:latin typeface="Arial" charset="0"/>
                <a:ea typeface="Arial" charset="0"/>
              </a:rPr>
              <a:t>Nhỏ</a:t>
            </a:r>
            <a:endParaRPr lang="ko-KR" altLang="en-US" sz="1600">
              <a:solidFill>
                <a:srgbClr val="FFFFFF"/>
              </a:solidFill>
              <a:latin typeface="Arial" charset="0"/>
              <a:ea typeface="Arial" charset="0"/>
            </a:endParaRPr>
          </a:p>
          <a:p>
            <a:pPr marL="0" indent="0" algn="l" defTabSz="508000" eaLnBrk="1" fontAlgn="base" latinLnBrk="1" hangingPunct="1">
              <a:lnSpc>
                <a:spcPct val="150000"/>
              </a:lnSpc>
              <a:spcBef>
                <a:spcPts val="400"/>
              </a:spcBef>
              <a:spcAft>
                <a:spcPts val="0"/>
              </a:spcAft>
              <a:buFontTx/>
              <a:buNone/>
            </a:pPr>
            <a:r>
              <a:rPr sz="1600">
                <a:solidFill>
                  <a:srgbClr val="FFFFFF"/>
                </a:solidFill>
                <a:latin typeface="Arial" charset="0"/>
                <a:ea typeface="Arial" charset="0"/>
              </a:rPr>
              <a:t>Nhiều</a:t>
            </a:r>
            <a:endParaRPr lang="ko-KR" altLang="en-US" sz="1600">
              <a:solidFill>
                <a:srgbClr val="FFFFFF"/>
              </a:solidFill>
              <a:latin typeface="Arial" charset="0"/>
              <a:ea typeface="Arial" charset="0"/>
            </a:endParaRPr>
          </a:p>
          <a:p>
            <a:pPr marL="0" indent="0" algn="l" defTabSz="508000" eaLnBrk="1" fontAlgn="base" latinLnBrk="1" hangingPunct="1">
              <a:lnSpc>
                <a:spcPct val="150000"/>
              </a:lnSpc>
              <a:spcBef>
                <a:spcPts val="400"/>
              </a:spcBef>
              <a:spcAft>
                <a:spcPts val="0"/>
              </a:spcAft>
              <a:buFontTx/>
              <a:buNone/>
            </a:pPr>
            <a:r>
              <a:rPr sz="1600">
                <a:solidFill>
                  <a:srgbClr val="FFFFFF"/>
                </a:solidFill>
                <a:latin typeface="Arial" charset="0"/>
                <a:ea typeface="Arial" charset="0"/>
              </a:rPr>
              <a:t>Gần</a:t>
            </a:r>
            <a:endParaRPr lang="ko-KR" altLang="en-US" sz="1600">
              <a:solidFill>
                <a:srgbClr val="FFFFFF"/>
              </a:solidFill>
              <a:latin typeface="Arial" charset="0"/>
              <a:ea typeface="Arial" charset="0"/>
            </a:endParaRPr>
          </a:p>
          <a:p>
            <a:pPr marL="0" indent="0" algn="l" defTabSz="508000" eaLnBrk="1" fontAlgn="base" latinLnBrk="1" hangingPunct="1">
              <a:lnSpc>
                <a:spcPct val="150000"/>
              </a:lnSpc>
              <a:spcBef>
                <a:spcPts val="400"/>
              </a:spcBef>
              <a:spcAft>
                <a:spcPts val="0"/>
              </a:spcAft>
              <a:buFontTx/>
              <a:buNone/>
            </a:pPr>
            <a:r>
              <a:rPr sz="1600">
                <a:solidFill>
                  <a:srgbClr val="FFFFFF"/>
                </a:solidFill>
                <a:latin typeface="Arial" charset="0"/>
                <a:ea typeface="Arial" charset="0"/>
              </a:rPr>
              <a:t>Sạch sẽ</a:t>
            </a:r>
            <a:endParaRPr lang="ko-KR" altLang="en-US" sz="1600">
              <a:solidFill>
                <a:srgbClr val="FFFFFF"/>
              </a:solidFill>
              <a:latin typeface="Arial" charset="0"/>
              <a:ea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203450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45185" y="205740"/>
            <a:ext cx="6480810" cy="522605"/>
          </a:xfrm>
        </p:spPr>
        <p:txBody>
          <a:bodyPr/>
          <a:lstStyle/>
          <a:p>
            <a:r>
              <a:rPr lang="ko-KR" altLang="en-US"/>
              <a:t>유형 </a:t>
            </a:r>
            <a:r>
              <a:rPr lang="en-US" altLang="ko-KR"/>
              <a:t>2(34~39): </a:t>
            </a:r>
            <a:r>
              <a:rPr lang="ko-KR" altLang="en-US"/>
              <a:t>빈칸 채우기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sz="quarter" idx="10"/>
          </p:nvPr>
        </p:nvSpPr>
        <p:spPr>
          <a:xfrm>
            <a:off x="372745" y="1139825"/>
            <a:ext cx="6014720" cy="338455"/>
          </a:xfrm>
        </p:spPr>
        <p:txBody>
          <a:bodyPr/>
          <a:lstStyle/>
          <a:p>
            <a:r>
              <a:rPr lang="en-US" altLang="ko-KR" dirty="0"/>
              <a:t>10. (         )</a:t>
            </a:r>
            <a:r>
              <a:rPr lang="ko-KR" altLang="en-US" dirty="0"/>
              <a:t>에 들어갈 가장 알맞은 것을 고르십시오</a:t>
            </a:r>
            <a:r>
              <a:rPr lang="en-US" altLang="ko-KR" dirty="0"/>
              <a:t>.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quarter" idx="11"/>
          </p:nvPr>
        </p:nvSpPr>
        <p:spPr>
          <a:xfrm>
            <a:off x="557530" y="1777365"/>
            <a:ext cx="5237480" cy="598805"/>
          </a:xfrm>
        </p:spPr>
        <p:txBody>
          <a:bodyPr/>
          <a:lstStyle/>
          <a:p>
            <a:r>
              <a:rPr lang="ko-KR" altLang="en-US" dirty="0"/>
              <a:t>수업이 끝났습니다</a:t>
            </a:r>
            <a:r>
              <a:rPr lang="en-US" altLang="ko-KR" dirty="0"/>
              <a:t>. </a:t>
            </a:r>
            <a:r>
              <a:rPr lang="ko-KR" altLang="en-US" dirty="0"/>
              <a:t>교실에서 </a:t>
            </a:r>
            <a:r>
              <a:rPr lang="en-US" altLang="ko-KR" dirty="0"/>
              <a:t>(       ).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12"/>
          </p:nvPr>
        </p:nvSpPr>
        <p:spPr>
          <a:xfrm>
            <a:off x="556895" y="2677795"/>
            <a:ext cx="4860290" cy="1826895"/>
          </a:xfrm>
        </p:spPr>
        <p:txBody>
          <a:bodyPr/>
          <a:lstStyle/>
          <a:p>
            <a:r>
              <a:rPr lang="ko-KR" altLang="en-US" dirty="0"/>
              <a:t>삽니다</a:t>
            </a:r>
            <a:endParaRPr lang="en-US" altLang="ko-KR" dirty="0"/>
          </a:p>
          <a:p>
            <a:r>
              <a:rPr lang="ko-KR" altLang="en-US" dirty="0"/>
              <a:t>씁니다</a:t>
            </a:r>
            <a:endParaRPr lang="en-US" altLang="ko-KR" dirty="0"/>
          </a:p>
          <a:p>
            <a:r>
              <a:rPr lang="ko-KR" altLang="en-US" dirty="0"/>
              <a:t>지냅니다</a:t>
            </a:r>
            <a:endParaRPr lang="en-US" altLang="ko-KR" dirty="0"/>
          </a:p>
          <a:p>
            <a:r>
              <a:rPr lang="ko-KR" altLang="en-US" dirty="0"/>
              <a:t>나갑니다</a:t>
            </a:r>
          </a:p>
        </p:txBody>
      </p:sp>
      <p:sp>
        <p:nvSpPr>
          <p:cNvPr id="6" name="텍스트 상자 5"/>
          <p:cNvSpPr txBox="1">
            <a:spLocks/>
          </p:cNvSpPr>
          <p:nvPr/>
        </p:nvSpPr>
        <p:spPr>
          <a:xfrm>
            <a:off x="2049780" y="2681605"/>
            <a:ext cx="4860925" cy="1827530"/>
          </a:xfrm>
          <a:prstGeom prst="rect">
            <a:avLst/>
          </a:prstGeom>
        </p:spPr>
        <p:txBody>
          <a:bodyPr vert="horz" wrap="square" lIns="91440" tIns="45720" rIns="91440" bIns="45720" numCol="1" anchor="ctr">
            <a:noAutofit/>
          </a:bodyPr>
          <a:lstStyle/>
          <a:p>
            <a:pPr marL="0" indent="0" algn="l" defTabSz="508000" eaLnBrk="1" fontAlgn="base" latinLnBrk="1" hangingPunct="1">
              <a:lnSpc>
                <a:spcPct val="150000"/>
              </a:lnSpc>
              <a:spcBef>
                <a:spcPts val="400"/>
              </a:spcBef>
              <a:spcAft>
                <a:spcPts val="0"/>
              </a:spcAft>
              <a:buFontTx/>
              <a:buNone/>
            </a:pPr>
            <a:r>
              <a:rPr sz="1600">
                <a:solidFill>
                  <a:srgbClr val="FFFFFF"/>
                </a:solidFill>
                <a:latin typeface="Arial" charset="0"/>
                <a:ea typeface="Arial" charset="0"/>
              </a:rPr>
              <a:t>Mua</a:t>
            </a:r>
            <a:endParaRPr lang="ko-KR" altLang="en-US" sz="1600">
              <a:solidFill>
                <a:srgbClr val="FFFFFF"/>
              </a:solidFill>
              <a:latin typeface="Arial" charset="0"/>
              <a:ea typeface="Arial" charset="0"/>
            </a:endParaRPr>
          </a:p>
          <a:p>
            <a:pPr marL="0" indent="0" algn="l" defTabSz="508000" eaLnBrk="1" fontAlgn="base" latinLnBrk="1" hangingPunct="1">
              <a:lnSpc>
                <a:spcPct val="150000"/>
              </a:lnSpc>
              <a:spcBef>
                <a:spcPts val="400"/>
              </a:spcBef>
              <a:spcAft>
                <a:spcPts val="0"/>
              </a:spcAft>
              <a:buFontTx/>
              <a:buNone/>
            </a:pPr>
            <a:r>
              <a:rPr sz="1600">
                <a:solidFill>
                  <a:srgbClr val="FFFFFF"/>
                </a:solidFill>
                <a:latin typeface="Arial" charset="0"/>
                <a:ea typeface="Arial" charset="0"/>
              </a:rPr>
              <a:t>Dùng/Viết</a:t>
            </a:r>
            <a:endParaRPr lang="ko-KR" altLang="en-US" sz="1600">
              <a:solidFill>
                <a:srgbClr val="FFFFFF"/>
              </a:solidFill>
              <a:latin typeface="Arial" charset="0"/>
              <a:ea typeface="Arial" charset="0"/>
            </a:endParaRPr>
          </a:p>
          <a:p>
            <a:pPr marL="0" indent="0" algn="l" defTabSz="508000" eaLnBrk="1" fontAlgn="base" latinLnBrk="1" hangingPunct="1">
              <a:lnSpc>
                <a:spcPct val="150000"/>
              </a:lnSpc>
              <a:spcBef>
                <a:spcPts val="400"/>
              </a:spcBef>
              <a:spcAft>
                <a:spcPts val="0"/>
              </a:spcAft>
              <a:buFontTx/>
              <a:buNone/>
            </a:pPr>
            <a:r>
              <a:rPr sz="1600">
                <a:solidFill>
                  <a:srgbClr val="FFFFFF"/>
                </a:solidFill>
                <a:latin typeface="Arial" charset="0"/>
                <a:ea typeface="Arial" charset="0"/>
              </a:rPr>
              <a:t>Trải qua</a:t>
            </a:r>
            <a:endParaRPr lang="ko-KR" altLang="en-US" sz="1600">
              <a:solidFill>
                <a:srgbClr val="FFFFFF"/>
              </a:solidFill>
              <a:latin typeface="Arial" charset="0"/>
              <a:ea typeface="Arial" charset="0"/>
            </a:endParaRPr>
          </a:p>
          <a:p>
            <a:pPr marL="0" indent="0" algn="l" defTabSz="508000" eaLnBrk="1" fontAlgn="base" latinLnBrk="1" hangingPunct="1">
              <a:lnSpc>
                <a:spcPct val="150000"/>
              </a:lnSpc>
              <a:spcBef>
                <a:spcPts val="400"/>
              </a:spcBef>
              <a:spcAft>
                <a:spcPts val="0"/>
              </a:spcAft>
              <a:buFontTx/>
              <a:buNone/>
            </a:pPr>
            <a:r>
              <a:rPr sz="1600">
                <a:solidFill>
                  <a:srgbClr val="FFFFFF"/>
                </a:solidFill>
                <a:latin typeface="Arial" charset="0"/>
                <a:ea typeface="Arial" charset="0"/>
              </a:rPr>
              <a:t>Rời đi</a:t>
            </a:r>
            <a:endParaRPr lang="ko-KR" altLang="en-US" sz="1600">
              <a:solidFill>
                <a:srgbClr val="FFFFFF"/>
              </a:solidFill>
              <a:latin typeface="Arial" charset="0"/>
              <a:ea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622962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45185" y="205740"/>
            <a:ext cx="6480810" cy="522605"/>
          </a:xfrm>
        </p:spPr>
        <p:txBody>
          <a:bodyPr/>
          <a:lstStyle/>
          <a:p>
            <a:r>
              <a:rPr lang="ko-KR" altLang="en-US"/>
              <a:t>유형 </a:t>
            </a:r>
            <a:r>
              <a:rPr lang="en-US" altLang="ko-KR"/>
              <a:t>2(34~39): </a:t>
            </a:r>
            <a:r>
              <a:rPr lang="ko-KR" altLang="en-US"/>
              <a:t>빈칸 채우기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sz="quarter" idx="10"/>
          </p:nvPr>
        </p:nvSpPr>
        <p:spPr>
          <a:xfrm>
            <a:off x="372745" y="1139825"/>
            <a:ext cx="6014720" cy="338455"/>
          </a:xfrm>
        </p:spPr>
        <p:txBody>
          <a:bodyPr/>
          <a:lstStyle/>
          <a:p>
            <a:r>
              <a:rPr lang="en-US" altLang="ko-KR" dirty="0"/>
              <a:t>11. (         )</a:t>
            </a:r>
            <a:r>
              <a:rPr lang="ko-KR" altLang="en-US" dirty="0"/>
              <a:t>에 들어갈 가장 알맞은 것을 고르십시오</a:t>
            </a:r>
            <a:r>
              <a:rPr lang="en-US" altLang="ko-KR" dirty="0"/>
              <a:t>.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quarter" idx="11"/>
          </p:nvPr>
        </p:nvSpPr>
        <p:spPr>
          <a:xfrm>
            <a:off x="557530" y="1777365"/>
            <a:ext cx="5237480" cy="598805"/>
          </a:xfrm>
        </p:spPr>
        <p:txBody>
          <a:bodyPr/>
          <a:lstStyle/>
          <a:p>
            <a:r>
              <a:rPr lang="ko-KR" altLang="en-US" dirty="0"/>
              <a:t>한국 여행이 재미있었습니다</a:t>
            </a:r>
            <a:r>
              <a:rPr lang="en-US" altLang="ko-KR" dirty="0"/>
              <a:t>. </a:t>
            </a:r>
            <a:r>
              <a:rPr lang="ko-KR" altLang="en-US" dirty="0"/>
              <a:t>다음에 </a:t>
            </a:r>
            <a:r>
              <a:rPr lang="en-US" altLang="ko-KR" dirty="0"/>
              <a:t>(      ) </a:t>
            </a:r>
            <a:r>
              <a:rPr lang="ko-KR" altLang="en-US" dirty="0"/>
              <a:t>갈 겁니다</a:t>
            </a:r>
            <a:r>
              <a:rPr lang="en-US" altLang="ko-KR" dirty="0"/>
              <a:t>.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12"/>
          </p:nvPr>
        </p:nvSpPr>
        <p:spPr>
          <a:xfrm>
            <a:off x="556895" y="2677795"/>
            <a:ext cx="4860290" cy="1826895"/>
          </a:xfrm>
        </p:spPr>
        <p:txBody>
          <a:bodyPr/>
          <a:lstStyle/>
          <a:p>
            <a:r>
              <a:rPr lang="ko-KR" altLang="en-US" dirty="0"/>
              <a:t>다시</a:t>
            </a:r>
            <a:endParaRPr lang="en-US" altLang="ko-KR" dirty="0"/>
          </a:p>
          <a:p>
            <a:r>
              <a:rPr lang="ko-KR" altLang="en-US" dirty="0"/>
              <a:t>서로</a:t>
            </a:r>
            <a:endParaRPr lang="en-US" altLang="ko-KR" dirty="0"/>
          </a:p>
          <a:p>
            <a:r>
              <a:rPr lang="ko-KR" altLang="en-US" dirty="0"/>
              <a:t>아주</a:t>
            </a:r>
            <a:endParaRPr lang="en-US" altLang="ko-KR" dirty="0"/>
          </a:p>
          <a:p>
            <a:r>
              <a:rPr lang="ko-KR" altLang="en-US" dirty="0"/>
              <a:t>제일</a:t>
            </a:r>
          </a:p>
        </p:txBody>
      </p:sp>
      <p:sp>
        <p:nvSpPr>
          <p:cNvPr id="6" name="텍스트 상자 5"/>
          <p:cNvSpPr txBox="1">
            <a:spLocks/>
          </p:cNvSpPr>
          <p:nvPr/>
        </p:nvSpPr>
        <p:spPr>
          <a:xfrm>
            <a:off x="1653540" y="2672080"/>
            <a:ext cx="4860925" cy="1827530"/>
          </a:xfrm>
          <a:prstGeom prst="rect">
            <a:avLst/>
          </a:prstGeom>
        </p:spPr>
        <p:txBody>
          <a:bodyPr vert="horz" wrap="square" lIns="91440" tIns="45720" rIns="91440" bIns="45720" numCol="1" anchor="ctr">
            <a:noAutofit/>
          </a:bodyPr>
          <a:lstStyle/>
          <a:p>
            <a:pPr marL="0" indent="0" algn="l" defTabSz="508000" eaLnBrk="1" fontAlgn="base" latinLnBrk="1" hangingPunct="1">
              <a:lnSpc>
                <a:spcPct val="150000"/>
              </a:lnSpc>
              <a:spcBef>
                <a:spcPts val="400"/>
              </a:spcBef>
              <a:spcAft>
                <a:spcPts val="0"/>
              </a:spcAft>
              <a:buFontTx/>
              <a:buNone/>
            </a:pPr>
            <a:r>
              <a:rPr sz="1600">
                <a:solidFill>
                  <a:srgbClr val="FFFFFF"/>
                </a:solidFill>
                <a:latin typeface="Arial" charset="0"/>
                <a:ea typeface="Arial" charset="0"/>
              </a:rPr>
              <a:t>Lại</a:t>
            </a:r>
            <a:endParaRPr lang="ko-KR" altLang="en-US" sz="1600">
              <a:solidFill>
                <a:srgbClr val="FFFFFF"/>
              </a:solidFill>
              <a:latin typeface="Arial" charset="0"/>
              <a:ea typeface="Arial" charset="0"/>
            </a:endParaRPr>
          </a:p>
          <a:p>
            <a:pPr marL="0" indent="0" algn="l" defTabSz="508000" eaLnBrk="1" fontAlgn="base" latinLnBrk="1" hangingPunct="1">
              <a:lnSpc>
                <a:spcPct val="150000"/>
              </a:lnSpc>
              <a:spcBef>
                <a:spcPts val="400"/>
              </a:spcBef>
              <a:spcAft>
                <a:spcPts val="0"/>
              </a:spcAft>
              <a:buFontTx/>
              <a:buNone/>
            </a:pPr>
            <a:r>
              <a:rPr sz="1600">
                <a:solidFill>
                  <a:srgbClr val="FFFFFF"/>
                </a:solidFill>
                <a:latin typeface="Arial" charset="0"/>
                <a:ea typeface="Arial" charset="0"/>
              </a:rPr>
              <a:t>Lẫn nhau</a:t>
            </a:r>
            <a:endParaRPr lang="ko-KR" altLang="en-US" sz="1600">
              <a:solidFill>
                <a:srgbClr val="FFFFFF"/>
              </a:solidFill>
              <a:latin typeface="Arial" charset="0"/>
              <a:ea typeface="Arial" charset="0"/>
            </a:endParaRPr>
          </a:p>
          <a:p>
            <a:pPr marL="0" indent="0" algn="l" defTabSz="508000" eaLnBrk="1" fontAlgn="base" latinLnBrk="1" hangingPunct="1">
              <a:lnSpc>
                <a:spcPct val="150000"/>
              </a:lnSpc>
              <a:spcBef>
                <a:spcPts val="400"/>
              </a:spcBef>
              <a:spcAft>
                <a:spcPts val="0"/>
              </a:spcAft>
              <a:buFontTx/>
              <a:buNone/>
            </a:pPr>
            <a:r>
              <a:rPr sz="1600">
                <a:solidFill>
                  <a:srgbClr val="FFFFFF"/>
                </a:solidFill>
                <a:latin typeface="Arial" charset="0"/>
                <a:ea typeface="Arial" charset="0"/>
              </a:rPr>
              <a:t>Rất</a:t>
            </a:r>
            <a:endParaRPr lang="ko-KR" altLang="en-US" sz="1600">
              <a:solidFill>
                <a:srgbClr val="FFFFFF"/>
              </a:solidFill>
              <a:latin typeface="Arial" charset="0"/>
              <a:ea typeface="Arial" charset="0"/>
            </a:endParaRPr>
          </a:p>
          <a:p>
            <a:pPr marL="0" indent="0" algn="l" defTabSz="508000" eaLnBrk="1" fontAlgn="base" latinLnBrk="1" hangingPunct="1">
              <a:lnSpc>
                <a:spcPct val="150000"/>
              </a:lnSpc>
              <a:spcBef>
                <a:spcPts val="400"/>
              </a:spcBef>
              <a:spcAft>
                <a:spcPts val="0"/>
              </a:spcAft>
              <a:buFontTx/>
              <a:buNone/>
            </a:pPr>
            <a:r>
              <a:rPr sz="1600">
                <a:solidFill>
                  <a:srgbClr val="FFFFFF"/>
                </a:solidFill>
                <a:latin typeface="Arial" charset="0"/>
                <a:ea typeface="Arial" charset="0"/>
              </a:rPr>
              <a:t>Nhất</a:t>
            </a:r>
            <a:endParaRPr lang="ko-KR" altLang="en-US" sz="1600">
              <a:solidFill>
                <a:srgbClr val="FFFFFF"/>
              </a:solidFill>
              <a:latin typeface="Arial" charset="0"/>
              <a:ea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547160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45185" y="205740"/>
            <a:ext cx="6480810" cy="522605"/>
          </a:xfrm>
        </p:spPr>
        <p:txBody>
          <a:bodyPr/>
          <a:lstStyle/>
          <a:p>
            <a:r>
              <a:rPr lang="ko-KR" altLang="en-US"/>
              <a:t>유형 </a:t>
            </a:r>
            <a:r>
              <a:rPr lang="en-US" altLang="ko-KR"/>
              <a:t>2(34~39): </a:t>
            </a:r>
            <a:r>
              <a:rPr lang="ko-KR" altLang="en-US"/>
              <a:t>빈칸 채우기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sz="quarter" idx="10"/>
          </p:nvPr>
        </p:nvSpPr>
        <p:spPr>
          <a:xfrm>
            <a:off x="372745" y="1139825"/>
            <a:ext cx="6014720" cy="338455"/>
          </a:xfrm>
        </p:spPr>
        <p:txBody>
          <a:bodyPr/>
          <a:lstStyle/>
          <a:p>
            <a:r>
              <a:rPr lang="en-US" altLang="ko-KR" dirty="0"/>
              <a:t>12. (         )</a:t>
            </a:r>
            <a:r>
              <a:rPr lang="ko-KR" altLang="en-US" dirty="0"/>
              <a:t>에 들어갈 가장 알맞은 것을 고르십시오</a:t>
            </a:r>
            <a:r>
              <a:rPr lang="en-US" altLang="ko-KR" dirty="0"/>
              <a:t>.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quarter" idx="11"/>
          </p:nvPr>
        </p:nvSpPr>
        <p:spPr>
          <a:xfrm>
            <a:off x="557530" y="1777365"/>
            <a:ext cx="5237480" cy="598805"/>
          </a:xfrm>
        </p:spPr>
        <p:txBody>
          <a:bodyPr/>
          <a:lstStyle/>
          <a:p>
            <a:r>
              <a:rPr lang="ko-KR" altLang="en-US" dirty="0"/>
              <a:t>비가 옵니다</a:t>
            </a:r>
            <a:r>
              <a:rPr lang="en-US" altLang="ko-KR" dirty="0"/>
              <a:t>. </a:t>
            </a:r>
            <a:r>
              <a:rPr lang="ko-KR" altLang="en-US" dirty="0"/>
              <a:t>그리고 바람도 </a:t>
            </a:r>
            <a:r>
              <a:rPr lang="en-US" altLang="ko-KR" dirty="0"/>
              <a:t>(       ).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12"/>
          </p:nvPr>
        </p:nvSpPr>
        <p:spPr>
          <a:xfrm>
            <a:off x="556895" y="2677795"/>
            <a:ext cx="4860290" cy="1826895"/>
          </a:xfrm>
        </p:spPr>
        <p:txBody>
          <a:bodyPr/>
          <a:lstStyle/>
          <a:p>
            <a:r>
              <a:rPr lang="ko-KR" altLang="en-US" dirty="0"/>
              <a:t>줍니다</a:t>
            </a:r>
            <a:endParaRPr lang="en-US" altLang="ko-KR" dirty="0"/>
          </a:p>
          <a:p>
            <a:r>
              <a:rPr lang="ko-KR" altLang="en-US" dirty="0"/>
              <a:t>붑니다 </a:t>
            </a:r>
            <a:endParaRPr lang="en-US" altLang="ko-KR" dirty="0"/>
          </a:p>
          <a:p>
            <a:r>
              <a:rPr lang="ko-KR" altLang="en-US" dirty="0"/>
              <a:t>옵니다</a:t>
            </a:r>
            <a:endParaRPr lang="en-US" altLang="ko-KR" dirty="0"/>
          </a:p>
          <a:p>
            <a:r>
              <a:rPr lang="ko-KR" altLang="en-US" dirty="0"/>
              <a:t>됩니다</a:t>
            </a:r>
          </a:p>
        </p:txBody>
      </p:sp>
      <p:sp>
        <p:nvSpPr>
          <p:cNvPr id="6" name="모서리가 둥근 직사각형 5"/>
          <p:cNvSpPr/>
          <p:nvPr/>
        </p:nvSpPr>
        <p:spPr>
          <a:xfrm>
            <a:off x="3017546" y="2681605"/>
            <a:ext cx="3371850" cy="1504315"/>
          </a:xfrm>
          <a:prstGeom prst="round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ko-KR" altLang="en-US" dirty="0">
                <a:solidFill>
                  <a:srgbClr val="FFFF00"/>
                </a:solidFill>
                <a:latin typeface="맑은 고딕"/>
                <a:ea typeface="맑은 고딕"/>
              </a:rPr>
              <a:t>   ① 비가 오다</a:t>
            </a:r>
            <a:endParaRPr lang="en-US" altLang="ko-KR" dirty="0">
              <a:solidFill>
                <a:srgbClr val="FFFF00"/>
              </a:solidFill>
              <a:latin typeface="맑은 고딕"/>
              <a:ea typeface="맑은 고딕"/>
            </a:endParaRPr>
          </a:p>
          <a:p>
            <a:r>
              <a:rPr lang="ko-KR" altLang="en-US" dirty="0">
                <a:solidFill>
                  <a:srgbClr val="FFFF00"/>
                </a:solidFill>
                <a:latin typeface="맑은 고딕"/>
                <a:ea typeface="맑은 고딕"/>
              </a:rPr>
              <a:t>   ② 바람이 불다</a:t>
            </a:r>
            <a:endParaRPr lang="en-US" altLang="ko-KR" dirty="0">
              <a:solidFill>
                <a:srgbClr val="FFFF00"/>
              </a:solidFill>
              <a:latin typeface="맑은 고딕"/>
              <a:ea typeface="맑은 고딕"/>
            </a:endParaRPr>
          </a:p>
          <a:p>
            <a:r>
              <a:rPr lang="ko-KR" altLang="en-US" dirty="0">
                <a:solidFill>
                  <a:srgbClr val="FFFF00"/>
                </a:solidFill>
                <a:latin typeface="맑은 고딕"/>
                <a:ea typeface="맑은 고딕"/>
              </a:rPr>
              <a:t>   ③ 눈이 오다</a:t>
            </a:r>
          </a:p>
        </p:txBody>
      </p:sp>
      <p:sp>
        <p:nvSpPr>
          <p:cNvPr id="7" name="텍스트 상자 6"/>
          <p:cNvSpPr txBox="1">
            <a:spLocks/>
          </p:cNvSpPr>
          <p:nvPr/>
        </p:nvSpPr>
        <p:spPr>
          <a:xfrm>
            <a:off x="2049780" y="2681605"/>
            <a:ext cx="4860925" cy="1827530"/>
          </a:xfrm>
          <a:prstGeom prst="rect">
            <a:avLst/>
          </a:prstGeom>
        </p:spPr>
        <p:txBody>
          <a:bodyPr vert="horz" wrap="square" lIns="91440" tIns="45720" rIns="91440" bIns="45720" numCol="1" anchor="ctr">
            <a:noAutofit/>
          </a:bodyPr>
          <a:lstStyle/>
          <a:p>
            <a:pPr marL="0" indent="0" algn="l" defTabSz="508000" eaLnBrk="1" fontAlgn="base" latinLnBrk="1" hangingPunct="1">
              <a:lnSpc>
                <a:spcPct val="150000"/>
              </a:lnSpc>
              <a:spcBef>
                <a:spcPts val="400"/>
              </a:spcBef>
              <a:spcAft>
                <a:spcPts val="0"/>
              </a:spcAft>
              <a:buFontTx/>
              <a:buNone/>
            </a:pPr>
            <a:r>
              <a:rPr sz="1600" dirty="0">
                <a:solidFill>
                  <a:schemeClr val="bg1"/>
                </a:solidFill>
                <a:latin typeface="Arial" charset="0"/>
                <a:ea typeface="Arial" charset="0"/>
              </a:rPr>
              <a:t>Cho</a:t>
            </a:r>
            <a:endParaRPr lang="ko-KR" altLang="en-US" sz="1600" dirty="0">
              <a:solidFill>
                <a:schemeClr val="bg1"/>
              </a:solidFill>
              <a:latin typeface="Arial" charset="0"/>
              <a:ea typeface="Arial" charset="0"/>
            </a:endParaRPr>
          </a:p>
          <a:p>
            <a:pPr marL="0" indent="0" algn="l" defTabSz="508000" eaLnBrk="1" fontAlgn="base" latinLnBrk="1" hangingPunct="1">
              <a:lnSpc>
                <a:spcPct val="150000"/>
              </a:lnSpc>
              <a:spcBef>
                <a:spcPts val="400"/>
              </a:spcBef>
              <a:spcAft>
                <a:spcPts val="0"/>
              </a:spcAft>
              <a:buFontTx/>
              <a:buNone/>
            </a:pPr>
            <a:r>
              <a:rPr sz="1600" dirty="0" err="1">
                <a:solidFill>
                  <a:schemeClr val="bg1"/>
                </a:solidFill>
                <a:latin typeface="Arial" charset="0"/>
                <a:ea typeface="Arial" charset="0"/>
              </a:rPr>
              <a:t>Thổi</a:t>
            </a:r>
            <a:r>
              <a:rPr lang="en-US" sz="1600" dirty="0">
                <a:solidFill>
                  <a:schemeClr val="bg1"/>
                </a:solidFill>
                <a:latin typeface="Arial" charset="0"/>
                <a:ea typeface="Arial" charset="0"/>
              </a:rPr>
              <a:t> </a:t>
            </a:r>
            <a:endParaRPr lang="ko-KR" altLang="en-US" sz="1600" dirty="0">
              <a:solidFill>
                <a:schemeClr val="bg1"/>
              </a:solidFill>
              <a:latin typeface="Arial" charset="0"/>
              <a:ea typeface="Arial" charset="0"/>
            </a:endParaRPr>
          </a:p>
          <a:p>
            <a:pPr marL="0" indent="0" algn="l" defTabSz="508000" eaLnBrk="1" fontAlgn="base" latinLnBrk="1" hangingPunct="1">
              <a:lnSpc>
                <a:spcPct val="150000"/>
              </a:lnSpc>
              <a:spcBef>
                <a:spcPts val="400"/>
              </a:spcBef>
              <a:spcAft>
                <a:spcPts val="0"/>
              </a:spcAft>
              <a:buFontTx/>
              <a:buNone/>
            </a:pPr>
            <a:r>
              <a:rPr sz="1600" dirty="0" err="1">
                <a:solidFill>
                  <a:schemeClr val="bg1"/>
                </a:solidFill>
                <a:latin typeface="Arial" charset="0"/>
                <a:ea typeface="Arial" charset="0"/>
              </a:rPr>
              <a:t>Đến</a:t>
            </a:r>
            <a:r>
              <a:rPr sz="1600" dirty="0">
                <a:solidFill>
                  <a:schemeClr val="bg1"/>
                </a:solidFill>
                <a:latin typeface="Arial" charset="0"/>
                <a:ea typeface="Arial" charset="0"/>
              </a:rPr>
              <a:t>/</a:t>
            </a:r>
            <a:r>
              <a:rPr sz="1600" dirty="0" err="1">
                <a:solidFill>
                  <a:schemeClr val="bg1"/>
                </a:solidFill>
                <a:latin typeface="Arial" charset="0"/>
                <a:ea typeface="Arial" charset="0"/>
              </a:rPr>
              <a:t>Rơi</a:t>
            </a:r>
            <a:endParaRPr lang="ko-KR" altLang="en-US" sz="1600" dirty="0">
              <a:solidFill>
                <a:schemeClr val="bg1"/>
              </a:solidFill>
              <a:latin typeface="Arial" charset="0"/>
              <a:ea typeface="Arial" charset="0"/>
            </a:endParaRPr>
          </a:p>
          <a:p>
            <a:pPr marL="0" indent="0" algn="l" defTabSz="508000" eaLnBrk="1" fontAlgn="base" latinLnBrk="1" hangingPunct="1">
              <a:lnSpc>
                <a:spcPct val="150000"/>
              </a:lnSpc>
              <a:spcBef>
                <a:spcPts val="400"/>
              </a:spcBef>
              <a:spcAft>
                <a:spcPts val="0"/>
              </a:spcAft>
              <a:buFontTx/>
              <a:buNone/>
            </a:pPr>
            <a:r>
              <a:rPr sz="1600" dirty="0" err="1">
                <a:solidFill>
                  <a:schemeClr val="bg1"/>
                </a:solidFill>
                <a:latin typeface="Arial" charset="0"/>
                <a:ea typeface="Arial" charset="0"/>
              </a:rPr>
              <a:t>Trở</a:t>
            </a:r>
            <a:r>
              <a:rPr sz="1600" dirty="0">
                <a:solidFill>
                  <a:schemeClr val="bg1"/>
                </a:solidFill>
                <a:latin typeface="Arial" charset="0"/>
                <a:ea typeface="Arial" charset="0"/>
              </a:rPr>
              <a:t> </a:t>
            </a:r>
            <a:r>
              <a:rPr sz="1600" dirty="0" err="1">
                <a:solidFill>
                  <a:schemeClr val="bg1"/>
                </a:solidFill>
                <a:latin typeface="Arial" charset="0"/>
                <a:ea typeface="Arial" charset="0"/>
              </a:rPr>
              <a:t>thành</a:t>
            </a:r>
            <a:endParaRPr lang="ko-KR" altLang="en-US" sz="1600" dirty="0">
              <a:solidFill>
                <a:schemeClr val="bg1"/>
              </a:solidFill>
              <a:latin typeface="Arial" charset="0"/>
              <a:ea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227619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2" animBg="1"/>
      <p:bldP spid="7" grpId="0" animBg="1"/>
      <p:bldP spid="7" grpId="1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45185" y="205740"/>
            <a:ext cx="6480810" cy="522605"/>
          </a:xfrm>
        </p:spPr>
        <p:txBody>
          <a:bodyPr/>
          <a:lstStyle/>
          <a:p>
            <a:r>
              <a:rPr lang="ko-KR" altLang="en-US"/>
              <a:t>유형 </a:t>
            </a:r>
            <a:r>
              <a:rPr lang="en-US" altLang="ko-KR"/>
              <a:t>2(34~39): </a:t>
            </a:r>
            <a:r>
              <a:rPr lang="ko-KR" altLang="en-US"/>
              <a:t>빈칸 채우기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sz="quarter" idx="10"/>
          </p:nvPr>
        </p:nvSpPr>
        <p:spPr>
          <a:xfrm>
            <a:off x="372745" y="1139825"/>
            <a:ext cx="6014720" cy="338455"/>
          </a:xfrm>
        </p:spPr>
        <p:txBody>
          <a:bodyPr/>
          <a:lstStyle/>
          <a:p>
            <a:r>
              <a:rPr lang="en-US" altLang="ko-KR" dirty="0"/>
              <a:t>13. (         )</a:t>
            </a:r>
            <a:r>
              <a:rPr lang="ko-KR" altLang="en-US" dirty="0"/>
              <a:t>에 들어갈 가장 알맞은 것을 고르십시오</a:t>
            </a:r>
            <a:r>
              <a:rPr lang="en-US" altLang="ko-KR" dirty="0"/>
              <a:t>.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quarter" idx="11"/>
          </p:nvPr>
        </p:nvSpPr>
        <p:spPr>
          <a:xfrm>
            <a:off x="557530" y="1777365"/>
            <a:ext cx="5237480" cy="598805"/>
          </a:xfrm>
        </p:spPr>
        <p:txBody>
          <a:bodyPr/>
          <a:lstStyle/>
          <a:p>
            <a:r>
              <a:rPr lang="ko-KR" altLang="en-US" dirty="0"/>
              <a:t>안방이 춥습니다</a:t>
            </a:r>
            <a:r>
              <a:rPr lang="en-US" altLang="ko-KR" dirty="0"/>
              <a:t>. </a:t>
            </a:r>
            <a:r>
              <a:rPr lang="ko-KR" altLang="en-US" dirty="0"/>
              <a:t>문을 </a:t>
            </a:r>
            <a:r>
              <a:rPr lang="en-US" altLang="ko-KR" dirty="0"/>
              <a:t>(      ).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12"/>
          </p:nvPr>
        </p:nvSpPr>
        <p:spPr>
          <a:xfrm>
            <a:off x="556895" y="2677795"/>
            <a:ext cx="4860290" cy="1826895"/>
          </a:xfrm>
        </p:spPr>
        <p:txBody>
          <a:bodyPr/>
          <a:lstStyle/>
          <a:p>
            <a:r>
              <a:rPr lang="ko-KR" altLang="en-US" dirty="0"/>
              <a:t>닫습니다</a:t>
            </a:r>
            <a:endParaRPr lang="en-US" altLang="ko-KR" dirty="0"/>
          </a:p>
          <a:p>
            <a:r>
              <a:rPr lang="ko-KR" altLang="en-US" dirty="0"/>
              <a:t>닦습니다</a:t>
            </a:r>
            <a:endParaRPr lang="en-US" altLang="ko-KR" dirty="0"/>
          </a:p>
          <a:p>
            <a:r>
              <a:rPr lang="ko-KR" altLang="en-US" dirty="0"/>
              <a:t>놓습니다</a:t>
            </a:r>
            <a:endParaRPr lang="en-US" altLang="ko-KR" dirty="0"/>
          </a:p>
          <a:p>
            <a:r>
              <a:rPr lang="ko-KR" altLang="en-US" dirty="0"/>
              <a:t>그립니다</a:t>
            </a:r>
          </a:p>
        </p:txBody>
      </p:sp>
      <p:sp>
        <p:nvSpPr>
          <p:cNvPr id="6" name="텍스트 상자 5"/>
          <p:cNvSpPr txBox="1">
            <a:spLocks/>
          </p:cNvSpPr>
          <p:nvPr/>
        </p:nvSpPr>
        <p:spPr>
          <a:xfrm>
            <a:off x="2049780" y="2681605"/>
            <a:ext cx="4860925" cy="1827530"/>
          </a:xfrm>
          <a:prstGeom prst="rect">
            <a:avLst/>
          </a:prstGeom>
        </p:spPr>
        <p:txBody>
          <a:bodyPr vert="horz" wrap="square" lIns="91440" tIns="45720" rIns="91440" bIns="45720" numCol="1" anchor="ctr">
            <a:noAutofit/>
          </a:bodyPr>
          <a:lstStyle/>
          <a:p>
            <a:pPr marL="0" indent="0" algn="l" defTabSz="508000" eaLnBrk="1" fontAlgn="base" latinLnBrk="1" hangingPunct="1">
              <a:lnSpc>
                <a:spcPct val="150000"/>
              </a:lnSpc>
              <a:spcBef>
                <a:spcPts val="400"/>
              </a:spcBef>
              <a:spcAft>
                <a:spcPts val="0"/>
              </a:spcAft>
              <a:buFontTx/>
              <a:buNone/>
            </a:pPr>
            <a:r>
              <a:rPr sz="1600">
                <a:solidFill>
                  <a:srgbClr val="FFFFFF"/>
                </a:solidFill>
                <a:latin typeface="Arial" charset="0"/>
                <a:ea typeface="Arial" charset="0"/>
              </a:rPr>
              <a:t>Đóng</a:t>
            </a:r>
            <a:endParaRPr lang="ko-KR" altLang="en-US" sz="1600">
              <a:solidFill>
                <a:srgbClr val="FFFFFF"/>
              </a:solidFill>
              <a:latin typeface="Arial" charset="0"/>
              <a:ea typeface="Arial" charset="0"/>
            </a:endParaRPr>
          </a:p>
          <a:p>
            <a:pPr marL="0" indent="0" algn="l" defTabSz="508000" eaLnBrk="1" fontAlgn="base" latinLnBrk="1" hangingPunct="1">
              <a:lnSpc>
                <a:spcPct val="150000"/>
              </a:lnSpc>
              <a:spcBef>
                <a:spcPts val="400"/>
              </a:spcBef>
              <a:spcAft>
                <a:spcPts val="0"/>
              </a:spcAft>
              <a:buFontTx/>
              <a:buNone/>
            </a:pPr>
            <a:r>
              <a:rPr sz="1600">
                <a:solidFill>
                  <a:srgbClr val="FFFFFF"/>
                </a:solidFill>
                <a:latin typeface="Arial" charset="0"/>
                <a:ea typeface="Arial" charset="0"/>
              </a:rPr>
              <a:t>Lau</a:t>
            </a:r>
            <a:endParaRPr lang="ko-KR" altLang="en-US" sz="1600">
              <a:solidFill>
                <a:srgbClr val="FFFFFF"/>
              </a:solidFill>
              <a:latin typeface="Arial" charset="0"/>
              <a:ea typeface="Arial" charset="0"/>
            </a:endParaRPr>
          </a:p>
          <a:p>
            <a:pPr marL="0" indent="0" algn="l" defTabSz="508000" eaLnBrk="1" fontAlgn="base" latinLnBrk="1" hangingPunct="1">
              <a:lnSpc>
                <a:spcPct val="150000"/>
              </a:lnSpc>
              <a:spcBef>
                <a:spcPts val="400"/>
              </a:spcBef>
              <a:spcAft>
                <a:spcPts val="0"/>
              </a:spcAft>
              <a:buFontTx/>
              <a:buNone/>
            </a:pPr>
            <a:r>
              <a:rPr sz="1600">
                <a:solidFill>
                  <a:srgbClr val="FFFFFF"/>
                </a:solidFill>
                <a:latin typeface="Arial" charset="0"/>
                <a:ea typeface="Arial" charset="0"/>
              </a:rPr>
              <a:t>Đặt/để</a:t>
            </a:r>
            <a:endParaRPr lang="ko-KR" altLang="en-US" sz="1600">
              <a:solidFill>
                <a:srgbClr val="FFFFFF"/>
              </a:solidFill>
              <a:latin typeface="Arial" charset="0"/>
              <a:ea typeface="Arial" charset="0"/>
            </a:endParaRPr>
          </a:p>
          <a:p>
            <a:pPr marL="0" indent="0" algn="l" defTabSz="508000" eaLnBrk="1" fontAlgn="base" latinLnBrk="1" hangingPunct="1">
              <a:lnSpc>
                <a:spcPct val="150000"/>
              </a:lnSpc>
              <a:spcBef>
                <a:spcPts val="400"/>
              </a:spcBef>
              <a:spcAft>
                <a:spcPts val="0"/>
              </a:spcAft>
              <a:buFontTx/>
              <a:buNone/>
            </a:pPr>
            <a:r>
              <a:rPr sz="1600">
                <a:solidFill>
                  <a:srgbClr val="FFFFFF"/>
                </a:solidFill>
                <a:latin typeface="Arial" charset="0"/>
                <a:ea typeface="Arial" charset="0"/>
              </a:rPr>
              <a:t>Vẽ</a:t>
            </a:r>
            <a:endParaRPr lang="ko-KR" altLang="en-US" sz="1600">
              <a:solidFill>
                <a:srgbClr val="FFFFFF"/>
              </a:solidFill>
              <a:latin typeface="Arial" charset="0"/>
              <a:ea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557571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45185" y="205740"/>
            <a:ext cx="6480810" cy="522605"/>
          </a:xfrm>
        </p:spPr>
        <p:txBody>
          <a:bodyPr/>
          <a:lstStyle/>
          <a:p>
            <a:r>
              <a:rPr lang="ko-KR" altLang="en-US"/>
              <a:t>유형 </a:t>
            </a:r>
            <a:r>
              <a:rPr lang="en-US" altLang="ko-KR"/>
              <a:t>2(34~39): </a:t>
            </a:r>
            <a:r>
              <a:rPr lang="ko-KR" altLang="en-US"/>
              <a:t>빈칸 채우기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sz="quarter" idx="10"/>
          </p:nvPr>
        </p:nvSpPr>
        <p:spPr>
          <a:xfrm>
            <a:off x="372745" y="1139825"/>
            <a:ext cx="6014720" cy="338455"/>
          </a:xfrm>
        </p:spPr>
        <p:txBody>
          <a:bodyPr/>
          <a:lstStyle/>
          <a:p>
            <a:r>
              <a:rPr lang="en-US" altLang="ko-KR" dirty="0"/>
              <a:t>14. (         )</a:t>
            </a:r>
            <a:r>
              <a:rPr lang="ko-KR" altLang="en-US" dirty="0"/>
              <a:t>에 들어갈 가장 알맞은 것을 고르십시오</a:t>
            </a:r>
            <a:r>
              <a:rPr lang="en-US" altLang="ko-KR" dirty="0"/>
              <a:t>.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quarter" idx="11"/>
          </p:nvPr>
        </p:nvSpPr>
        <p:spPr>
          <a:xfrm>
            <a:off x="557530" y="1777365"/>
            <a:ext cx="5237480" cy="598805"/>
          </a:xfrm>
        </p:spPr>
        <p:txBody>
          <a:bodyPr/>
          <a:lstStyle/>
          <a:p>
            <a:r>
              <a:rPr lang="ko-KR" altLang="en-US" dirty="0" err="1"/>
              <a:t>섹소폰을</a:t>
            </a:r>
            <a:r>
              <a:rPr lang="ko-KR" altLang="en-US" dirty="0"/>
              <a:t> 오래 배웠습니다</a:t>
            </a:r>
            <a:r>
              <a:rPr lang="en-US" altLang="ko-KR" dirty="0"/>
              <a:t>. </a:t>
            </a:r>
            <a:r>
              <a:rPr lang="ko-KR" altLang="en-US" dirty="0"/>
              <a:t>그래서 </a:t>
            </a:r>
            <a:r>
              <a:rPr lang="ko-KR" altLang="en-US" dirty="0" err="1"/>
              <a:t>섹소폰을</a:t>
            </a:r>
            <a:r>
              <a:rPr lang="ko-KR" altLang="en-US" dirty="0"/>
              <a:t> 잘 </a:t>
            </a:r>
            <a:r>
              <a:rPr lang="en-US" altLang="ko-KR" dirty="0"/>
              <a:t>(       ).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12"/>
          </p:nvPr>
        </p:nvSpPr>
        <p:spPr>
          <a:xfrm>
            <a:off x="556895" y="2677795"/>
            <a:ext cx="4860290" cy="1826895"/>
          </a:xfrm>
        </p:spPr>
        <p:txBody>
          <a:bodyPr/>
          <a:lstStyle/>
          <a:p>
            <a:r>
              <a:rPr lang="ko-KR" altLang="en-US" dirty="0"/>
              <a:t>빌립니다</a:t>
            </a:r>
            <a:endParaRPr lang="en-US" altLang="ko-KR" dirty="0"/>
          </a:p>
          <a:p>
            <a:r>
              <a:rPr lang="ko-KR" altLang="en-US" dirty="0"/>
              <a:t>칩니다</a:t>
            </a:r>
            <a:endParaRPr lang="en-US" altLang="ko-KR" dirty="0"/>
          </a:p>
          <a:p>
            <a:r>
              <a:rPr lang="ko-KR" altLang="en-US" dirty="0"/>
              <a:t>붑니다</a:t>
            </a:r>
            <a:endParaRPr lang="en-US" altLang="ko-KR" dirty="0"/>
          </a:p>
          <a:p>
            <a:r>
              <a:rPr lang="ko-KR" altLang="en-US" dirty="0"/>
              <a:t>지킵니다</a:t>
            </a:r>
            <a:endParaRPr lang="en-US" altLang="ko-KR" dirty="0"/>
          </a:p>
        </p:txBody>
      </p:sp>
      <p:sp>
        <p:nvSpPr>
          <p:cNvPr id="6" name="모서리가 둥근 직사각형 5"/>
          <p:cNvSpPr/>
          <p:nvPr/>
        </p:nvSpPr>
        <p:spPr>
          <a:xfrm>
            <a:off x="2974755" y="2851150"/>
            <a:ext cx="2590165" cy="1504315"/>
          </a:xfrm>
          <a:prstGeom prst="round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ko-KR" altLang="en-US" dirty="0">
                <a:solidFill>
                  <a:srgbClr val="FFFF00"/>
                </a:solidFill>
                <a:latin typeface="맑은 고딕"/>
                <a:ea typeface="맑은 고딕"/>
              </a:rPr>
              <a:t>① 피아노를 치다</a:t>
            </a:r>
            <a:r>
              <a:rPr lang="en-US" altLang="ko-KR" dirty="0">
                <a:solidFill>
                  <a:srgbClr val="FFFF00"/>
                </a:solidFill>
                <a:latin typeface="맑은 고딕"/>
                <a:ea typeface="맑은 고딕"/>
              </a:rPr>
              <a:t> </a:t>
            </a:r>
          </a:p>
          <a:p>
            <a:r>
              <a:rPr lang="ko-KR" altLang="en-US" dirty="0">
                <a:solidFill>
                  <a:srgbClr val="FFFF00"/>
                </a:solidFill>
                <a:latin typeface="맑은 고딕"/>
                <a:ea typeface="맑은 고딕"/>
              </a:rPr>
              <a:t>② 바이올린을 켜다</a:t>
            </a:r>
            <a:endParaRPr lang="en-US" altLang="ko-KR" dirty="0">
              <a:solidFill>
                <a:srgbClr val="FFFF00"/>
              </a:solidFill>
              <a:latin typeface="맑은 고딕"/>
              <a:ea typeface="맑은 고딕"/>
            </a:endParaRPr>
          </a:p>
          <a:p>
            <a:r>
              <a:rPr lang="ko-KR" altLang="en-US" dirty="0">
                <a:solidFill>
                  <a:srgbClr val="FFFF00"/>
                </a:solidFill>
                <a:latin typeface="맑은 고딕"/>
                <a:ea typeface="맑은 고딕"/>
              </a:rPr>
              <a:t>③ 기타를 치다</a:t>
            </a:r>
            <a:endParaRPr lang="en-US" altLang="ko-KR" dirty="0">
              <a:solidFill>
                <a:srgbClr val="FFFF00"/>
              </a:solidFill>
              <a:latin typeface="맑은 고딕"/>
              <a:ea typeface="맑은 고딕"/>
            </a:endParaRPr>
          </a:p>
          <a:p>
            <a:r>
              <a:rPr lang="ko-KR" altLang="ko-KR" dirty="0">
                <a:solidFill>
                  <a:srgbClr val="FFFF00"/>
                </a:solidFill>
                <a:latin typeface="맑은 고딕"/>
                <a:ea typeface="맑은 고딕"/>
              </a:rPr>
              <a:t>④</a:t>
            </a:r>
            <a:r>
              <a:rPr lang="en-US" altLang="ko-KR" dirty="0">
                <a:solidFill>
                  <a:srgbClr val="FFFF00"/>
                </a:solidFill>
                <a:latin typeface="맑은 고딕"/>
                <a:ea typeface="맑은 고딕"/>
              </a:rPr>
              <a:t> </a:t>
            </a:r>
            <a:r>
              <a:rPr lang="ko-KR" altLang="en-US" dirty="0">
                <a:solidFill>
                  <a:srgbClr val="FFFF00"/>
                </a:solidFill>
                <a:latin typeface="맑은 고딕"/>
                <a:ea typeface="맑은 고딕"/>
              </a:rPr>
              <a:t>트럼펫을 불다</a:t>
            </a:r>
          </a:p>
        </p:txBody>
      </p:sp>
      <p:sp>
        <p:nvSpPr>
          <p:cNvPr id="7" name="텍스트 상자 6"/>
          <p:cNvSpPr txBox="1">
            <a:spLocks/>
          </p:cNvSpPr>
          <p:nvPr/>
        </p:nvSpPr>
        <p:spPr>
          <a:xfrm>
            <a:off x="2049780" y="2681605"/>
            <a:ext cx="4860925" cy="1827530"/>
          </a:xfrm>
          <a:prstGeom prst="rect">
            <a:avLst/>
          </a:prstGeom>
        </p:spPr>
        <p:txBody>
          <a:bodyPr vert="horz" wrap="square" lIns="91440" tIns="45720" rIns="91440" bIns="45720" numCol="1" anchor="ctr">
            <a:noAutofit/>
          </a:bodyPr>
          <a:lstStyle/>
          <a:p>
            <a:pPr marL="0" indent="0" algn="l" defTabSz="508000" eaLnBrk="1" fontAlgn="base" latinLnBrk="1" hangingPunct="1">
              <a:lnSpc>
                <a:spcPct val="150000"/>
              </a:lnSpc>
              <a:spcBef>
                <a:spcPts val="400"/>
              </a:spcBef>
              <a:spcAft>
                <a:spcPts val="0"/>
              </a:spcAft>
              <a:buFontTx/>
              <a:buNone/>
            </a:pPr>
            <a:r>
              <a:rPr sz="1600">
                <a:solidFill>
                  <a:srgbClr val="FFFFFF"/>
                </a:solidFill>
                <a:latin typeface="Arial" charset="0"/>
                <a:ea typeface="Arial" charset="0"/>
              </a:rPr>
              <a:t>Mượn</a:t>
            </a:r>
            <a:endParaRPr lang="ko-KR" altLang="en-US" sz="1600">
              <a:solidFill>
                <a:srgbClr val="FFFFFF"/>
              </a:solidFill>
              <a:latin typeface="Arial" charset="0"/>
              <a:ea typeface="Arial" charset="0"/>
            </a:endParaRPr>
          </a:p>
          <a:p>
            <a:pPr marL="0" indent="0" algn="l" defTabSz="508000" eaLnBrk="1" fontAlgn="base" latinLnBrk="1" hangingPunct="1">
              <a:lnSpc>
                <a:spcPct val="150000"/>
              </a:lnSpc>
              <a:spcBef>
                <a:spcPts val="400"/>
              </a:spcBef>
              <a:spcAft>
                <a:spcPts val="0"/>
              </a:spcAft>
              <a:buFontTx/>
              <a:buNone/>
            </a:pPr>
            <a:r>
              <a:rPr sz="1600">
                <a:solidFill>
                  <a:srgbClr val="FFFFFF"/>
                </a:solidFill>
                <a:latin typeface="Arial" charset="0"/>
                <a:ea typeface="Arial" charset="0"/>
              </a:rPr>
              <a:t>Chơi</a:t>
            </a:r>
            <a:endParaRPr lang="ko-KR" altLang="en-US" sz="1600">
              <a:solidFill>
                <a:srgbClr val="FFFFFF"/>
              </a:solidFill>
              <a:latin typeface="Arial" charset="0"/>
              <a:ea typeface="Arial" charset="0"/>
            </a:endParaRPr>
          </a:p>
          <a:p>
            <a:pPr marL="0" indent="0" algn="l" defTabSz="508000" eaLnBrk="1" fontAlgn="base" latinLnBrk="1" hangingPunct="1">
              <a:lnSpc>
                <a:spcPct val="150000"/>
              </a:lnSpc>
              <a:spcBef>
                <a:spcPts val="400"/>
              </a:spcBef>
              <a:spcAft>
                <a:spcPts val="0"/>
              </a:spcAft>
              <a:buFontTx/>
              <a:buNone/>
            </a:pPr>
            <a:r>
              <a:rPr sz="1600">
                <a:solidFill>
                  <a:srgbClr val="FFFFFF"/>
                </a:solidFill>
                <a:latin typeface="Arial" charset="0"/>
                <a:ea typeface="Arial" charset="0"/>
              </a:rPr>
              <a:t>Thổi</a:t>
            </a:r>
            <a:endParaRPr lang="ko-KR" altLang="en-US" sz="1600">
              <a:solidFill>
                <a:srgbClr val="FFFFFF"/>
              </a:solidFill>
              <a:latin typeface="Arial" charset="0"/>
              <a:ea typeface="Arial" charset="0"/>
            </a:endParaRPr>
          </a:p>
          <a:p>
            <a:pPr marL="0" indent="0" algn="l" defTabSz="508000" eaLnBrk="1" fontAlgn="base" latinLnBrk="1" hangingPunct="1">
              <a:lnSpc>
                <a:spcPct val="150000"/>
              </a:lnSpc>
              <a:spcBef>
                <a:spcPts val="400"/>
              </a:spcBef>
              <a:spcAft>
                <a:spcPts val="0"/>
              </a:spcAft>
              <a:buFontTx/>
              <a:buNone/>
            </a:pPr>
            <a:r>
              <a:rPr sz="1600">
                <a:solidFill>
                  <a:srgbClr val="FFFFFF"/>
                </a:solidFill>
                <a:latin typeface="Arial" charset="0"/>
                <a:ea typeface="Arial" charset="0"/>
              </a:rPr>
              <a:t>Giữ gìn</a:t>
            </a:r>
            <a:endParaRPr lang="ko-KR" altLang="en-US" sz="1600">
              <a:solidFill>
                <a:srgbClr val="FFFFFF"/>
              </a:solidFill>
              <a:latin typeface="Arial" charset="0"/>
              <a:ea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322396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2" animBg="1"/>
      <p:bldP spid="7" grpId="0" animBg="1"/>
      <p:bldP spid="7" grpId="1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45185" y="205740"/>
            <a:ext cx="6480810" cy="522605"/>
          </a:xfrm>
        </p:spPr>
        <p:txBody>
          <a:bodyPr/>
          <a:lstStyle/>
          <a:p>
            <a:r>
              <a:rPr lang="ko-KR" altLang="en-US"/>
              <a:t>유형 </a:t>
            </a:r>
            <a:r>
              <a:rPr lang="en-US" altLang="ko-KR"/>
              <a:t>2(34~39): </a:t>
            </a:r>
            <a:r>
              <a:rPr lang="ko-KR" altLang="en-US"/>
              <a:t>빈칸 채우기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sz="quarter" idx="10"/>
          </p:nvPr>
        </p:nvSpPr>
        <p:spPr>
          <a:xfrm>
            <a:off x="372745" y="1139825"/>
            <a:ext cx="6014720" cy="338455"/>
          </a:xfrm>
        </p:spPr>
        <p:txBody>
          <a:bodyPr/>
          <a:lstStyle/>
          <a:p>
            <a:r>
              <a:rPr lang="en-US" altLang="ko-KR" dirty="0"/>
              <a:t>15. (         )</a:t>
            </a:r>
            <a:r>
              <a:rPr lang="ko-KR" altLang="en-US" dirty="0"/>
              <a:t>에 들어갈 가장 알맞은 것을 고르십시오</a:t>
            </a:r>
            <a:r>
              <a:rPr lang="en-US" altLang="ko-KR" dirty="0"/>
              <a:t>.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quarter" idx="11"/>
          </p:nvPr>
        </p:nvSpPr>
        <p:spPr>
          <a:xfrm>
            <a:off x="557530" y="1777365"/>
            <a:ext cx="5237480" cy="598805"/>
          </a:xfrm>
        </p:spPr>
        <p:txBody>
          <a:bodyPr/>
          <a:lstStyle/>
          <a:p>
            <a:r>
              <a:rPr lang="ko-KR" altLang="en-US" dirty="0"/>
              <a:t>시간을 모릅니다</a:t>
            </a:r>
            <a:r>
              <a:rPr lang="en-US" altLang="ko-KR" dirty="0"/>
              <a:t>. (      )</a:t>
            </a:r>
            <a:r>
              <a:rPr lang="ko-KR" altLang="en-US" dirty="0"/>
              <a:t>를 봅니다</a:t>
            </a:r>
            <a:r>
              <a:rPr lang="en-US" altLang="ko-KR" dirty="0"/>
              <a:t>.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12"/>
          </p:nvPr>
        </p:nvSpPr>
        <p:spPr>
          <a:xfrm>
            <a:off x="556895" y="2677795"/>
            <a:ext cx="4860290" cy="1826895"/>
          </a:xfrm>
        </p:spPr>
        <p:txBody>
          <a:bodyPr/>
          <a:lstStyle/>
          <a:p>
            <a:r>
              <a:rPr lang="ko-KR" altLang="en-US" dirty="0"/>
              <a:t>주소</a:t>
            </a:r>
            <a:endParaRPr lang="en-US" altLang="ko-KR" dirty="0"/>
          </a:p>
          <a:p>
            <a:r>
              <a:rPr lang="ko-KR" altLang="en-US" dirty="0"/>
              <a:t>편지</a:t>
            </a:r>
            <a:endParaRPr lang="en-US" altLang="ko-KR" dirty="0"/>
          </a:p>
          <a:p>
            <a:r>
              <a:rPr lang="ko-KR" altLang="en-US" dirty="0"/>
              <a:t>잡지</a:t>
            </a:r>
            <a:endParaRPr lang="en-US" altLang="ko-KR" dirty="0"/>
          </a:p>
          <a:p>
            <a:r>
              <a:rPr lang="ko-KR" altLang="en-US" dirty="0"/>
              <a:t>시계</a:t>
            </a:r>
          </a:p>
        </p:txBody>
      </p:sp>
      <p:sp>
        <p:nvSpPr>
          <p:cNvPr id="6" name="텍스트 상자 5"/>
          <p:cNvSpPr txBox="1">
            <a:spLocks/>
          </p:cNvSpPr>
          <p:nvPr/>
        </p:nvSpPr>
        <p:spPr>
          <a:xfrm>
            <a:off x="1576070" y="2681605"/>
            <a:ext cx="4860925" cy="1827530"/>
          </a:xfrm>
          <a:prstGeom prst="rect">
            <a:avLst/>
          </a:prstGeom>
        </p:spPr>
        <p:txBody>
          <a:bodyPr vert="horz" wrap="square" lIns="91440" tIns="45720" rIns="91440" bIns="45720" numCol="1" anchor="ctr">
            <a:noAutofit/>
          </a:bodyPr>
          <a:lstStyle/>
          <a:p>
            <a:pPr marL="0" indent="0" algn="l" defTabSz="508000" eaLnBrk="1" fontAlgn="base" latinLnBrk="1" hangingPunct="1">
              <a:lnSpc>
                <a:spcPct val="150000"/>
              </a:lnSpc>
              <a:spcBef>
                <a:spcPts val="400"/>
              </a:spcBef>
              <a:spcAft>
                <a:spcPts val="0"/>
              </a:spcAft>
              <a:buFontTx/>
              <a:buNone/>
            </a:pPr>
            <a:r>
              <a:rPr sz="1600">
                <a:solidFill>
                  <a:srgbClr val="FFFFFF"/>
                </a:solidFill>
                <a:latin typeface="Arial" charset="0"/>
                <a:ea typeface="Arial" charset="0"/>
              </a:rPr>
              <a:t>Địa chỉ</a:t>
            </a:r>
            <a:endParaRPr lang="ko-KR" altLang="en-US" sz="1600">
              <a:solidFill>
                <a:srgbClr val="FFFFFF"/>
              </a:solidFill>
              <a:latin typeface="Arial" charset="0"/>
              <a:ea typeface="Arial" charset="0"/>
            </a:endParaRPr>
          </a:p>
          <a:p>
            <a:pPr marL="0" indent="0" algn="l" defTabSz="508000" eaLnBrk="1" fontAlgn="base" latinLnBrk="1" hangingPunct="1">
              <a:lnSpc>
                <a:spcPct val="150000"/>
              </a:lnSpc>
              <a:spcBef>
                <a:spcPts val="400"/>
              </a:spcBef>
              <a:spcAft>
                <a:spcPts val="0"/>
              </a:spcAft>
              <a:buFontTx/>
              <a:buNone/>
            </a:pPr>
            <a:r>
              <a:rPr sz="1600">
                <a:solidFill>
                  <a:srgbClr val="FFFFFF"/>
                </a:solidFill>
                <a:latin typeface="Arial" charset="0"/>
                <a:ea typeface="Arial" charset="0"/>
              </a:rPr>
              <a:t>Thư</a:t>
            </a:r>
            <a:endParaRPr lang="ko-KR" altLang="en-US" sz="1600">
              <a:solidFill>
                <a:srgbClr val="FFFFFF"/>
              </a:solidFill>
              <a:latin typeface="Arial" charset="0"/>
              <a:ea typeface="Arial" charset="0"/>
            </a:endParaRPr>
          </a:p>
          <a:p>
            <a:pPr marL="0" indent="0" algn="l" defTabSz="508000" eaLnBrk="1" fontAlgn="base" latinLnBrk="1" hangingPunct="1">
              <a:lnSpc>
                <a:spcPct val="150000"/>
              </a:lnSpc>
              <a:spcBef>
                <a:spcPts val="400"/>
              </a:spcBef>
              <a:spcAft>
                <a:spcPts val="0"/>
              </a:spcAft>
              <a:buFontTx/>
              <a:buNone/>
            </a:pPr>
            <a:r>
              <a:rPr sz="1600">
                <a:solidFill>
                  <a:srgbClr val="FFFFFF"/>
                </a:solidFill>
                <a:latin typeface="Arial" charset="0"/>
                <a:ea typeface="Arial" charset="0"/>
              </a:rPr>
              <a:t>Tạp chí</a:t>
            </a:r>
            <a:endParaRPr lang="ko-KR" altLang="en-US" sz="1600">
              <a:solidFill>
                <a:srgbClr val="FFFFFF"/>
              </a:solidFill>
              <a:latin typeface="Arial" charset="0"/>
              <a:ea typeface="Arial" charset="0"/>
            </a:endParaRPr>
          </a:p>
          <a:p>
            <a:pPr marL="0" indent="0" algn="l" defTabSz="508000" eaLnBrk="1" fontAlgn="base" latinLnBrk="1" hangingPunct="1">
              <a:lnSpc>
                <a:spcPct val="150000"/>
              </a:lnSpc>
              <a:spcBef>
                <a:spcPts val="400"/>
              </a:spcBef>
              <a:spcAft>
                <a:spcPts val="0"/>
              </a:spcAft>
              <a:buFontTx/>
              <a:buNone/>
            </a:pPr>
            <a:r>
              <a:rPr sz="1600">
                <a:solidFill>
                  <a:srgbClr val="FFFFFF"/>
                </a:solidFill>
                <a:latin typeface="Arial" charset="0"/>
                <a:ea typeface="Arial" charset="0"/>
              </a:rPr>
              <a:t>Đồng hồ</a:t>
            </a:r>
            <a:endParaRPr lang="ko-KR" altLang="en-US" sz="1600">
              <a:solidFill>
                <a:srgbClr val="FFFFFF"/>
              </a:solidFill>
              <a:latin typeface="Arial" charset="0"/>
              <a:ea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431518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제목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/>
              <a:t>감사합니다</a:t>
            </a:r>
            <a:r>
              <a:rPr lang="en-US" altLang="ko-KR" dirty="0"/>
              <a:t>.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6824245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ko-KR" dirty="0"/>
              <a:t>TOPIK </a:t>
            </a:r>
            <a:r>
              <a:rPr lang="ko-KR" altLang="en-US" dirty="0"/>
              <a:t>읽기 유형</a:t>
            </a:r>
            <a:r>
              <a:rPr lang="en-US" altLang="ko-KR" dirty="0"/>
              <a:t>2 </a:t>
            </a:r>
            <a:r>
              <a:rPr lang="ko-KR" altLang="en-US" dirty="0"/>
              <a:t>통합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ko-KR" altLang="en-US" dirty="0"/>
              <a:t>유형</a:t>
            </a:r>
            <a:r>
              <a:rPr lang="en-US" altLang="ko-KR" dirty="0"/>
              <a:t>2-</a:t>
            </a:r>
            <a:r>
              <a:rPr lang="en-US" altLang="ko-KR" dirty="0">
                <a:latin typeface="맑은 고딕"/>
                <a:ea typeface="맑은 고딕"/>
              </a:rPr>
              <a:t>②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8871537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유형 </a:t>
            </a:r>
            <a:r>
              <a:rPr lang="en-US" altLang="ko-KR"/>
              <a:t>2(34~39): </a:t>
            </a:r>
            <a:r>
              <a:rPr lang="ko-KR" altLang="en-US"/>
              <a:t>빈칸 채우기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ko-KR" dirty="0"/>
              <a:t>1. (         )</a:t>
            </a:r>
            <a:r>
              <a:rPr lang="ko-KR" altLang="en-US" dirty="0"/>
              <a:t>에 들어갈 가장 알맞은 것을 고르십시오</a:t>
            </a:r>
            <a:r>
              <a:rPr lang="en-US" altLang="ko-KR" dirty="0"/>
              <a:t>.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ko-KR" altLang="en-US" dirty="0"/>
              <a:t>친구</a:t>
            </a:r>
            <a:r>
              <a:rPr lang="en-US" altLang="ko-KR" dirty="0"/>
              <a:t>(   ) </a:t>
            </a:r>
            <a:r>
              <a:rPr lang="ko-KR" altLang="en-US" dirty="0"/>
              <a:t>언제 옵니까</a:t>
            </a:r>
            <a:r>
              <a:rPr lang="en-US" altLang="ko-KR" dirty="0"/>
              <a:t>?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ko-KR" altLang="en-US" dirty="0"/>
              <a:t>은</a:t>
            </a:r>
            <a:endParaRPr lang="en-US" altLang="ko-KR" dirty="0"/>
          </a:p>
          <a:p>
            <a:r>
              <a:rPr lang="ko-KR" altLang="en-US" dirty="0"/>
              <a:t>는</a:t>
            </a:r>
            <a:endParaRPr lang="en-US" altLang="ko-KR" dirty="0"/>
          </a:p>
          <a:p>
            <a:r>
              <a:rPr lang="ko-KR" altLang="en-US" dirty="0" err="1"/>
              <a:t>를</a:t>
            </a:r>
            <a:endParaRPr lang="en-US" altLang="ko-KR" dirty="0"/>
          </a:p>
          <a:p>
            <a:r>
              <a:rPr lang="ko-KR" altLang="en-US" dirty="0"/>
              <a:t>에 </a:t>
            </a:r>
          </a:p>
        </p:txBody>
      </p:sp>
      <p:sp>
        <p:nvSpPr>
          <p:cNvPr id="6" name="모서리가 둥근 직사각형 5"/>
          <p:cNvSpPr/>
          <p:nvPr/>
        </p:nvSpPr>
        <p:spPr>
          <a:xfrm>
            <a:off x="2045110" y="2851355"/>
            <a:ext cx="2300748" cy="1504335"/>
          </a:xfrm>
          <a:prstGeom prst="round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>
                <a:solidFill>
                  <a:srgbClr val="FFFF00"/>
                </a:solidFill>
                <a:latin typeface="맑은 고딕"/>
                <a:ea typeface="맑은 고딕"/>
              </a:rPr>
              <a:t>S +</a:t>
            </a:r>
            <a:r>
              <a:rPr lang="ko-KR" altLang="en-US" dirty="0">
                <a:solidFill>
                  <a:srgbClr val="FFFF00"/>
                </a:solidFill>
                <a:latin typeface="맑은 고딕"/>
                <a:ea typeface="맑은 고딕"/>
              </a:rPr>
              <a:t>은</a:t>
            </a:r>
            <a:r>
              <a:rPr lang="en-US" altLang="ko-KR" dirty="0">
                <a:solidFill>
                  <a:srgbClr val="FFFF00"/>
                </a:solidFill>
                <a:latin typeface="맑은 고딕"/>
                <a:ea typeface="맑은 고딕"/>
              </a:rPr>
              <a:t>/</a:t>
            </a:r>
            <a:r>
              <a:rPr lang="ko-KR" altLang="en-US" dirty="0">
                <a:solidFill>
                  <a:srgbClr val="FFFF00"/>
                </a:solidFill>
                <a:latin typeface="맑은 고딕"/>
                <a:ea typeface="맑은 고딕"/>
              </a:rPr>
              <a:t>는</a:t>
            </a:r>
            <a:endParaRPr lang="en-US" altLang="ko-KR" dirty="0">
              <a:solidFill>
                <a:srgbClr val="FFFF00"/>
              </a:solidFill>
              <a:latin typeface="맑은 고딕"/>
              <a:ea typeface="맑은 고딕"/>
            </a:endParaRPr>
          </a:p>
          <a:p>
            <a:endParaRPr lang="en-US" altLang="ko-KR" dirty="0">
              <a:solidFill>
                <a:srgbClr val="FFFF00"/>
              </a:solidFill>
              <a:latin typeface="맑은 고딕"/>
              <a:ea typeface="맑은 고딕"/>
            </a:endParaRPr>
          </a:p>
          <a:p>
            <a:r>
              <a:rPr lang="ko-KR" altLang="en-US" dirty="0">
                <a:solidFill>
                  <a:srgbClr val="FFFF00"/>
                </a:solidFill>
                <a:latin typeface="맑은 고딕"/>
                <a:ea typeface="맑은 고딕"/>
              </a:rPr>
              <a:t>  ① 친구 </a:t>
            </a:r>
            <a:r>
              <a:rPr lang="en-US" altLang="ko-KR" dirty="0">
                <a:solidFill>
                  <a:srgbClr val="FFFF00"/>
                </a:solidFill>
                <a:latin typeface="맑은 고딕"/>
                <a:ea typeface="맑은 고딕"/>
              </a:rPr>
              <a:t>+ </a:t>
            </a:r>
            <a:r>
              <a:rPr lang="ko-KR" altLang="en-US" dirty="0">
                <a:solidFill>
                  <a:srgbClr val="FFFF00"/>
                </a:solidFill>
                <a:latin typeface="맑은 고딕"/>
                <a:ea typeface="맑은 고딕"/>
              </a:rPr>
              <a:t>는</a:t>
            </a:r>
            <a:endParaRPr lang="en-US" altLang="ko-KR" dirty="0">
              <a:solidFill>
                <a:srgbClr val="FFFF00"/>
              </a:solidFill>
              <a:latin typeface="맑은 고딕"/>
              <a:ea typeface="맑은 고딕"/>
            </a:endParaRPr>
          </a:p>
          <a:p>
            <a:endParaRPr lang="en-US" altLang="ko-KR" dirty="0">
              <a:solidFill>
                <a:srgbClr val="FFFF00"/>
              </a:solidFill>
              <a:latin typeface="맑은 고딕"/>
              <a:ea typeface="맑은 고딕"/>
            </a:endParaRPr>
          </a:p>
          <a:p>
            <a:r>
              <a:rPr lang="ko-KR" altLang="en-US" dirty="0">
                <a:solidFill>
                  <a:srgbClr val="FFFF00"/>
                </a:solidFill>
                <a:latin typeface="맑은 고딕"/>
                <a:ea typeface="맑은 고딕"/>
              </a:rPr>
              <a:t>  ② 선생님 </a:t>
            </a:r>
            <a:r>
              <a:rPr lang="en-US" altLang="ko-KR" dirty="0">
                <a:solidFill>
                  <a:srgbClr val="FFFF00"/>
                </a:solidFill>
                <a:latin typeface="맑은 고딕"/>
                <a:ea typeface="맑은 고딕"/>
              </a:rPr>
              <a:t>+ </a:t>
            </a:r>
            <a:r>
              <a:rPr lang="ko-KR" altLang="en-US" dirty="0">
                <a:solidFill>
                  <a:srgbClr val="FFFF00"/>
                </a:solidFill>
                <a:latin typeface="맑은 고딕"/>
                <a:ea typeface="맑은 고딕"/>
              </a:rPr>
              <a:t>은</a:t>
            </a:r>
            <a:endParaRPr lang="en-US" altLang="ko-KR" dirty="0">
              <a:solidFill>
                <a:srgbClr val="FFFF00"/>
              </a:solidFill>
              <a:latin typeface="맑은 고딕"/>
              <a:ea typeface="맑은 고딕"/>
            </a:endParaRPr>
          </a:p>
        </p:txBody>
      </p:sp>
    </p:spTree>
    <p:extLst>
      <p:ext uri="{BB962C8B-B14F-4D97-AF65-F5344CB8AC3E}">
        <p14:creationId xmlns:p14="http://schemas.microsoft.com/office/powerpoint/2010/main" val="4301438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유형 </a:t>
            </a:r>
            <a:r>
              <a:rPr lang="en-US" altLang="ko-KR"/>
              <a:t>2(34~39): </a:t>
            </a:r>
            <a:r>
              <a:rPr lang="ko-KR" altLang="en-US"/>
              <a:t>빈칸 채우기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ko-KR" dirty="0"/>
              <a:t>16. (         )</a:t>
            </a:r>
            <a:r>
              <a:rPr lang="ko-KR" altLang="en-US" dirty="0"/>
              <a:t>에 들어갈 가장 알맞은 것을 고르십시오</a:t>
            </a:r>
            <a:r>
              <a:rPr lang="en-US" altLang="ko-KR" dirty="0"/>
              <a:t>.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ko-KR" altLang="en-US" dirty="0"/>
              <a:t>철수 씨는 대학생입니다</a:t>
            </a:r>
            <a:r>
              <a:rPr lang="en-US" altLang="ko-KR" dirty="0"/>
              <a:t>. </a:t>
            </a:r>
            <a:r>
              <a:rPr lang="ko-KR" altLang="en-US" dirty="0"/>
              <a:t>영희 씨</a:t>
            </a:r>
            <a:r>
              <a:rPr lang="en-US" altLang="ko-KR" dirty="0"/>
              <a:t>(      ) </a:t>
            </a:r>
            <a:r>
              <a:rPr lang="ko-KR" altLang="en-US" dirty="0"/>
              <a:t>대학생입니다</a:t>
            </a:r>
            <a:r>
              <a:rPr lang="en-US" altLang="ko-KR" dirty="0"/>
              <a:t>.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ko-KR" altLang="en-US" dirty="0"/>
              <a:t>에</a:t>
            </a:r>
            <a:endParaRPr lang="en-US" altLang="ko-KR" dirty="0"/>
          </a:p>
          <a:p>
            <a:r>
              <a:rPr lang="ko-KR" altLang="en-US" dirty="0" err="1"/>
              <a:t>를</a:t>
            </a:r>
            <a:endParaRPr lang="en-US" altLang="ko-KR" dirty="0"/>
          </a:p>
          <a:p>
            <a:r>
              <a:rPr lang="ko-KR" altLang="en-US" dirty="0"/>
              <a:t>의</a:t>
            </a:r>
            <a:endParaRPr lang="en-US" altLang="ko-KR" dirty="0"/>
          </a:p>
          <a:p>
            <a:r>
              <a:rPr lang="ko-KR" altLang="en-US" dirty="0"/>
              <a:t>도</a:t>
            </a:r>
          </a:p>
        </p:txBody>
      </p:sp>
    </p:spTree>
    <p:extLst>
      <p:ext uri="{BB962C8B-B14F-4D97-AF65-F5344CB8AC3E}">
        <p14:creationId xmlns:p14="http://schemas.microsoft.com/office/powerpoint/2010/main" val="360573792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45185" y="205740"/>
            <a:ext cx="6480810" cy="522604"/>
          </a:xfrm>
        </p:spPr>
        <p:txBody>
          <a:bodyPr/>
          <a:lstStyle/>
          <a:p>
            <a:r>
              <a:rPr lang="ko-KR" altLang="en-US"/>
              <a:t>유형 </a:t>
            </a:r>
            <a:r>
              <a:rPr lang="en-US" altLang="ko-KR"/>
              <a:t>2(34~39): </a:t>
            </a:r>
            <a:r>
              <a:rPr lang="ko-KR" altLang="en-US"/>
              <a:t>빈칸 채우기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sz="quarter" idx="10"/>
          </p:nvPr>
        </p:nvSpPr>
        <p:spPr>
          <a:xfrm>
            <a:off x="372745" y="1139825"/>
            <a:ext cx="6014720" cy="338455"/>
          </a:xfrm>
        </p:spPr>
        <p:txBody>
          <a:bodyPr/>
          <a:lstStyle/>
          <a:p>
            <a:r>
              <a:rPr lang="en-US" altLang="ko-KR" dirty="0"/>
              <a:t>17. (         )</a:t>
            </a:r>
            <a:r>
              <a:rPr lang="ko-KR" altLang="en-US" dirty="0"/>
              <a:t>에 들어갈 가장 알맞은 것을 고르십시오</a:t>
            </a:r>
            <a:r>
              <a:rPr lang="en-US" altLang="ko-KR" dirty="0"/>
              <a:t>.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quarter" idx="11"/>
          </p:nvPr>
        </p:nvSpPr>
        <p:spPr>
          <a:xfrm>
            <a:off x="557530" y="1777365"/>
            <a:ext cx="5237480" cy="598805"/>
          </a:xfrm>
        </p:spPr>
        <p:txBody>
          <a:bodyPr/>
          <a:lstStyle/>
          <a:p>
            <a:r>
              <a:rPr lang="ko-KR" altLang="en-US" dirty="0"/>
              <a:t>조깅을 많이 합니다</a:t>
            </a:r>
            <a:r>
              <a:rPr lang="en-US" altLang="ko-KR" dirty="0"/>
              <a:t>. </a:t>
            </a:r>
            <a:r>
              <a:rPr lang="ko-KR" altLang="en-US" dirty="0"/>
              <a:t>그래서 </a:t>
            </a:r>
            <a:r>
              <a:rPr lang="en-US" altLang="ko-KR" dirty="0"/>
              <a:t>(       ).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12"/>
          </p:nvPr>
        </p:nvSpPr>
        <p:spPr>
          <a:xfrm>
            <a:off x="556895" y="2677795"/>
            <a:ext cx="4860290" cy="1826895"/>
          </a:xfrm>
        </p:spPr>
        <p:txBody>
          <a:bodyPr/>
          <a:lstStyle/>
          <a:p>
            <a:r>
              <a:rPr lang="ko-KR" altLang="en-US" dirty="0"/>
              <a:t>깨끗합니다</a:t>
            </a:r>
            <a:endParaRPr lang="en-US" altLang="ko-KR" dirty="0"/>
          </a:p>
          <a:p>
            <a:r>
              <a:rPr lang="ko-KR" altLang="en-US" dirty="0"/>
              <a:t>친절합니다</a:t>
            </a:r>
            <a:endParaRPr lang="en-US" altLang="ko-KR" dirty="0"/>
          </a:p>
          <a:p>
            <a:r>
              <a:rPr lang="ko-KR" altLang="en-US" dirty="0"/>
              <a:t>따뜻합니다</a:t>
            </a:r>
            <a:endParaRPr lang="en-US" altLang="ko-KR" dirty="0"/>
          </a:p>
          <a:p>
            <a:r>
              <a:rPr lang="ko-KR" altLang="en-US" dirty="0"/>
              <a:t>건강합니다</a:t>
            </a:r>
          </a:p>
        </p:txBody>
      </p:sp>
      <p:sp>
        <p:nvSpPr>
          <p:cNvPr id="6" name="텍스트 상자 5"/>
          <p:cNvSpPr txBox="1">
            <a:spLocks/>
          </p:cNvSpPr>
          <p:nvPr/>
        </p:nvSpPr>
        <p:spPr>
          <a:xfrm>
            <a:off x="2301240" y="2681605"/>
            <a:ext cx="4861560" cy="1828165"/>
          </a:xfrm>
          <a:prstGeom prst="rect">
            <a:avLst/>
          </a:prstGeom>
        </p:spPr>
        <p:txBody>
          <a:bodyPr vert="horz" wrap="square" lIns="91440" tIns="45720" rIns="91440" bIns="45720" numCol="1" anchor="ctr">
            <a:noAutofit/>
          </a:bodyPr>
          <a:lstStyle/>
          <a:p>
            <a:pPr marL="0" indent="0" algn="l" defTabSz="508000" eaLnBrk="1" fontAlgn="base" latinLnBrk="1" hangingPunct="1">
              <a:lnSpc>
                <a:spcPct val="150000"/>
              </a:lnSpc>
              <a:spcBef>
                <a:spcPts val="400"/>
              </a:spcBef>
              <a:spcAft>
                <a:spcPts val="0"/>
              </a:spcAft>
              <a:buFontTx/>
              <a:buNone/>
            </a:pPr>
            <a:r>
              <a:rPr sz="1600">
                <a:solidFill>
                  <a:schemeClr val="bg1"/>
                </a:solidFill>
                <a:latin typeface="Arial" charset="0"/>
                <a:ea typeface="Arial" charset="0"/>
              </a:rPr>
              <a:t>Sạch sẽ</a:t>
            </a:r>
            <a:endParaRPr lang="ko-KR" altLang="en-US" sz="1600">
              <a:solidFill>
                <a:schemeClr val="bg1"/>
              </a:solidFill>
              <a:latin typeface="Arial" charset="0"/>
              <a:ea typeface="Arial" charset="0"/>
            </a:endParaRPr>
          </a:p>
          <a:p>
            <a:pPr marL="0" indent="0" algn="l" defTabSz="508000" eaLnBrk="1" fontAlgn="base" latinLnBrk="1" hangingPunct="1">
              <a:lnSpc>
                <a:spcPct val="150000"/>
              </a:lnSpc>
              <a:spcBef>
                <a:spcPts val="400"/>
              </a:spcBef>
              <a:spcAft>
                <a:spcPts val="0"/>
              </a:spcAft>
              <a:buFontTx/>
              <a:buNone/>
            </a:pPr>
            <a:r>
              <a:rPr sz="1600">
                <a:solidFill>
                  <a:schemeClr val="bg1"/>
                </a:solidFill>
                <a:latin typeface="Arial" charset="0"/>
                <a:ea typeface="Arial" charset="0"/>
              </a:rPr>
              <a:t>Thân thiện</a:t>
            </a:r>
            <a:endParaRPr lang="ko-KR" altLang="en-US" sz="1600">
              <a:solidFill>
                <a:schemeClr val="bg1"/>
              </a:solidFill>
              <a:latin typeface="Arial" charset="0"/>
              <a:ea typeface="Arial" charset="0"/>
            </a:endParaRPr>
          </a:p>
          <a:p>
            <a:pPr marL="0" indent="0" algn="l" defTabSz="508000" eaLnBrk="1" fontAlgn="base" latinLnBrk="1" hangingPunct="1">
              <a:lnSpc>
                <a:spcPct val="150000"/>
              </a:lnSpc>
              <a:spcBef>
                <a:spcPts val="400"/>
              </a:spcBef>
              <a:spcAft>
                <a:spcPts val="0"/>
              </a:spcAft>
              <a:buFontTx/>
              <a:buNone/>
            </a:pPr>
            <a:r>
              <a:rPr sz="1600">
                <a:solidFill>
                  <a:schemeClr val="bg1"/>
                </a:solidFill>
                <a:latin typeface="Arial" charset="0"/>
                <a:ea typeface="Arial" charset="0"/>
              </a:rPr>
              <a:t>Ấm áp</a:t>
            </a:r>
            <a:endParaRPr lang="ko-KR" altLang="en-US" sz="1600">
              <a:solidFill>
                <a:schemeClr val="bg1"/>
              </a:solidFill>
              <a:latin typeface="Arial" charset="0"/>
              <a:ea typeface="Arial" charset="0"/>
            </a:endParaRPr>
          </a:p>
          <a:p>
            <a:pPr marL="0" indent="0" algn="l" defTabSz="508000" eaLnBrk="1" fontAlgn="base" latinLnBrk="1" hangingPunct="1">
              <a:lnSpc>
                <a:spcPct val="150000"/>
              </a:lnSpc>
              <a:spcBef>
                <a:spcPts val="400"/>
              </a:spcBef>
              <a:spcAft>
                <a:spcPts val="0"/>
              </a:spcAft>
              <a:buFontTx/>
              <a:buNone/>
            </a:pPr>
            <a:r>
              <a:rPr sz="1600">
                <a:solidFill>
                  <a:schemeClr val="bg1"/>
                </a:solidFill>
                <a:latin typeface="Arial" charset="0"/>
                <a:ea typeface="Arial" charset="0"/>
              </a:rPr>
              <a:t>Khỏe mạnh</a:t>
            </a:r>
            <a:endParaRPr lang="ko-KR" altLang="en-US" sz="1600">
              <a:solidFill>
                <a:schemeClr val="bg1"/>
              </a:solidFill>
              <a:latin typeface="Arial" charset="0"/>
              <a:ea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835582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45185" y="205740"/>
            <a:ext cx="6480810" cy="522604"/>
          </a:xfrm>
        </p:spPr>
        <p:txBody>
          <a:bodyPr/>
          <a:lstStyle/>
          <a:p>
            <a:r>
              <a:rPr lang="ko-KR" altLang="en-US"/>
              <a:t>유형 </a:t>
            </a:r>
            <a:r>
              <a:rPr lang="en-US" altLang="ko-KR"/>
              <a:t>2(34~39): </a:t>
            </a:r>
            <a:r>
              <a:rPr lang="ko-KR" altLang="en-US"/>
              <a:t>빈칸 채우기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sz="quarter" idx="10"/>
          </p:nvPr>
        </p:nvSpPr>
        <p:spPr>
          <a:xfrm>
            <a:off x="372745" y="1139825"/>
            <a:ext cx="6014720" cy="338455"/>
          </a:xfrm>
        </p:spPr>
        <p:txBody>
          <a:bodyPr/>
          <a:lstStyle/>
          <a:p>
            <a:r>
              <a:rPr lang="en-US" altLang="ko-KR" dirty="0"/>
              <a:t>18. (         )</a:t>
            </a:r>
            <a:r>
              <a:rPr lang="ko-KR" altLang="en-US" dirty="0"/>
              <a:t>에 들어갈 가장 알맞은 것을 고르십시오</a:t>
            </a:r>
            <a:r>
              <a:rPr lang="en-US" altLang="ko-KR" dirty="0"/>
              <a:t>.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quarter" idx="11"/>
          </p:nvPr>
        </p:nvSpPr>
        <p:spPr>
          <a:xfrm>
            <a:off x="557530" y="1777365"/>
            <a:ext cx="5237480" cy="598805"/>
          </a:xfrm>
        </p:spPr>
        <p:txBody>
          <a:bodyPr/>
          <a:lstStyle/>
          <a:p>
            <a:r>
              <a:rPr lang="ko-KR" altLang="en-US" dirty="0"/>
              <a:t>지갑에 동전이 많습니다</a:t>
            </a:r>
            <a:r>
              <a:rPr lang="en-US" altLang="ko-KR" dirty="0"/>
              <a:t>. </a:t>
            </a:r>
            <a:r>
              <a:rPr lang="ko-KR" altLang="en-US" dirty="0"/>
              <a:t>지갑이 </a:t>
            </a:r>
            <a:r>
              <a:rPr lang="en-US" altLang="ko-KR" dirty="0"/>
              <a:t>(      ) </a:t>
            </a:r>
            <a:r>
              <a:rPr lang="ko-KR" altLang="en-US" dirty="0"/>
              <a:t>무겁습니다</a:t>
            </a:r>
            <a:r>
              <a:rPr lang="en-US" altLang="ko-KR" dirty="0"/>
              <a:t>.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12"/>
          </p:nvPr>
        </p:nvSpPr>
        <p:spPr>
          <a:xfrm>
            <a:off x="556895" y="2677795"/>
            <a:ext cx="4860290" cy="1826895"/>
          </a:xfrm>
        </p:spPr>
        <p:txBody>
          <a:bodyPr/>
          <a:lstStyle/>
          <a:p>
            <a:r>
              <a:rPr lang="ko-KR" altLang="en-US" dirty="0"/>
              <a:t>오래</a:t>
            </a:r>
            <a:endParaRPr lang="en-US" altLang="ko-KR" dirty="0"/>
          </a:p>
          <a:p>
            <a:r>
              <a:rPr lang="ko-KR" altLang="en-US" dirty="0"/>
              <a:t>너무</a:t>
            </a:r>
            <a:endParaRPr lang="en-US" altLang="ko-KR" dirty="0"/>
          </a:p>
          <a:p>
            <a:r>
              <a:rPr lang="ko-KR" altLang="en-US" dirty="0"/>
              <a:t>가끔</a:t>
            </a:r>
            <a:endParaRPr lang="en-US" altLang="ko-KR" dirty="0"/>
          </a:p>
          <a:p>
            <a:r>
              <a:rPr lang="ko-KR" altLang="en-US" dirty="0"/>
              <a:t>일찍</a:t>
            </a:r>
          </a:p>
        </p:txBody>
      </p:sp>
      <p:sp>
        <p:nvSpPr>
          <p:cNvPr id="6" name="텍스트 상자 5"/>
          <p:cNvSpPr txBox="1">
            <a:spLocks/>
          </p:cNvSpPr>
          <p:nvPr/>
        </p:nvSpPr>
        <p:spPr>
          <a:xfrm>
            <a:off x="1653540" y="2681605"/>
            <a:ext cx="4861560" cy="1828165"/>
          </a:xfrm>
          <a:prstGeom prst="rect">
            <a:avLst/>
          </a:prstGeom>
        </p:spPr>
        <p:txBody>
          <a:bodyPr vert="horz" wrap="square" lIns="91440" tIns="45720" rIns="91440" bIns="45720" numCol="1" anchor="ctr">
            <a:noAutofit/>
          </a:bodyPr>
          <a:lstStyle/>
          <a:p>
            <a:pPr marL="0" indent="0" algn="l" defTabSz="508000" eaLnBrk="1" fontAlgn="base" latinLnBrk="1" hangingPunct="1">
              <a:lnSpc>
                <a:spcPct val="150000"/>
              </a:lnSpc>
              <a:spcBef>
                <a:spcPts val="400"/>
              </a:spcBef>
              <a:spcAft>
                <a:spcPts val="0"/>
              </a:spcAft>
              <a:buFontTx/>
              <a:buNone/>
            </a:pPr>
            <a:r>
              <a:rPr sz="1600">
                <a:solidFill>
                  <a:schemeClr val="bg1"/>
                </a:solidFill>
                <a:latin typeface="Arial" charset="0"/>
                <a:ea typeface="Arial" charset="0"/>
              </a:rPr>
              <a:t>Lâu</a:t>
            </a:r>
            <a:endParaRPr lang="ko-KR" altLang="en-US" sz="1600">
              <a:solidFill>
                <a:schemeClr val="bg1"/>
              </a:solidFill>
              <a:latin typeface="Arial" charset="0"/>
              <a:ea typeface="Arial" charset="0"/>
            </a:endParaRPr>
          </a:p>
          <a:p>
            <a:pPr marL="0" indent="0" algn="l" defTabSz="508000" eaLnBrk="1" fontAlgn="base" latinLnBrk="1" hangingPunct="1">
              <a:lnSpc>
                <a:spcPct val="150000"/>
              </a:lnSpc>
              <a:spcBef>
                <a:spcPts val="400"/>
              </a:spcBef>
              <a:spcAft>
                <a:spcPts val="0"/>
              </a:spcAft>
              <a:buFontTx/>
              <a:buNone/>
            </a:pPr>
            <a:r>
              <a:rPr sz="1600">
                <a:solidFill>
                  <a:schemeClr val="bg1"/>
                </a:solidFill>
                <a:latin typeface="Arial" charset="0"/>
                <a:ea typeface="Arial" charset="0"/>
              </a:rPr>
              <a:t>Rất</a:t>
            </a:r>
            <a:endParaRPr lang="ko-KR" altLang="en-US" sz="1600">
              <a:solidFill>
                <a:schemeClr val="bg1"/>
              </a:solidFill>
              <a:latin typeface="Arial" charset="0"/>
              <a:ea typeface="Arial" charset="0"/>
            </a:endParaRPr>
          </a:p>
          <a:p>
            <a:pPr marL="0" indent="0" algn="l" defTabSz="508000" eaLnBrk="1" fontAlgn="base" latinLnBrk="1" hangingPunct="1">
              <a:lnSpc>
                <a:spcPct val="150000"/>
              </a:lnSpc>
              <a:spcBef>
                <a:spcPts val="400"/>
              </a:spcBef>
              <a:spcAft>
                <a:spcPts val="0"/>
              </a:spcAft>
              <a:buFontTx/>
              <a:buNone/>
            </a:pPr>
            <a:r>
              <a:rPr sz="1600">
                <a:solidFill>
                  <a:schemeClr val="bg1"/>
                </a:solidFill>
                <a:latin typeface="Arial" charset="0"/>
                <a:ea typeface="Arial" charset="0"/>
              </a:rPr>
              <a:t>Thỉnh thoảng</a:t>
            </a:r>
            <a:endParaRPr lang="ko-KR" altLang="en-US" sz="1600">
              <a:solidFill>
                <a:schemeClr val="bg1"/>
              </a:solidFill>
              <a:latin typeface="Arial" charset="0"/>
              <a:ea typeface="Arial" charset="0"/>
            </a:endParaRPr>
          </a:p>
          <a:p>
            <a:pPr marL="0" indent="0" algn="l" defTabSz="508000" eaLnBrk="1" fontAlgn="base" latinLnBrk="1" hangingPunct="1">
              <a:lnSpc>
                <a:spcPct val="150000"/>
              </a:lnSpc>
              <a:spcBef>
                <a:spcPts val="400"/>
              </a:spcBef>
              <a:spcAft>
                <a:spcPts val="0"/>
              </a:spcAft>
              <a:buFontTx/>
              <a:buNone/>
            </a:pPr>
            <a:r>
              <a:rPr sz="1600">
                <a:solidFill>
                  <a:schemeClr val="bg1"/>
                </a:solidFill>
                <a:latin typeface="Arial" charset="0"/>
                <a:ea typeface="Arial" charset="0"/>
              </a:rPr>
              <a:t>Sớm</a:t>
            </a:r>
            <a:endParaRPr lang="ko-KR" altLang="en-US" sz="1600">
              <a:solidFill>
                <a:schemeClr val="bg1"/>
              </a:solidFill>
              <a:latin typeface="Arial" charset="0"/>
              <a:ea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853858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45185" y="205740"/>
            <a:ext cx="6480810" cy="522604"/>
          </a:xfrm>
        </p:spPr>
        <p:txBody>
          <a:bodyPr/>
          <a:lstStyle/>
          <a:p>
            <a:r>
              <a:rPr lang="ko-KR" altLang="en-US"/>
              <a:t>유형 </a:t>
            </a:r>
            <a:r>
              <a:rPr lang="en-US" altLang="ko-KR"/>
              <a:t>2(34~39): </a:t>
            </a:r>
            <a:r>
              <a:rPr lang="ko-KR" altLang="en-US"/>
              <a:t>빈칸 채우기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sz="quarter" idx="10"/>
          </p:nvPr>
        </p:nvSpPr>
        <p:spPr>
          <a:xfrm>
            <a:off x="372745" y="1139825"/>
            <a:ext cx="6014720" cy="338455"/>
          </a:xfrm>
        </p:spPr>
        <p:txBody>
          <a:bodyPr/>
          <a:lstStyle/>
          <a:p>
            <a:r>
              <a:rPr lang="en-US" altLang="ko-KR" dirty="0"/>
              <a:t>19. (         )</a:t>
            </a:r>
            <a:r>
              <a:rPr lang="ko-KR" altLang="en-US" dirty="0"/>
              <a:t>에 들어갈 가장 알맞은 것을 고르십시오</a:t>
            </a:r>
            <a:r>
              <a:rPr lang="en-US" altLang="ko-KR" dirty="0"/>
              <a:t>.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quarter" idx="11"/>
          </p:nvPr>
        </p:nvSpPr>
        <p:spPr>
          <a:xfrm>
            <a:off x="557530" y="1777365"/>
            <a:ext cx="5237480" cy="598805"/>
          </a:xfrm>
        </p:spPr>
        <p:txBody>
          <a:bodyPr/>
          <a:lstStyle/>
          <a:p>
            <a:r>
              <a:rPr lang="ko-KR" altLang="en-US" dirty="0"/>
              <a:t>학교 앞에서 약속이 있습니다</a:t>
            </a:r>
            <a:r>
              <a:rPr lang="en-US" altLang="ko-KR" dirty="0"/>
              <a:t>. </a:t>
            </a:r>
            <a:r>
              <a:rPr lang="ko-KR" altLang="en-US" dirty="0"/>
              <a:t>그래서 친구를 </a:t>
            </a:r>
            <a:r>
              <a:rPr lang="en-US" altLang="ko-KR" dirty="0"/>
              <a:t>(       ).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12"/>
          </p:nvPr>
        </p:nvSpPr>
        <p:spPr>
          <a:xfrm>
            <a:off x="556895" y="2677795"/>
            <a:ext cx="4860290" cy="1826895"/>
          </a:xfrm>
        </p:spPr>
        <p:txBody>
          <a:bodyPr/>
          <a:lstStyle/>
          <a:p>
            <a:r>
              <a:rPr lang="ko-KR" altLang="en-US" dirty="0"/>
              <a:t>좋아합니다</a:t>
            </a:r>
            <a:endParaRPr lang="en-US" altLang="ko-KR" dirty="0"/>
          </a:p>
          <a:p>
            <a:r>
              <a:rPr lang="ko-KR" altLang="en-US" dirty="0"/>
              <a:t>기다립니다</a:t>
            </a:r>
            <a:endParaRPr lang="en-US" altLang="ko-KR" dirty="0"/>
          </a:p>
          <a:p>
            <a:r>
              <a:rPr lang="ko-KR" altLang="en-US" dirty="0"/>
              <a:t>가르칩니다</a:t>
            </a:r>
            <a:endParaRPr lang="en-US" altLang="ko-KR" dirty="0"/>
          </a:p>
          <a:p>
            <a:r>
              <a:rPr lang="ko-KR" altLang="en-US" dirty="0"/>
              <a:t>도와줍니다</a:t>
            </a:r>
          </a:p>
        </p:txBody>
      </p:sp>
      <p:sp>
        <p:nvSpPr>
          <p:cNvPr id="6" name="텍스트 상자 5"/>
          <p:cNvSpPr txBox="1">
            <a:spLocks/>
          </p:cNvSpPr>
          <p:nvPr/>
        </p:nvSpPr>
        <p:spPr>
          <a:xfrm>
            <a:off x="2204720" y="2681605"/>
            <a:ext cx="4861560" cy="1828165"/>
          </a:xfrm>
          <a:prstGeom prst="rect">
            <a:avLst/>
          </a:prstGeom>
        </p:spPr>
        <p:txBody>
          <a:bodyPr vert="horz" wrap="square" lIns="91440" tIns="45720" rIns="91440" bIns="45720" numCol="1" anchor="ctr">
            <a:noAutofit/>
          </a:bodyPr>
          <a:lstStyle/>
          <a:p>
            <a:pPr marL="0" indent="0" algn="l" defTabSz="508000" eaLnBrk="1" fontAlgn="base" latinLnBrk="1" hangingPunct="1">
              <a:lnSpc>
                <a:spcPct val="150000"/>
              </a:lnSpc>
              <a:spcBef>
                <a:spcPts val="400"/>
              </a:spcBef>
              <a:spcAft>
                <a:spcPts val="0"/>
              </a:spcAft>
              <a:buFontTx/>
              <a:buNone/>
            </a:pPr>
            <a:r>
              <a:rPr sz="1600">
                <a:solidFill>
                  <a:schemeClr val="bg1"/>
                </a:solidFill>
                <a:latin typeface="Arial" charset="0"/>
                <a:ea typeface="Arial" charset="0"/>
              </a:rPr>
              <a:t>Thích</a:t>
            </a:r>
            <a:endParaRPr lang="ko-KR" altLang="en-US" sz="1600">
              <a:solidFill>
                <a:schemeClr val="bg1"/>
              </a:solidFill>
              <a:latin typeface="Arial" charset="0"/>
              <a:ea typeface="Arial" charset="0"/>
            </a:endParaRPr>
          </a:p>
          <a:p>
            <a:pPr marL="0" indent="0" algn="l" defTabSz="508000" eaLnBrk="1" fontAlgn="base" latinLnBrk="1" hangingPunct="1">
              <a:lnSpc>
                <a:spcPct val="150000"/>
              </a:lnSpc>
              <a:spcBef>
                <a:spcPts val="400"/>
              </a:spcBef>
              <a:spcAft>
                <a:spcPts val="0"/>
              </a:spcAft>
              <a:buFontTx/>
              <a:buNone/>
            </a:pPr>
            <a:r>
              <a:rPr sz="1600">
                <a:solidFill>
                  <a:schemeClr val="bg1"/>
                </a:solidFill>
                <a:latin typeface="Arial" charset="0"/>
                <a:ea typeface="Arial" charset="0"/>
              </a:rPr>
              <a:t>Chờ</a:t>
            </a:r>
            <a:endParaRPr lang="ko-KR" altLang="en-US" sz="1600">
              <a:solidFill>
                <a:schemeClr val="bg1"/>
              </a:solidFill>
              <a:latin typeface="Arial" charset="0"/>
              <a:ea typeface="Arial" charset="0"/>
            </a:endParaRPr>
          </a:p>
          <a:p>
            <a:pPr marL="0" indent="0" algn="l" defTabSz="508000" eaLnBrk="1" fontAlgn="base" latinLnBrk="1" hangingPunct="1">
              <a:lnSpc>
                <a:spcPct val="150000"/>
              </a:lnSpc>
              <a:spcBef>
                <a:spcPts val="400"/>
              </a:spcBef>
              <a:spcAft>
                <a:spcPts val="0"/>
              </a:spcAft>
              <a:buFontTx/>
              <a:buNone/>
            </a:pPr>
            <a:r>
              <a:rPr sz="1600">
                <a:solidFill>
                  <a:schemeClr val="bg1"/>
                </a:solidFill>
                <a:latin typeface="Arial" charset="0"/>
                <a:ea typeface="Arial" charset="0"/>
              </a:rPr>
              <a:t>Dạy</a:t>
            </a:r>
            <a:endParaRPr lang="ko-KR" altLang="en-US" sz="1600">
              <a:solidFill>
                <a:schemeClr val="bg1"/>
              </a:solidFill>
              <a:latin typeface="Arial" charset="0"/>
              <a:ea typeface="Arial" charset="0"/>
            </a:endParaRPr>
          </a:p>
          <a:p>
            <a:pPr marL="0" indent="0" algn="l" defTabSz="508000" eaLnBrk="1" fontAlgn="base" latinLnBrk="1" hangingPunct="1">
              <a:lnSpc>
                <a:spcPct val="150000"/>
              </a:lnSpc>
              <a:spcBef>
                <a:spcPts val="400"/>
              </a:spcBef>
              <a:spcAft>
                <a:spcPts val="0"/>
              </a:spcAft>
              <a:buFontTx/>
              <a:buNone/>
            </a:pPr>
            <a:r>
              <a:rPr sz="1600">
                <a:solidFill>
                  <a:schemeClr val="bg1"/>
                </a:solidFill>
                <a:latin typeface="Arial" charset="0"/>
                <a:ea typeface="Arial" charset="0"/>
              </a:rPr>
              <a:t>Giúp đỡ</a:t>
            </a:r>
            <a:endParaRPr lang="ko-KR" altLang="en-US" sz="1600">
              <a:solidFill>
                <a:schemeClr val="bg1"/>
              </a:solidFill>
              <a:latin typeface="Arial" charset="0"/>
              <a:ea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234317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유형 </a:t>
            </a:r>
            <a:r>
              <a:rPr lang="en-US" altLang="ko-KR"/>
              <a:t>2(34~39): </a:t>
            </a:r>
            <a:r>
              <a:rPr lang="ko-KR" altLang="en-US"/>
              <a:t>빈칸 채우기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ko-KR" dirty="0"/>
              <a:t>20. (         )</a:t>
            </a:r>
            <a:r>
              <a:rPr lang="ko-KR" altLang="en-US" dirty="0"/>
              <a:t>에 들어갈 가장 알맞은 것을 고르십시오</a:t>
            </a:r>
            <a:r>
              <a:rPr lang="en-US" altLang="ko-KR" dirty="0"/>
              <a:t>.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ko-KR" altLang="en-US" dirty="0"/>
              <a:t>이 사람은 회사원입니다</a:t>
            </a:r>
            <a:r>
              <a:rPr lang="en-US" altLang="ko-KR" dirty="0"/>
              <a:t>. </a:t>
            </a:r>
            <a:r>
              <a:rPr lang="ko-KR" altLang="en-US" dirty="0"/>
              <a:t>학생</a:t>
            </a:r>
            <a:r>
              <a:rPr lang="en-US" altLang="ko-KR" dirty="0"/>
              <a:t>(      ) </a:t>
            </a:r>
            <a:r>
              <a:rPr lang="ko-KR" altLang="en-US" dirty="0"/>
              <a:t>아닙니다</a:t>
            </a:r>
            <a:r>
              <a:rPr lang="en-US" altLang="ko-KR" dirty="0"/>
              <a:t>.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ko-KR" altLang="en-US" dirty="0"/>
              <a:t>의</a:t>
            </a:r>
            <a:endParaRPr lang="en-US" altLang="ko-KR" dirty="0"/>
          </a:p>
          <a:p>
            <a:r>
              <a:rPr lang="ko-KR" altLang="en-US" dirty="0"/>
              <a:t>이</a:t>
            </a:r>
            <a:endParaRPr lang="en-US" altLang="ko-KR" dirty="0"/>
          </a:p>
          <a:p>
            <a:r>
              <a:rPr lang="ko-KR" altLang="en-US" dirty="0"/>
              <a:t>을</a:t>
            </a:r>
            <a:endParaRPr lang="en-US" altLang="ko-KR" dirty="0"/>
          </a:p>
          <a:p>
            <a:r>
              <a:rPr lang="ko-KR" altLang="en-US" dirty="0"/>
              <a:t>과</a:t>
            </a:r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109321261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45185" y="205740"/>
            <a:ext cx="6480810" cy="522604"/>
          </a:xfrm>
        </p:spPr>
        <p:txBody>
          <a:bodyPr/>
          <a:lstStyle/>
          <a:p>
            <a:r>
              <a:rPr lang="ko-KR" altLang="en-US"/>
              <a:t>유형 </a:t>
            </a:r>
            <a:r>
              <a:rPr lang="en-US" altLang="ko-KR"/>
              <a:t>2(34~39): </a:t>
            </a:r>
            <a:r>
              <a:rPr lang="ko-KR" altLang="en-US"/>
              <a:t>빈칸 채우기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sz="quarter" idx="10"/>
          </p:nvPr>
        </p:nvSpPr>
        <p:spPr>
          <a:xfrm>
            <a:off x="372745" y="1139825"/>
            <a:ext cx="6014720" cy="338455"/>
          </a:xfrm>
        </p:spPr>
        <p:txBody>
          <a:bodyPr/>
          <a:lstStyle/>
          <a:p>
            <a:r>
              <a:rPr lang="en-US" altLang="ko-KR" dirty="0"/>
              <a:t>21. (         )</a:t>
            </a:r>
            <a:r>
              <a:rPr lang="ko-KR" altLang="en-US" dirty="0"/>
              <a:t>에 들어갈 가장 알맞은 것을 고르십시오</a:t>
            </a:r>
            <a:r>
              <a:rPr lang="en-US" altLang="ko-KR" dirty="0"/>
              <a:t>.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quarter" idx="11"/>
          </p:nvPr>
        </p:nvSpPr>
        <p:spPr>
          <a:xfrm>
            <a:off x="557530" y="1777365"/>
            <a:ext cx="5237480" cy="598805"/>
          </a:xfrm>
        </p:spPr>
        <p:txBody>
          <a:bodyPr/>
          <a:lstStyle/>
          <a:p>
            <a:r>
              <a:rPr lang="ko-KR" altLang="en-US" dirty="0"/>
              <a:t>우리는 </a:t>
            </a:r>
            <a:r>
              <a:rPr lang="en-US" altLang="ko-KR" dirty="0"/>
              <a:t>(      ) </a:t>
            </a:r>
            <a:r>
              <a:rPr lang="ko-KR" altLang="en-US" dirty="0"/>
              <a:t>만났습니다</a:t>
            </a:r>
            <a:r>
              <a:rPr lang="en-US" altLang="ko-KR" dirty="0"/>
              <a:t>. </a:t>
            </a:r>
            <a:r>
              <a:rPr lang="ko-KR" altLang="en-US" dirty="0"/>
              <a:t>인사를 했습니다</a:t>
            </a:r>
            <a:r>
              <a:rPr lang="en-US" altLang="ko-KR" dirty="0"/>
              <a:t>.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12"/>
          </p:nvPr>
        </p:nvSpPr>
        <p:spPr>
          <a:xfrm>
            <a:off x="556895" y="2677795"/>
            <a:ext cx="4860290" cy="1826895"/>
          </a:xfrm>
        </p:spPr>
        <p:txBody>
          <a:bodyPr/>
          <a:lstStyle/>
          <a:p>
            <a:r>
              <a:rPr lang="ko-KR" altLang="en-US" dirty="0"/>
              <a:t>별로</a:t>
            </a:r>
            <a:endParaRPr lang="en-US" altLang="ko-KR" dirty="0"/>
          </a:p>
          <a:p>
            <a:r>
              <a:rPr lang="ko-KR" altLang="en-US" dirty="0"/>
              <a:t>처음</a:t>
            </a:r>
            <a:endParaRPr lang="en-US" altLang="ko-KR" dirty="0"/>
          </a:p>
          <a:p>
            <a:r>
              <a:rPr lang="ko-KR" altLang="en-US" dirty="0"/>
              <a:t>아마</a:t>
            </a:r>
            <a:endParaRPr lang="en-US" altLang="ko-KR" dirty="0"/>
          </a:p>
          <a:p>
            <a:r>
              <a:rPr lang="ko-KR" altLang="en-US" dirty="0"/>
              <a:t>아직</a:t>
            </a:r>
          </a:p>
        </p:txBody>
      </p:sp>
      <p:sp>
        <p:nvSpPr>
          <p:cNvPr id="6" name="텍스트 상자 5"/>
          <p:cNvSpPr txBox="1">
            <a:spLocks/>
          </p:cNvSpPr>
          <p:nvPr/>
        </p:nvSpPr>
        <p:spPr>
          <a:xfrm>
            <a:off x="1605280" y="2681605"/>
            <a:ext cx="4861560" cy="1828165"/>
          </a:xfrm>
          <a:prstGeom prst="rect">
            <a:avLst/>
          </a:prstGeom>
        </p:spPr>
        <p:txBody>
          <a:bodyPr vert="horz" wrap="square" lIns="91440" tIns="45720" rIns="91440" bIns="45720" numCol="1" anchor="ctr">
            <a:noAutofit/>
          </a:bodyPr>
          <a:lstStyle/>
          <a:p>
            <a:pPr marL="0" indent="0" algn="l" defTabSz="508000" eaLnBrk="1" fontAlgn="base" latinLnBrk="1" hangingPunct="1">
              <a:lnSpc>
                <a:spcPct val="150000"/>
              </a:lnSpc>
              <a:spcBef>
                <a:spcPts val="400"/>
              </a:spcBef>
              <a:spcAft>
                <a:spcPts val="0"/>
              </a:spcAft>
              <a:buFontTx/>
              <a:buNone/>
            </a:pPr>
            <a:r>
              <a:rPr sz="1600">
                <a:solidFill>
                  <a:schemeClr val="bg1"/>
                </a:solidFill>
                <a:latin typeface="Arial" charset="0"/>
                <a:ea typeface="Arial" charset="0"/>
              </a:rPr>
              <a:t>Hầu như</a:t>
            </a:r>
            <a:endParaRPr lang="ko-KR" altLang="en-US" sz="1600">
              <a:solidFill>
                <a:schemeClr val="bg1"/>
              </a:solidFill>
              <a:latin typeface="Arial" charset="0"/>
              <a:ea typeface="Arial" charset="0"/>
            </a:endParaRPr>
          </a:p>
          <a:p>
            <a:pPr marL="0" indent="0" algn="l" defTabSz="508000" eaLnBrk="1" fontAlgn="base" latinLnBrk="1" hangingPunct="1">
              <a:lnSpc>
                <a:spcPct val="150000"/>
              </a:lnSpc>
              <a:spcBef>
                <a:spcPts val="400"/>
              </a:spcBef>
              <a:spcAft>
                <a:spcPts val="0"/>
              </a:spcAft>
              <a:buFontTx/>
              <a:buNone/>
            </a:pPr>
            <a:r>
              <a:rPr sz="1600">
                <a:solidFill>
                  <a:schemeClr val="bg1"/>
                </a:solidFill>
                <a:latin typeface="Arial" charset="0"/>
                <a:ea typeface="Arial" charset="0"/>
              </a:rPr>
              <a:t>Lần đầu</a:t>
            </a:r>
            <a:endParaRPr lang="ko-KR" altLang="en-US" sz="1600">
              <a:solidFill>
                <a:schemeClr val="bg1"/>
              </a:solidFill>
              <a:latin typeface="Arial" charset="0"/>
              <a:ea typeface="Arial" charset="0"/>
            </a:endParaRPr>
          </a:p>
          <a:p>
            <a:pPr marL="0" indent="0" algn="l" defTabSz="508000" eaLnBrk="1" fontAlgn="base" latinLnBrk="1" hangingPunct="1">
              <a:lnSpc>
                <a:spcPct val="150000"/>
              </a:lnSpc>
              <a:spcBef>
                <a:spcPts val="400"/>
              </a:spcBef>
              <a:spcAft>
                <a:spcPts val="0"/>
              </a:spcAft>
              <a:buFontTx/>
              <a:buNone/>
            </a:pPr>
            <a:r>
              <a:rPr sz="1600">
                <a:solidFill>
                  <a:schemeClr val="bg1"/>
                </a:solidFill>
                <a:latin typeface="Arial" charset="0"/>
                <a:ea typeface="Arial" charset="0"/>
              </a:rPr>
              <a:t>Hình như</a:t>
            </a:r>
            <a:endParaRPr lang="ko-KR" altLang="en-US" sz="1600">
              <a:solidFill>
                <a:schemeClr val="bg1"/>
              </a:solidFill>
              <a:latin typeface="Arial" charset="0"/>
              <a:ea typeface="Arial" charset="0"/>
            </a:endParaRPr>
          </a:p>
          <a:p>
            <a:pPr marL="0" indent="0" algn="l" defTabSz="508000" eaLnBrk="1" fontAlgn="base" latinLnBrk="1" hangingPunct="1">
              <a:lnSpc>
                <a:spcPct val="150000"/>
              </a:lnSpc>
              <a:spcBef>
                <a:spcPts val="400"/>
              </a:spcBef>
              <a:spcAft>
                <a:spcPts val="0"/>
              </a:spcAft>
              <a:buFontTx/>
              <a:buNone/>
            </a:pPr>
            <a:r>
              <a:rPr sz="1600">
                <a:solidFill>
                  <a:schemeClr val="bg1"/>
                </a:solidFill>
                <a:latin typeface="Arial" charset="0"/>
                <a:ea typeface="Arial" charset="0"/>
              </a:rPr>
              <a:t>Vẫn</a:t>
            </a:r>
            <a:endParaRPr lang="ko-KR" altLang="en-US" sz="1600">
              <a:solidFill>
                <a:schemeClr val="bg1"/>
              </a:solidFill>
              <a:latin typeface="Arial" charset="0"/>
              <a:ea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081317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45185" y="205740"/>
            <a:ext cx="6480810" cy="522604"/>
          </a:xfrm>
        </p:spPr>
        <p:txBody>
          <a:bodyPr/>
          <a:lstStyle/>
          <a:p>
            <a:r>
              <a:rPr lang="ko-KR" altLang="en-US"/>
              <a:t>유형 </a:t>
            </a:r>
            <a:r>
              <a:rPr lang="en-US" altLang="ko-KR"/>
              <a:t>2(34~39): </a:t>
            </a:r>
            <a:r>
              <a:rPr lang="ko-KR" altLang="en-US"/>
              <a:t>빈칸 채우기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sz="quarter" idx="10"/>
          </p:nvPr>
        </p:nvSpPr>
        <p:spPr>
          <a:xfrm>
            <a:off x="372745" y="1139825"/>
            <a:ext cx="6014720" cy="338455"/>
          </a:xfrm>
        </p:spPr>
        <p:txBody>
          <a:bodyPr/>
          <a:lstStyle/>
          <a:p>
            <a:r>
              <a:rPr lang="en-US" altLang="ko-KR" dirty="0"/>
              <a:t>22. (         )</a:t>
            </a:r>
            <a:r>
              <a:rPr lang="ko-KR" altLang="en-US" dirty="0"/>
              <a:t>에 들어갈 가장 알맞은 것을 고르십시오</a:t>
            </a:r>
            <a:r>
              <a:rPr lang="en-US" altLang="ko-KR" dirty="0"/>
              <a:t>.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quarter" idx="11"/>
          </p:nvPr>
        </p:nvSpPr>
        <p:spPr>
          <a:xfrm>
            <a:off x="557530" y="1777365"/>
            <a:ext cx="5237480" cy="598805"/>
          </a:xfrm>
        </p:spPr>
        <p:txBody>
          <a:bodyPr/>
          <a:lstStyle/>
          <a:p>
            <a:r>
              <a:rPr lang="ko-KR" altLang="en-US" dirty="0"/>
              <a:t>학교에 학생이 없습니다</a:t>
            </a:r>
            <a:r>
              <a:rPr lang="en-US" altLang="ko-KR" dirty="0"/>
              <a:t>. </a:t>
            </a:r>
            <a:r>
              <a:rPr lang="ko-KR" altLang="en-US" dirty="0"/>
              <a:t>그래서 </a:t>
            </a:r>
            <a:r>
              <a:rPr lang="en-US" altLang="ko-KR" dirty="0"/>
              <a:t>(        ).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12"/>
          </p:nvPr>
        </p:nvSpPr>
        <p:spPr>
          <a:xfrm>
            <a:off x="556895" y="2677795"/>
            <a:ext cx="4860290" cy="1826895"/>
          </a:xfrm>
        </p:spPr>
        <p:txBody>
          <a:bodyPr/>
          <a:lstStyle/>
          <a:p>
            <a:r>
              <a:rPr lang="ko-KR" altLang="en-US" dirty="0"/>
              <a:t>작습니다</a:t>
            </a:r>
            <a:endParaRPr lang="en-US" altLang="ko-KR" dirty="0"/>
          </a:p>
          <a:p>
            <a:r>
              <a:rPr lang="ko-KR" altLang="en-US" dirty="0"/>
              <a:t>예쁩니다</a:t>
            </a:r>
            <a:endParaRPr lang="en-US" altLang="ko-KR" dirty="0"/>
          </a:p>
          <a:p>
            <a:r>
              <a:rPr lang="ko-KR" altLang="en-US" dirty="0"/>
              <a:t>가깝습니다</a:t>
            </a:r>
            <a:endParaRPr lang="en-US" altLang="ko-KR" dirty="0"/>
          </a:p>
          <a:p>
            <a:r>
              <a:rPr lang="ko-KR" altLang="en-US" dirty="0"/>
              <a:t>조용합니다</a:t>
            </a:r>
          </a:p>
        </p:txBody>
      </p:sp>
      <p:sp>
        <p:nvSpPr>
          <p:cNvPr id="6" name="텍스트 상자 5"/>
          <p:cNvSpPr txBox="1">
            <a:spLocks/>
          </p:cNvSpPr>
          <p:nvPr/>
        </p:nvSpPr>
        <p:spPr>
          <a:xfrm>
            <a:off x="2301240" y="2681605"/>
            <a:ext cx="4861560" cy="1828165"/>
          </a:xfrm>
          <a:prstGeom prst="rect">
            <a:avLst/>
          </a:prstGeom>
        </p:spPr>
        <p:txBody>
          <a:bodyPr vert="horz" wrap="square" lIns="91440" tIns="45720" rIns="91440" bIns="45720" numCol="1" anchor="ctr">
            <a:noAutofit/>
          </a:bodyPr>
          <a:lstStyle/>
          <a:p>
            <a:pPr marL="0" indent="0" algn="l" defTabSz="508000" eaLnBrk="1" fontAlgn="base" latinLnBrk="1" hangingPunct="1">
              <a:lnSpc>
                <a:spcPct val="150000"/>
              </a:lnSpc>
              <a:spcBef>
                <a:spcPts val="400"/>
              </a:spcBef>
              <a:spcAft>
                <a:spcPts val="0"/>
              </a:spcAft>
              <a:buFontTx/>
              <a:buNone/>
            </a:pPr>
            <a:r>
              <a:rPr sz="1600">
                <a:solidFill>
                  <a:schemeClr val="bg1"/>
                </a:solidFill>
                <a:latin typeface="Arial" charset="0"/>
                <a:ea typeface="Arial" charset="0"/>
              </a:rPr>
              <a:t>Nhỏ</a:t>
            </a:r>
            <a:endParaRPr lang="ko-KR" altLang="en-US" sz="1600">
              <a:solidFill>
                <a:schemeClr val="bg1"/>
              </a:solidFill>
              <a:latin typeface="Arial" charset="0"/>
              <a:ea typeface="Arial" charset="0"/>
            </a:endParaRPr>
          </a:p>
          <a:p>
            <a:pPr marL="0" indent="0" algn="l" defTabSz="508000" eaLnBrk="1" fontAlgn="base" latinLnBrk="1" hangingPunct="1">
              <a:lnSpc>
                <a:spcPct val="150000"/>
              </a:lnSpc>
              <a:spcBef>
                <a:spcPts val="400"/>
              </a:spcBef>
              <a:spcAft>
                <a:spcPts val="0"/>
              </a:spcAft>
              <a:buFontTx/>
              <a:buNone/>
            </a:pPr>
            <a:r>
              <a:rPr sz="1600">
                <a:solidFill>
                  <a:schemeClr val="bg1"/>
                </a:solidFill>
                <a:latin typeface="Arial" charset="0"/>
                <a:ea typeface="Arial" charset="0"/>
              </a:rPr>
              <a:t>Đẹp</a:t>
            </a:r>
            <a:endParaRPr lang="ko-KR" altLang="en-US" sz="1600">
              <a:solidFill>
                <a:schemeClr val="bg1"/>
              </a:solidFill>
              <a:latin typeface="Arial" charset="0"/>
              <a:ea typeface="Arial" charset="0"/>
            </a:endParaRPr>
          </a:p>
          <a:p>
            <a:pPr marL="0" indent="0" algn="l" defTabSz="508000" eaLnBrk="1" fontAlgn="base" latinLnBrk="1" hangingPunct="1">
              <a:lnSpc>
                <a:spcPct val="150000"/>
              </a:lnSpc>
              <a:spcBef>
                <a:spcPts val="400"/>
              </a:spcBef>
              <a:spcAft>
                <a:spcPts val="0"/>
              </a:spcAft>
              <a:buFontTx/>
              <a:buNone/>
            </a:pPr>
            <a:r>
              <a:rPr sz="1600">
                <a:solidFill>
                  <a:schemeClr val="bg1"/>
                </a:solidFill>
                <a:latin typeface="Arial" charset="0"/>
                <a:ea typeface="Arial" charset="0"/>
              </a:rPr>
              <a:t>Gần</a:t>
            </a:r>
            <a:endParaRPr lang="ko-KR" altLang="en-US" sz="1600">
              <a:solidFill>
                <a:schemeClr val="bg1"/>
              </a:solidFill>
              <a:latin typeface="Arial" charset="0"/>
              <a:ea typeface="Arial" charset="0"/>
            </a:endParaRPr>
          </a:p>
          <a:p>
            <a:pPr marL="0" indent="0" algn="l" defTabSz="508000" eaLnBrk="1" fontAlgn="base" latinLnBrk="1" hangingPunct="1">
              <a:lnSpc>
                <a:spcPct val="150000"/>
              </a:lnSpc>
              <a:spcBef>
                <a:spcPts val="400"/>
              </a:spcBef>
              <a:spcAft>
                <a:spcPts val="0"/>
              </a:spcAft>
              <a:buFontTx/>
              <a:buNone/>
            </a:pPr>
            <a:r>
              <a:rPr sz="1600">
                <a:solidFill>
                  <a:schemeClr val="bg1"/>
                </a:solidFill>
                <a:latin typeface="Arial" charset="0"/>
                <a:ea typeface="Arial" charset="0"/>
              </a:rPr>
              <a:t>Im lặng</a:t>
            </a:r>
            <a:endParaRPr lang="ko-KR" altLang="en-US" sz="1600">
              <a:solidFill>
                <a:schemeClr val="bg1"/>
              </a:solidFill>
              <a:latin typeface="Arial" charset="0"/>
              <a:ea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433582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45185" y="205740"/>
            <a:ext cx="6480810" cy="522604"/>
          </a:xfrm>
        </p:spPr>
        <p:txBody>
          <a:bodyPr/>
          <a:lstStyle/>
          <a:p>
            <a:r>
              <a:rPr lang="ko-KR" altLang="en-US"/>
              <a:t>유형 </a:t>
            </a:r>
            <a:r>
              <a:rPr lang="en-US" altLang="ko-KR"/>
              <a:t>2(34~39): </a:t>
            </a:r>
            <a:r>
              <a:rPr lang="ko-KR" altLang="en-US"/>
              <a:t>빈칸 채우기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sz="quarter" idx="10"/>
          </p:nvPr>
        </p:nvSpPr>
        <p:spPr>
          <a:xfrm>
            <a:off x="372745" y="1139825"/>
            <a:ext cx="6014720" cy="338455"/>
          </a:xfrm>
        </p:spPr>
        <p:txBody>
          <a:bodyPr/>
          <a:lstStyle/>
          <a:p>
            <a:r>
              <a:rPr lang="en-US" altLang="ko-KR" dirty="0"/>
              <a:t>23. (         )</a:t>
            </a:r>
            <a:r>
              <a:rPr lang="ko-KR" altLang="en-US" dirty="0"/>
              <a:t>에 들어갈 가장 알맞은 것을 고르십시오</a:t>
            </a:r>
            <a:r>
              <a:rPr lang="en-US" altLang="ko-KR" dirty="0"/>
              <a:t>.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quarter" idx="11"/>
          </p:nvPr>
        </p:nvSpPr>
        <p:spPr>
          <a:xfrm>
            <a:off x="557530" y="1777365"/>
            <a:ext cx="5237480" cy="598805"/>
          </a:xfrm>
        </p:spPr>
        <p:txBody>
          <a:bodyPr/>
          <a:lstStyle/>
          <a:p>
            <a:r>
              <a:rPr lang="en-US" altLang="ko-KR" dirty="0"/>
              <a:t>(       )</a:t>
            </a:r>
            <a:r>
              <a:rPr lang="ko-KR" altLang="en-US" dirty="0"/>
              <a:t>을 안 가지고 왔습니다</a:t>
            </a:r>
            <a:r>
              <a:rPr lang="en-US" altLang="ko-KR" dirty="0"/>
              <a:t>. </a:t>
            </a:r>
            <a:r>
              <a:rPr lang="ko-KR" altLang="en-US" dirty="0"/>
              <a:t>지금 돈이 없습니다</a:t>
            </a:r>
            <a:r>
              <a:rPr lang="en-US" altLang="ko-KR" dirty="0"/>
              <a:t>.</a:t>
            </a:r>
            <a:endParaRPr lang="ko-KR" altLang="en-US" dirty="0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12"/>
          </p:nvPr>
        </p:nvSpPr>
        <p:spPr>
          <a:xfrm>
            <a:off x="556895" y="2677795"/>
            <a:ext cx="4860290" cy="1826895"/>
          </a:xfrm>
        </p:spPr>
        <p:txBody>
          <a:bodyPr/>
          <a:lstStyle/>
          <a:p>
            <a:r>
              <a:rPr lang="ko-KR" altLang="en-US" dirty="0"/>
              <a:t>우산</a:t>
            </a:r>
            <a:endParaRPr lang="en-US" altLang="ko-KR" dirty="0"/>
          </a:p>
          <a:p>
            <a:r>
              <a:rPr lang="ko-KR" altLang="en-US" dirty="0"/>
              <a:t>사건</a:t>
            </a:r>
            <a:endParaRPr lang="en-US" altLang="ko-KR" dirty="0"/>
          </a:p>
          <a:p>
            <a:r>
              <a:rPr lang="ko-KR" altLang="en-US" dirty="0"/>
              <a:t>안경</a:t>
            </a:r>
            <a:endParaRPr lang="en-US" altLang="ko-KR" dirty="0"/>
          </a:p>
          <a:p>
            <a:r>
              <a:rPr lang="ko-KR" altLang="en-US" dirty="0"/>
              <a:t>지갑</a:t>
            </a:r>
          </a:p>
        </p:txBody>
      </p:sp>
      <p:sp>
        <p:nvSpPr>
          <p:cNvPr id="6" name="텍스트 상자 5"/>
          <p:cNvSpPr txBox="1">
            <a:spLocks/>
          </p:cNvSpPr>
          <p:nvPr/>
        </p:nvSpPr>
        <p:spPr>
          <a:xfrm>
            <a:off x="1653540" y="2681605"/>
            <a:ext cx="4861560" cy="1828165"/>
          </a:xfrm>
          <a:prstGeom prst="rect">
            <a:avLst/>
          </a:prstGeom>
        </p:spPr>
        <p:txBody>
          <a:bodyPr vert="horz" wrap="square" lIns="91440" tIns="45720" rIns="91440" bIns="45720" numCol="1" anchor="ctr">
            <a:noAutofit/>
          </a:bodyPr>
          <a:lstStyle/>
          <a:p>
            <a:pPr marL="0" indent="0" algn="l" defTabSz="508000" eaLnBrk="1" fontAlgn="base" latinLnBrk="1" hangingPunct="1">
              <a:lnSpc>
                <a:spcPct val="150000"/>
              </a:lnSpc>
              <a:spcBef>
                <a:spcPts val="400"/>
              </a:spcBef>
              <a:spcAft>
                <a:spcPts val="0"/>
              </a:spcAft>
              <a:buFontTx/>
              <a:buNone/>
            </a:pPr>
            <a:r>
              <a:rPr sz="1600">
                <a:solidFill>
                  <a:schemeClr val="bg1"/>
                </a:solidFill>
                <a:latin typeface="Arial" charset="0"/>
                <a:ea typeface="Arial" charset="0"/>
              </a:rPr>
              <a:t>Cái ô</a:t>
            </a:r>
            <a:endParaRPr lang="ko-KR" altLang="en-US" sz="1600">
              <a:solidFill>
                <a:schemeClr val="bg1"/>
              </a:solidFill>
              <a:latin typeface="Arial" charset="0"/>
              <a:ea typeface="Arial" charset="0"/>
            </a:endParaRPr>
          </a:p>
          <a:p>
            <a:pPr marL="0" indent="0" algn="l" defTabSz="508000" eaLnBrk="1" fontAlgn="base" latinLnBrk="1" hangingPunct="1">
              <a:lnSpc>
                <a:spcPct val="150000"/>
              </a:lnSpc>
              <a:spcBef>
                <a:spcPts val="400"/>
              </a:spcBef>
              <a:spcAft>
                <a:spcPts val="0"/>
              </a:spcAft>
              <a:buFontTx/>
              <a:buNone/>
            </a:pPr>
            <a:r>
              <a:rPr sz="1600">
                <a:solidFill>
                  <a:schemeClr val="bg1"/>
                </a:solidFill>
                <a:latin typeface="Arial" charset="0"/>
                <a:ea typeface="Arial" charset="0"/>
              </a:rPr>
              <a:t>Sự cố</a:t>
            </a:r>
            <a:endParaRPr lang="ko-KR" altLang="en-US" sz="1600">
              <a:solidFill>
                <a:schemeClr val="bg1"/>
              </a:solidFill>
              <a:latin typeface="Arial" charset="0"/>
              <a:ea typeface="Arial" charset="0"/>
            </a:endParaRPr>
          </a:p>
          <a:p>
            <a:pPr marL="0" indent="0" algn="l" defTabSz="508000" eaLnBrk="1" fontAlgn="base" latinLnBrk="1" hangingPunct="1">
              <a:lnSpc>
                <a:spcPct val="150000"/>
              </a:lnSpc>
              <a:spcBef>
                <a:spcPts val="400"/>
              </a:spcBef>
              <a:spcAft>
                <a:spcPts val="0"/>
              </a:spcAft>
              <a:buFontTx/>
              <a:buNone/>
            </a:pPr>
            <a:r>
              <a:rPr sz="1600">
                <a:solidFill>
                  <a:schemeClr val="bg1"/>
                </a:solidFill>
                <a:latin typeface="Arial" charset="0"/>
                <a:ea typeface="Arial" charset="0"/>
              </a:rPr>
              <a:t>Cái kính</a:t>
            </a:r>
            <a:endParaRPr lang="ko-KR" altLang="en-US" sz="1600">
              <a:solidFill>
                <a:schemeClr val="bg1"/>
              </a:solidFill>
              <a:latin typeface="Arial" charset="0"/>
              <a:ea typeface="Arial" charset="0"/>
            </a:endParaRPr>
          </a:p>
          <a:p>
            <a:pPr marL="0" indent="0" algn="l" defTabSz="508000" eaLnBrk="1" fontAlgn="base" latinLnBrk="1" hangingPunct="1">
              <a:lnSpc>
                <a:spcPct val="150000"/>
              </a:lnSpc>
              <a:spcBef>
                <a:spcPts val="400"/>
              </a:spcBef>
              <a:spcAft>
                <a:spcPts val="0"/>
              </a:spcAft>
              <a:buFontTx/>
              <a:buNone/>
            </a:pPr>
            <a:r>
              <a:rPr sz="1600">
                <a:solidFill>
                  <a:schemeClr val="bg1"/>
                </a:solidFill>
                <a:latin typeface="Arial" charset="0"/>
                <a:ea typeface="Arial" charset="0"/>
              </a:rPr>
              <a:t>Cái ví</a:t>
            </a:r>
            <a:endParaRPr lang="ko-KR" altLang="en-US" sz="1600">
              <a:solidFill>
                <a:schemeClr val="bg1"/>
              </a:solidFill>
              <a:latin typeface="Arial" charset="0"/>
              <a:ea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377181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유형 </a:t>
            </a:r>
            <a:r>
              <a:rPr lang="en-US" altLang="ko-KR"/>
              <a:t>2(34~39): </a:t>
            </a:r>
            <a:r>
              <a:rPr lang="ko-KR" altLang="en-US"/>
              <a:t>빈칸 채우기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ko-KR" dirty="0"/>
              <a:t>24. (         )</a:t>
            </a:r>
            <a:r>
              <a:rPr lang="ko-KR" altLang="en-US" dirty="0"/>
              <a:t>에 들어갈 가장 알맞은 것을 고르십시오</a:t>
            </a:r>
            <a:r>
              <a:rPr lang="en-US" altLang="ko-KR" dirty="0"/>
              <a:t>.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ko-KR" altLang="en-US" dirty="0"/>
              <a:t>이 그림이 마음에 </a:t>
            </a:r>
            <a:r>
              <a:rPr lang="en-US" altLang="ko-KR" dirty="0"/>
              <a:t>(       ). </a:t>
            </a:r>
            <a:r>
              <a:rPr lang="ko-KR" altLang="en-US" dirty="0"/>
              <a:t>이것을 사고 싶습니다</a:t>
            </a:r>
            <a:r>
              <a:rPr lang="en-US" altLang="ko-KR" dirty="0"/>
              <a:t>.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ko-KR" altLang="en-US"/>
              <a:t>잡니다</a:t>
            </a:r>
            <a:endParaRPr lang="en-US" altLang="ko-KR"/>
          </a:p>
          <a:p>
            <a:r>
              <a:rPr lang="ko-KR" altLang="en-US"/>
              <a:t>납니다</a:t>
            </a:r>
            <a:endParaRPr lang="en-US" altLang="ko-KR"/>
          </a:p>
          <a:p>
            <a:r>
              <a:rPr lang="ko-KR" altLang="en-US"/>
              <a:t>옵니다</a:t>
            </a:r>
            <a:endParaRPr lang="en-US" altLang="ko-KR"/>
          </a:p>
          <a:p>
            <a:r>
              <a:rPr lang="ko-KR" altLang="en-US"/>
              <a:t>듭니다</a:t>
            </a:r>
            <a:endParaRPr lang="ko-KR" altLang="en-US" dirty="0"/>
          </a:p>
        </p:txBody>
      </p:sp>
      <p:sp>
        <p:nvSpPr>
          <p:cNvPr id="6" name="모서리가 둥근 직사각형 5"/>
          <p:cNvSpPr/>
          <p:nvPr/>
        </p:nvSpPr>
        <p:spPr>
          <a:xfrm>
            <a:off x="2045110" y="3037490"/>
            <a:ext cx="2747607" cy="1008993"/>
          </a:xfrm>
          <a:prstGeom prst="round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ko-KR" altLang="en-US" dirty="0">
                <a:solidFill>
                  <a:srgbClr val="FFFF00"/>
                </a:solidFill>
                <a:latin typeface="맑은 고딕"/>
                <a:ea typeface="맑은 고딕"/>
              </a:rPr>
              <a:t>마음에 들다</a:t>
            </a:r>
            <a:r>
              <a:rPr lang="en-US" altLang="ko-KR" dirty="0">
                <a:solidFill>
                  <a:srgbClr val="FFFF00"/>
                </a:solidFill>
                <a:latin typeface="맑은 고딕"/>
                <a:ea typeface="맑은 고딕"/>
              </a:rPr>
              <a:t> = </a:t>
            </a:r>
            <a:r>
              <a:rPr lang="ko-KR" altLang="en-US" dirty="0">
                <a:solidFill>
                  <a:srgbClr val="FFFF00"/>
                </a:solidFill>
                <a:latin typeface="맑은 고딕"/>
                <a:ea typeface="맑은 고딕"/>
              </a:rPr>
              <a:t>좋아하다</a:t>
            </a:r>
            <a:endParaRPr lang="en-US" altLang="ko-KR" dirty="0">
              <a:solidFill>
                <a:srgbClr val="FFFF00"/>
              </a:solidFill>
              <a:latin typeface="맑은 고딕"/>
              <a:ea typeface="맑은 고딕"/>
            </a:endParaRPr>
          </a:p>
        </p:txBody>
      </p:sp>
    </p:spTree>
    <p:extLst>
      <p:ext uri="{BB962C8B-B14F-4D97-AF65-F5344CB8AC3E}">
        <p14:creationId xmlns:p14="http://schemas.microsoft.com/office/powerpoint/2010/main" val="32382312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45185" y="205740"/>
            <a:ext cx="6480810" cy="522604"/>
          </a:xfrm>
        </p:spPr>
        <p:txBody>
          <a:bodyPr/>
          <a:lstStyle/>
          <a:p>
            <a:r>
              <a:rPr lang="ko-KR" altLang="en-US"/>
              <a:t>유형 </a:t>
            </a:r>
            <a:r>
              <a:rPr lang="en-US" altLang="ko-KR"/>
              <a:t>2(34~39): </a:t>
            </a:r>
            <a:r>
              <a:rPr lang="ko-KR" altLang="en-US"/>
              <a:t>빈칸 채우기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sz="quarter" idx="10"/>
          </p:nvPr>
        </p:nvSpPr>
        <p:spPr>
          <a:xfrm>
            <a:off x="372745" y="1139825"/>
            <a:ext cx="6014720" cy="338455"/>
          </a:xfrm>
        </p:spPr>
        <p:txBody>
          <a:bodyPr/>
          <a:lstStyle/>
          <a:p>
            <a:r>
              <a:rPr lang="en-US" altLang="ko-KR" dirty="0"/>
              <a:t>25. (         )</a:t>
            </a:r>
            <a:r>
              <a:rPr lang="ko-KR" altLang="en-US" dirty="0"/>
              <a:t>에 들어갈 가장 알맞은 것을 고르십시오</a:t>
            </a:r>
            <a:r>
              <a:rPr lang="en-US" altLang="ko-KR" dirty="0"/>
              <a:t>.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quarter" idx="11"/>
          </p:nvPr>
        </p:nvSpPr>
        <p:spPr>
          <a:xfrm>
            <a:off x="557530" y="1777365"/>
            <a:ext cx="5237480" cy="598805"/>
          </a:xfrm>
        </p:spPr>
        <p:txBody>
          <a:bodyPr/>
          <a:lstStyle/>
          <a:p>
            <a:r>
              <a:rPr lang="en-US" altLang="ko-KR" dirty="0"/>
              <a:t>(        )</a:t>
            </a:r>
            <a:r>
              <a:rPr lang="ko-KR" altLang="en-US" dirty="0"/>
              <a:t>에 갑니다</a:t>
            </a:r>
            <a:r>
              <a:rPr lang="en-US" altLang="ko-KR" dirty="0"/>
              <a:t>. </a:t>
            </a:r>
            <a:r>
              <a:rPr lang="ko-KR" altLang="en-US" dirty="0"/>
              <a:t>책을 읽습니다</a:t>
            </a:r>
            <a:r>
              <a:rPr lang="en-US" altLang="ko-KR" dirty="0"/>
              <a:t>.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12"/>
          </p:nvPr>
        </p:nvSpPr>
        <p:spPr>
          <a:xfrm>
            <a:off x="556895" y="2677795"/>
            <a:ext cx="4860290" cy="1826895"/>
          </a:xfrm>
        </p:spPr>
        <p:txBody>
          <a:bodyPr/>
          <a:lstStyle/>
          <a:p>
            <a:r>
              <a:rPr lang="ko-KR" altLang="en-US" dirty="0"/>
              <a:t>경찰서</a:t>
            </a:r>
            <a:endParaRPr lang="en-US" altLang="ko-KR" dirty="0"/>
          </a:p>
          <a:p>
            <a:r>
              <a:rPr lang="ko-KR" altLang="en-US" dirty="0"/>
              <a:t>식당</a:t>
            </a:r>
            <a:endParaRPr lang="en-US" altLang="ko-KR" dirty="0"/>
          </a:p>
          <a:p>
            <a:r>
              <a:rPr lang="ko-KR" altLang="en-US" dirty="0"/>
              <a:t>은행</a:t>
            </a:r>
            <a:endParaRPr lang="en-US" altLang="ko-KR" dirty="0"/>
          </a:p>
          <a:p>
            <a:r>
              <a:rPr lang="ko-KR" altLang="en-US" dirty="0"/>
              <a:t>도서관</a:t>
            </a:r>
          </a:p>
        </p:txBody>
      </p:sp>
      <p:sp>
        <p:nvSpPr>
          <p:cNvPr id="6" name="텍스트 상자 5"/>
          <p:cNvSpPr txBox="1">
            <a:spLocks/>
          </p:cNvSpPr>
          <p:nvPr/>
        </p:nvSpPr>
        <p:spPr>
          <a:xfrm>
            <a:off x="1924049" y="2681605"/>
            <a:ext cx="4861560" cy="1828165"/>
          </a:xfrm>
          <a:prstGeom prst="rect">
            <a:avLst/>
          </a:prstGeom>
        </p:spPr>
        <p:txBody>
          <a:bodyPr vert="horz" wrap="square" lIns="91440" tIns="45720" rIns="91440" bIns="45720" numCol="1" anchor="ctr">
            <a:noAutofit/>
          </a:bodyPr>
          <a:lstStyle/>
          <a:p>
            <a:pPr marL="0" indent="0" algn="l" defTabSz="508000" eaLnBrk="1" fontAlgn="base" latinLnBrk="1" hangingPunct="1">
              <a:lnSpc>
                <a:spcPct val="150000"/>
              </a:lnSpc>
              <a:spcBef>
                <a:spcPts val="400"/>
              </a:spcBef>
              <a:spcAft>
                <a:spcPts val="0"/>
              </a:spcAft>
              <a:buFontTx/>
              <a:buNone/>
            </a:pPr>
            <a:r>
              <a:rPr sz="1600">
                <a:solidFill>
                  <a:schemeClr val="bg1"/>
                </a:solidFill>
                <a:latin typeface="Arial" charset="0"/>
                <a:ea typeface="Arial" charset="0"/>
              </a:rPr>
              <a:t>Sở cảnh sát</a:t>
            </a:r>
            <a:endParaRPr lang="ko-KR" altLang="en-US" sz="1600">
              <a:solidFill>
                <a:schemeClr val="bg1"/>
              </a:solidFill>
              <a:latin typeface="Arial" charset="0"/>
              <a:ea typeface="Arial" charset="0"/>
            </a:endParaRPr>
          </a:p>
          <a:p>
            <a:pPr marL="0" indent="0" algn="l" defTabSz="508000" eaLnBrk="1" fontAlgn="base" latinLnBrk="1" hangingPunct="1">
              <a:lnSpc>
                <a:spcPct val="150000"/>
              </a:lnSpc>
              <a:spcBef>
                <a:spcPts val="400"/>
              </a:spcBef>
              <a:spcAft>
                <a:spcPts val="0"/>
              </a:spcAft>
              <a:buFontTx/>
              <a:buNone/>
            </a:pPr>
            <a:r>
              <a:rPr sz="1600">
                <a:solidFill>
                  <a:schemeClr val="bg1"/>
                </a:solidFill>
                <a:latin typeface="Arial" charset="0"/>
                <a:ea typeface="Arial" charset="0"/>
              </a:rPr>
              <a:t>Nhà hàng</a:t>
            </a:r>
            <a:endParaRPr lang="ko-KR" altLang="en-US" sz="1600">
              <a:solidFill>
                <a:schemeClr val="bg1"/>
              </a:solidFill>
              <a:latin typeface="Arial" charset="0"/>
              <a:ea typeface="Arial" charset="0"/>
            </a:endParaRPr>
          </a:p>
          <a:p>
            <a:pPr marL="0" indent="0" algn="l" defTabSz="508000" eaLnBrk="1" fontAlgn="base" latinLnBrk="1" hangingPunct="1">
              <a:lnSpc>
                <a:spcPct val="150000"/>
              </a:lnSpc>
              <a:spcBef>
                <a:spcPts val="400"/>
              </a:spcBef>
              <a:spcAft>
                <a:spcPts val="0"/>
              </a:spcAft>
              <a:buFontTx/>
              <a:buNone/>
            </a:pPr>
            <a:r>
              <a:rPr sz="1600">
                <a:solidFill>
                  <a:schemeClr val="bg1"/>
                </a:solidFill>
                <a:latin typeface="Arial" charset="0"/>
                <a:ea typeface="Arial" charset="0"/>
              </a:rPr>
              <a:t>Ngân hàng</a:t>
            </a:r>
            <a:endParaRPr lang="ko-KR" altLang="en-US" sz="1600">
              <a:solidFill>
                <a:schemeClr val="bg1"/>
              </a:solidFill>
              <a:latin typeface="Arial" charset="0"/>
              <a:ea typeface="Arial" charset="0"/>
            </a:endParaRPr>
          </a:p>
          <a:p>
            <a:pPr marL="0" indent="0" algn="l" defTabSz="508000" eaLnBrk="1" fontAlgn="base" latinLnBrk="1" hangingPunct="1">
              <a:lnSpc>
                <a:spcPct val="150000"/>
              </a:lnSpc>
              <a:spcBef>
                <a:spcPts val="400"/>
              </a:spcBef>
              <a:spcAft>
                <a:spcPts val="0"/>
              </a:spcAft>
              <a:buFontTx/>
              <a:buNone/>
            </a:pPr>
            <a:r>
              <a:rPr sz="1600">
                <a:solidFill>
                  <a:schemeClr val="bg1"/>
                </a:solidFill>
                <a:latin typeface="Arial" charset="0"/>
                <a:ea typeface="Arial" charset="0"/>
              </a:rPr>
              <a:t>Thư viện</a:t>
            </a:r>
            <a:endParaRPr lang="ko-KR" altLang="en-US" sz="1600">
              <a:solidFill>
                <a:schemeClr val="bg1"/>
              </a:solidFill>
              <a:latin typeface="Arial" charset="0"/>
              <a:ea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206029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45185" y="205740"/>
            <a:ext cx="6480810" cy="522604"/>
          </a:xfrm>
        </p:spPr>
        <p:txBody>
          <a:bodyPr/>
          <a:lstStyle/>
          <a:p>
            <a:r>
              <a:rPr lang="ko-KR" altLang="en-US"/>
              <a:t>유형 </a:t>
            </a:r>
            <a:r>
              <a:rPr lang="en-US" altLang="ko-KR"/>
              <a:t>2(34~39): </a:t>
            </a:r>
            <a:r>
              <a:rPr lang="ko-KR" altLang="en-US"/>
              <a:t>빈칸 채우기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sz="quarter" idx="10"/>
          </p:nvPr>
        </p:nvSpPr>
        <p:spPr>
          <a:xfrm>
            <a:off x="372745" y="1139825"/>
            <a:ext cx="6014720" cy="338455"/>
          </a:xfrm>
        </p:spPr>
        <p:txBody>
          <a:bodyPr/>
          <a:lstStyle/>
          <a:p>
            <a:r>
              <a:rPr lang="en-US" altLang="ko-KR" dirty="0"/>
              <a:t>2. (         )</a:t>
            </a:r>
            <a:r>
              <a:rPr lang="ko-KR" altLang="en-US" dirty="0"/>
              <a:t>에 들어갈 가장 알맞은 것을 고르십시오</a:t>
            </a:r>
            <a:r>
              <a:rPr lang="en-US" altLang="ko-KR" dirty="0"/>
              <a:t>.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quarter" idx="11"/>
          </p:nvPr>
        </p:nvSpPr>
        <p:spPr>
          <a:xfrm>
            <a:off x="557530" y="1777365"/>
            <a:ext cx="5237480" cy="598805"/>
          </a:xfrm>
        </p:spPr>
        <p:txBody>
          <a:bodyPr/>
          <a:lstStyle/>
          <a:p>
            <a:r>
              <a:rPr lang="en-US" altLang="ko-KR" dirty="0"/>
              <a:t>(     )</a:t>
            </a:r>
            <a:r>
              <a:rPr lang="ko-KR" altLang="en-US" dirty="0"/>
              <a:t>에 갑니다</a:t>
            </a:r>
            <a:r>
              <a:rPr lang="en-US" altLang="ko-KR" dirty="0"/>
              <a:t>. </a:t>
            </a:r>
            <a:r>
              <a:rPr lang="ko-KR" altLang="en-US" dirty="0"/>
              <a:t>책을 삽니다</a:t>
            </a:r>
            <a:r>
              <a:rPr lang="en-US" altLang="ko-KR" dirty="0"/>
              <a:t>.</a:t>
            </a:r>
            <a:endParaRPr lang="ko-KR" altLang="en-US" dirty="0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12"/>
          </p:nvPr>
        </p:nvSpPr>
        <p:spPr>
          <a:xfrm>
            <a:off x="556895" y="2677795"/>
            <a:ext cx="4860290" cy="1826895"/>
          </a:xfrm>
        </p:spPr>
        <p:txBody>
          <a:bodyPr/>
          <a:lstStyle/>
          <a:p>
            <a:r>
              <a:rPr lang="ko-KR" altLang="en-US" dirty="0"/>
              <a:t>병원</a:t>
            </a:r>
            <a:endParaRPr lang="en-US" altLang="ko-KR" dirty="0"/>
          </a:p>
          <a:p>
            <a:r>
              <a:rPr lang="ko-KR" altLang="en-US" dirty="0"/>
              <a:t>교실</a:t>
            </a:r>
            <a:endParaRPr lang="en-US" altLang="ko-KR" dirty="0"/>
          </a:p>
          <a:p>
            <a:r>
              <a:rPr lang="ko-KR" altLang="en-US" dirty="0"/>
              <a:t>학교</a:t>
            </a:r>
            <a:endParaRPr lang="en-US" altLang="ko-KR" dirty="0"/>
          </a:p>
          <a:p>
            <a:r>
              <a:rPr lang="ko-KR" altLang="en-US" dirty="0"/>
              <a:t>서점</a:t>
            </a:r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12094362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45185" y="205740"/>
            <a:ext cx="6480810" cy="522604"/>
          </a:xfrm>
        </p:spPr>
        <p:txBody>
          <a:bodyPr/>
          <a:lstStyle/>
          <a:p>
            <a:r>
              <a:rPr lang="ko-KR" altLang="en-US"/>
              <a:t>유형 </a:t>
            </a:r>
            <a:r>
              <a:rPr lang="en-US" altLang="ko-KR"/>
              <a:t>2(34~39): </a:t>
            </a:r>
            <a:r>
              <a:rPr lang="ko-KR" altLang="en-US"/>
              <a:t>빈칸 채우기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sz="quarter" idx="10"/>
          </p:nvPr>
        </p:nvSpPr>
        <p:spPr>
          <a:xfrm>
            <a:off x="372745" y="1139825"/>
            <a:ext cx="6014720" cy="338455"/>
          </a:xfrm>
        </p:spPr>
        <p:txBody>
          <a:bodyPr/>
          <a:lstStyle/>
          <a:p>
            <a:r>
              <a:rPr lang="en-US" altLang="ko-KR" dirty="0"/>
              <a:t>26. (         )</a:t>
            </a:r>
            <a:r>
              <a:rPr lang="ko-KR" altLang="en-US" dirty="0"/>
              <a:t>에 들어갈 가장 알맞은 것을 고르십시오</a:t>
            </a:r>
            <a:r>
              <a:rPr lang="en-US" altLang="ko-KR" dirty="0"/>
              <a:t>.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quarter" idx="11"/>
          </p:nvPr>
        </p:nvSpPr>
        <p:spPr>
          <a:xfrm>
            <a:off x="557530" y="1777365"/>
            <a:ext cx="5237480" cy="598805"/>
          </a:xfrm>
        </p:spPr>
        <p:txBody>
          <a:bodyPr/>
          <a:lstStyle/>
          <a:p>
            <a:r>
              <a:rPr lang="ko-KR" altLang="en-US" dirty="0"/>
              <a:t>배가</a:t>
            </a:r>
            <a:r>
              <a:rPr lang="en-US" altLang="ko-KR" dirty="0"/>
              <a:t> (          ). </a:t>
            </a:r>
            <a:r>
              <a:rPr lang="ko-KR" altLang="en-US" dirty="0"/>
              <a:t>그래서 약을 먹습니다</a:t>
            </a:r>
            <a:r>
              <a:rPr lang="en-US" altLang="ko-KR" dirty="0"/>
              <a:t>.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12"/>
          </p:nvPr>
        </p:nvSpPr>
        <p:spPr>
          <a:xfrm>
            <a:off x="556895" y="2677795"/>
            <a:ext cx="4860290" cy="1826895"/>
          </a:xfrm>
        </p:spPr>
        <p:txBody>
          <a:bodyPr/>
          <a:lstStyle/>
          <a:p>
            <a:r>
              <a:rPr lang="ko-KR" altLang="en-US" dirty="0"/>
              <a:t>아픕니다</a:t>
            </a:r>
            <a:endParaRPr lang="en-US" altLang="ko-KR" dirty="0"/>
          </a:p>
          <a:p>
            <a:r>
              <a:rPr lang="ko-KR" altLang="en-US" dirty="0"/>
              <a:t>싫습니다</a:t>
            </a:r>
            <a:endParaRPr lang="en-US" altLang="ko-KR" dirty="0"/>
          </a:p>
          <a:p>
            <a:r>
              <a:rPr lang="ko-KR" altLang="en-US" dirty="0"/>
              <a:t>예쁩니다</a:t>
            </a:r>
            <a:endParaRPr lang="en-US" altLang="ko-KR" dirty="0"/>
          </a:p>
          <a:p>
            <a:r>
              <a:rPr lang="ko-KR" altLang="en-US" dirty="0"/>
              <a:t>흐릅니다</a:t>
            </a:r>
            <a:endParaRPr lang="en-US" altLang="ko-KR" dirty="0"/>
          </a:p>
        </p:txBody>
      </p:sp>
      <p:sp>
        <p:nvSpPr>
          <p:cNvPr id="6" name="모서리가 둥근 직사각형 5"/>
          <p:cNvSpPr/>
          <p:nvPr/>
        </p:nvSpPr>
        <p:spPr>
          <a:xfrm>
            <a:off x="3176270" y="2851150"/>
            <a:ext cx="2516505" cy="1504315"/>
          </a:xfrm>
          <a:prstGeom prst="round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ko-KR" altLang="en-US" dirty="0">
                <a:solidFill>
                  <a:srgbClr val="FFFF00"/>
                </a:solidFill>
                <a:latin typeface="맑은 고딕"/>
                <a:ea typeface="맑은 고딕"/>
              </a:rPr>
              <a:t>   ① 배가 아프다</a:t>
            </a:r>
            <a:endParaRPr lang="en-US" altLang="ko-KR" dirty="0">
              <a:solidFill>
                <a:srgbClr val="FFFF00"/>
              </a:solidFill>
              <a:latin typeface="맑은 고딕"/>
              <a:ea typeface="맑은 고딕"/>
            </a:endParaRPr>
          </a:p>
          <a:p>
            <a:r>
              <a:rPr lang="ko-KR" altLang="en-US" dirty="0">
                <a:solidFill>
                  <a:srgbClr val="FFFF00"/>
                </a:solidFill>
                <a:latin typeface="맑은 고딕"/>
                <a:ea typeface="맑은 고딕"/>
              </a:rPr>
              <a:t>   ② 머리가 아프다</a:t>
            </a:r>
            <a:endParaRPr lang="en-US" altLang="ko-KR" dirty="0">
              <a:solidFill>
                <a:srgbClr val="FFFF00"/>
              </a:solidFill>
              <a:latin typeface="맑은 고딕"/>
              <a:ea typeface="맑은 고딕"/>
            </a:endParaRPr>
          </a:p>
          <a:p>
            <a:r>
              <a:rPr lang="ko-KR" altLang="en-US" dirty="0">
                <a:solidFill>
                  <a:srgbClr val="FFFF00"/>
                </a:solidFill>
                <a:latin typeface="맑은 고딕"/>
                <a:ea typeface="맑은 고딕"/>
              </a:rPr>
              <a:t>   ③ 다리가 아프다</a:t>
            </a:r>
            <a:endParaRPr lang="en-US" altLang="ko-KR" dirty="0">
              <a:solidFill>
                <a:srgbClr val="FFFF00"/>
              </a:solidFill>
              <a:latin typeface="맑은 고딕"/>
              <a:ea typeface="맑은 고딕"/>
            </a:endParaRPr>
          </a:p>
          <a:p>
            <a:r>
              <a:rPr lang="en-US" altLang="ko-KR" dirty="0">
                <a:solidFill>
                  <a:srgbClr val="FFFF00"/>
                </a:solidFill>
                <a:latin typeface="맑은 고딕"/>
                <a:ea typeface="맑은 고딕"/>
              </a:rPr>
              <a:t>   </a:t>
            </a:r>
            <a:r>
              <a:rPr lang="ko-KR" altLang="ko-KR" dirty="0">
                <a:solidFill>
                  <a:srgbClr val="FFFF00"/>
                </a:solidFill>
                <a:latin typeface="맑은 고딕"/>
                <a:ea typeface="맑은 고딕"/>
              </a:rPr>
              <a:t>④</a:t>
            </a:r>
            <a:r>
              <a:rPr lang="en-US" altLang="ko-KR" dirty="0">
                <a:solidFill>
                  <a:srgbClr val="FFFF00"/>
                </a:solidFill>
                <a:latin typeface="맑은 고딕"/>
                <a:ea typeface="맑은 고딕"/>
              </a:rPr>
              <a:t> </a:t>
            </a:r>
            <a:r>
              <a:rPr lang="ko-KR" altLang="en-US" dirty="0">
                <a:solidFill>
                  <a:srgbClr val="FFFF00"/>
                </a:solidFill>
                <a:latin typeface="맑은 고딕"/>
                <a:ea typeface="맑은 고딕"/>
              </a:rPr>
              <a:t>손이 아프다</a:t>
            </a:r>
          </a:p>
        </p:txBody>
      </p:sp>
      <p:sp>
        <p:nvSpPr>
          <p:cNvPr id="7" name="텍스트 상자 6"/>
          <p:cNvSpPr txBox="1">
            <a:spLocks/>
          </p:cNvSpPr>
          <p:nvPr/>
        </p:nvSpPr>
        <p:spPr>
          <a:xfrm>
            <a:off x="2059305" y="2681605"/>
            <a:ext cx="4861560" cy="1828165"/>
          </a:xfrm>
          <a:prstGeom prst="rect">
            <a:avLst/>
          </a:prstGeom>
        </p:spPr>
        <p:txBody>
          <a:bodyPr vert="horz" wrap="square" lIns="91440" tIns="45720" rIns="91440" bIns="45720" numCol="1" anchor="ctr">
            <a:noAutofit/>
          </a:bodyPr>
          <a:lstStyle/>
          <a:p>
            <a:pPr marL="0" indent="0" algn="l" defTabSz="508000" eaLnBrk="1" fontAlgn="base" latinLnBrk="1" hangingPunct="1">
              <a:lnSpc>
                <a:spcPct val="150000"/>
              </a:lnSpc>
              <a:spcBef>
                <a:spcPts val="400"/>
              </a:spcBef>
              <a:spcAft>
                <a:spcPts val="0"/>
              </a:spcAft>
              <a:buFontTx/>
              <a:buNone/>
            </a:pPr>
            <a:r>
              <a:rPr sz="1600" dirty="0" err="1">
                <a:solidFill>
                  <a:schemeClr val="bg1"/>
                </a:solidFill>
                <a:latin typeface="Arial" charset="0"/>
                <a:ea typeface="Arial" charset="0"/>
              </a:rPr>
              <a:t>Đau</a:t>
            </a:r>
            <a:endParaRPr lang="ko-KR" altLang="en-US" sz="1600" dirty="0">
              <a:solidFill>
                <a:schemeClr val="bg1"/>
              </a:solidFill>
              <a:latin typeface="Arial" charset="0"/>
              <a:ea typeface="Arial" charset="0"/>
            </a:endParaRPr>
          </a:p>
          <a:p>
            <a:pPr marL="0" indent="0" algn="l" defTabSz="508000" eaLnBrk="1" fontAlgn="base" latinLnBrk="1" hangingPunct="1">
              <a:lnSpc>
                <a:spcPct val="150000"/>
              </a:lnSpc>
              <a:spcBef>
                <a:spcPts val="400"/>
              </a:spcBef>
              <a:spcAft>
                <a:spcPts val="0"/>
              </a:spcAft>
              <a:buFontTx/>
              <a:buNone/>
            </a:pPr>
            <a:r>
              <a:rPr sz="1600" dirty="0" err="1">
                <a:solidFill>
                  <a:schemeClr val="bg1"/>
                </a:solidFill>
                <a:latin typeface="Arial" charset="0"/>
                <a:ea typeface="Arial" charset="0"/>
              </a:rPr>
              <a:t>Ghét</a:t>
            </a:r>
            <a:endParaRPr lang="ko-KR" altLang="en-US" sz="1600" dirty="0">
              <a:solidFill>
                <a:schemeClr val="bg1"/>
              </a:solidFill>
              <a:latin typeface="Arial" charset="0"/>
              <a:ea typeface="Arial" charset="0"/>
            </a:endParaRPr>
          </a:p>
          <a:p>
            <a:pPr marL="0" indent="0" algn="l" defTabSz="508000" eaLnBrk="1" fontAlgn="base" latinLnBrk="1" hangingPunct="1">
              <a:lnSpc>
                <a:spcPct val="150000"/>
              </a:lnSpc>
              <a:spcBef>
                <a:spcPts val="400"/>
              </a:spcBef>
              <a:spcAft>
                <a:spcPts val="0"/>
              </a:spcAft>
              <a:buFontTx/>
              <a:buNone/>
            </a:pPr>
            <a:r>
              <a:rPr sz="1600" dirty="0" err="1">
                <a:solidFill>
                  <a:schemeClr val="bg1"/>
                </a:solidFill>
                <a:latin typeface="Arial" charset="0"/>
                <a:ea typeface="Arial" charset="0"/>
              </a:rPr>
              <a:t>Đẹp</a:t>
            </a:r>
            <a:endParaRPr lang="ko-KR" altLang="en-US" sz="1600" dirty="0">
              <a:solidFill>
                <a:schemeClr val="bg1"/>
              </a:solidFill>
              <a:latin typeface="Arial" charset="0"/>
              <a:ea typeface="Arial" charset="0"/>
            </a:endParaRPr>
          </a:p>
          <a:p>
            <a:pPr marL="0" indent="0" algn="l" defTabSz="508000" eaLnBrk="1" fontAlgn="base" latinLnBrk="1" hangingPunct="1">
              <a:lnSpc>
                <a:spcPct val="150000"/>
              </a:lnSpc>
              <a:spcBef>
                <a:spcPts val="400"/>
              </a:spcBef>
              <a:spcAft>
                <a:spcPts val="0"/>
              </a:spcAft>
              <a:buFontTx/>
              <a:buNone/>
            </a:pPr>
            <a:r>
              <a:rPr sz="1600" dirty="0" err="1">
                <a:solidFill>
                  <a:schemeClr val="bg1"/>
                </a:solidFill>
                <a:latin typeface="Arial" charset="0"/>
                <a:ea typeface="Arial" charset="0"/>
              </a:rPr>
              <a:t>Trôi</a:t>
            </a:r>
            <a:r>
              <a:rPr sz="1600" dirty="0">
                <a:solidFill>
                  <a:schemeClr val="bg1"/>
                </a:solidFill>
                <a:latin typeface="Arial" charset="0"/>
                <a:ea typeface="Arial" charset="0"/>
              </a:rPr>
              <a:t>, </a:t>
            </a:r>
            <a:r>
              <a:rPr sz="1600" dirty="0" err="1">
                <a:solidFill>
                  <a:schemeClr val="bg1"/>
                </a:solidFill>
                <a:latin typeface="Arial" charset="0"/>
                <a:ea typeface="Arial" charset="0"/>
              </a:rPr>
              <a:t>chảy</a:t>
            </a:r>
            <a:endParaRPr lang="ko-KR" altLang="en-US" sz="1600" dirty="0">
              <a:solidFill>
                <a:schemeClr val="bg1"/>
              </a:solidFill>
              <a:latin typeface="Arial" charset="0"/>
              <a:ea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084514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2" animBg="1"/>
      <p:bldP spid="7" grpId="0" animBg="1"/>
      <p:bldP spid="7" grpId="1" animBg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45185" y="205740"/>
            <a:ext cx="6480810" cy="522604"/>
          </a:xfrm>
        </p:spPr>
        <p:txBody>
          <a:bodyPr/>
          <a:lstStyle/>
          <a:p>
            <a:r>
              <a:rPr lang="ko-KR" altLang="en-US"/>
              <a:t>유형 </a:t>
            </a:r>
            <a:r>
              <a:rPr lang="en-US" altLang="ko-KR"/>
              <a:t>2(34~39): </a:t>
            </a:r>
            <a:r>
              <a:rPr lang="ko-KR" altLang="en-US"/>
              <a:t>빈칸 채우기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sz="quarter" idx="10"/>
          </p:nvPr>
        </p:nvSpPr>
        <p:spPr>
          <a:xfrm>
            <a:off x="372745" y="1139825"/>
            <a:ext cx="6014720" cy="338455"/>
          </a:xfrm>
        </p:spPr>
        <p:txBody>
          <a:bodyPr/>
          <a:lstStyle/>
          <a:p>
            <a:r>
              <a:rPr lang="en-US" altLang="ko-KR" dirty="0"/>
              <a:t>27. (         )</a:t>
            </a:r>
            <a:r>
              <a:rPr lang="ko-KR" altLang="en-US" dirty="0"/>
              <a:t>에 들어갈 가장 알맞은 것을 고르십시오</a:t>
            </a:r>
            <a:r>
              <a:rPr lang="en-US" altLang="ko-KR" dirty="0"/>
              <a:t>.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quarter" idx="11"/>
          </p:nvPr>
        </p:nvSpPr>
        <p:spPr>
          <a:xfrm>
            <a:off x="557530" y="1777365"/>
            <a:ext cx="5237480" cy="598805"/>
          </a:xfrm>
        </p:spPr>
        <p:txBody>
          <a:bodyPr/>
          <a:lstStyle/>
          <a:p>
            <a:r>
              <a:rPr lang="ko-KR" altLang="en-US" dirty="0"/>
              <a:t>은행에 갑니다</a:t>
            </a:r>
            <a:r>
              <a:rPr lang="en-US" altLang="ko-KR" dirty="0"/>
              <a:t>. </a:t>
            </a:r>
            <a:r>
              <a:rPr lang="ko-KR" altLang="en-US" dirty="0"/>
              <a:t>동전</a:t>
            </a:r>
            <a:r>
              <a:rPr lang="en-US" altLang="ko-KR" dirty="0"/>
              <a:t>(         ) </a:t>
            </a:r>
            <a:r>
              <a:rPr lang="ko-KR" altLang="en-US" dirty="0"/>
              <a:t>지폐를 바꿉니다</a:t>
            </a:r>
            <a:r>
              <a:rPr lang="en-US" altLang="ko-KR" dirty="0"/>
              <a:t>.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12"/>
          </p:nvPr>
        </p:nvSpPr>
        <p:spPr>
          <a:xfrm>
            <a:off x="556895" y="2677795"/>
            <a:ext cx="4860290" cy="1826895"/>
          </a:xfrm>
        </p:spPr>
        <p:txBody>
          <a:bodyPr/>
          <a:lstStyle/>
          <a:p>
            <a:r>
              <a:rPr lang="ko-KR" altLang="en-US" dirty="0"/>
              <a:t>과</a:t>
            </a:r>
            <a:endParaRPr lang="en-US" altLang="ko-KR" dirty="0"/>
          </a:p>
          <a:p>
            <a:r>
              <a:rPr lang="ko-KR" altLang="en-US" dirty="0"/>
              <a:t>까지</a:t>
            </a:r>
            <a:endParaRPr lang="en-US" altLang="ko-KR" dirty="0"/>
          </a:p>
          <a:p>
            <a:r>
              <a:rPr lang="ko-KR" altLang="en-US" dirty="0"/>
              <a:t>와</a:t>
            </a:r>
            <a:endParaRPr lang="en-US" altLang="ko-KR" dirty="0"/>
          </a:p>
          <a:p>
            <a:r>
              <a:rPr lang="ko-KR" altLang="en-US" dirty="0"/>
              <a:t>에서</a:t>
            </a:r>
          </a:p>
        </p:txBody>
      </p:sp>
      <p:sp>
        <p:nvSpPr>
          <p:cNvPr id="6" name="모서리가 둥근 직사각형 5"/>
          <p:cNvSpPr/>
          <p:nvPr/>
        </p:nvSpPr>
        <p:spPr>
          <a:xfrm>
            <a:off x="2045335" y="3174365"/>
            <a:ext cx="2301240" cy="1009650"/>
          </a:xfrm>
          <a:prstGeom prst="round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anchor="ctr">
            <a:noAutofit/>
          </a:bodyPr>
          <a:lstStyle/>
          <a:p>
            <a:pPr marL="0" indent="0" algn="ctr" defTabSz="508000" eaLnBrk="0" fontAlgn="base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2400">
                <a:solidFill>
                  <a:srgbClr val="FFFF00"/>
                </a:solidFill>
                <a:latin typeface="맑은 고딕" charset="0"/>
                <a:ea typeface="맑은 고딕" charset="0"/>
              </a:rPr>
              <a:t>~와/</a:t>
            </a:r>
            <a:r>
              <a:rPr lang="ko-KR" altLang="en-US" sz="2400">
                <a:solidFill>
                  <a:srgbClr val="FFFF00"/>
                </a:solidFill>
                <a:latin typeface="맑은 고딕" charset="0"/>
                <a:ea typeface="맑은 고딕" charset="0"/>
              </a:rPr>
              <a:t>과 </a:t>
            </a:r>
            <a:r>
              <a:rPr lang="en-US" altLang="ko-KR" sz="2400">
                <a:solidFill>
                  <a:srgbClr val="FFFF00"/>
                </a:solidFill>
                <a:latin typeface="맑은 고딕" charset="0"/>
                <a:ea typeface="맑은 고딕" charset="0"/>
              </a:rPr>
              <a:t>= và</a:t>
            </a:r>
            <a:endParaRPr lang="ko-KR" altLang="en-US" sz="2400">
              <a:solidFill>
                <a:srgbClr val="FFFF00"/>
              </a:solidFill>
              <a:latin typeface="맑은 고딕" charset="0"/>
              <a:ea typeface="맑은 고딕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730814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45185" y="205740"/>
            <a:ext cx="6480810" cy="522604"/>
          </a:xfrm>
        </p:spPr>
        <p:txBody>
          <a:bodyPr/>
          <a:lstStyle/>
          <a:p>
            <a:r>
              <a:rPr lang="ko-KR" altLang="en-US"/>
              <a:t>유형 </a:t>
            </a:r>
            <a:r>
              <a:rPr lang="en-US" altLang="ko-KR"/>
              <a:t>2(34~39): </a:t>
            </a:r>
            <a:r>
              <a:rPr lang="ko-KR" altLang="en-US"/>
              <a:t>빈칸 채우기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sz="quarter" idx="10"/>
          </p:nvPr>
        </p:nvSpPr>
        <p:spPr>
          <a:xfrm>
            <a:off x="372745" y="1139825"/>
            <a:ext cx="6014720" cy="338455"/>
          </a:xfrm>
        </p:spPr>
        <p:txBody>
          <a:bodyPr/>
          <a:lstStyle/>
          <a:p>
            <a:r>
              <a:rPr lang="en-US" altLang="ko-KR" dirty="0"/>
              <a:t>28. (         )</a:t>
            </a:r>
            <a:r>
              <a:rPr lang="ko-KR" altLang="en-US" dirty="0"/>
              <a:t>에 들어갈 가장 알맞은 것을 고르십시오</a:t>
            </a:r>
            <a:r>
              <a:rPr lang="en-US" altLang="ko-KR" dirty="0"/>
              <a:t>.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quarter" idx="11"/>
          </p:nvPr>
        </p:nvSpPr>
        <p:spPr>
          <a:xfrm>
            <a:off x="557530" y="1777365"/>
            <a:ext cx="5237480" cy="598805"/>
          </a:xfrm>
        </p:spPr>
        <p:txBody>
          <a:bodyPr/>
          <a:lstStyle/>
          <a:p>
            <a:r>
              <a:rPr lang="ko-KR" altLang="en-US" dirty="0"/>
              <a:t>겨울입니다</a:t>
            </a:r>
            <a:r>
              <a:rPr lang="en-US" altLang="ko-KR" dirty="0"/>
              <a:t>. </a:t>
            </a:r>
            <a:r>
              <a:rPr lang="ko-KR" altLang="en-US" dirty="0"/>
              <a:t>날씨가</a:t>
            </a:r>
            <a:r>
              <a:rPr lang="en-US" altLang="ko-KR" dirty="0"/>
              <a:t> (       ) </a:t>
            </a:r>
            <a:r>
              <a:rPr lang="ko-KR" altLang="en-US" dirty="0"/>
              <a:t>춥습니다</a:t>
            </a:r>
            <a:r>
              <a:rPr lang="en-US" altLang="ko-KR" dirty="0"/>
              <a:t>.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12"/>
          </p:nvPr>
        </p:nvSpPr>
        <p:spPr>
          <a:xfrm>
            <a:off x="556895" y="2677795"/>
            <a:ext cx="4860290" cy="1826895"/>
          </a:xfrm>
        </p:spPr>
        <p:txBody>
          <a:bodyPr/>
          <a:lstStyle/>
          <a:p>
            <a:r>
              <a:rPr lang="ko-KR" altLang="en-US" dirty="0"/>
              <a:t>아까</a:t>
            </a:r>
            <a:endParaRPr lang="en-US" altLang="ko-KR" dirty="0"/>
          </a:p>
          <a:p>
            <a:r>
              <a:rPr lang="ko-KR" altLang="en-US" dirty="0"/>
              <a:t>아주</a:t>
            </a:r>
            <a:endParaRPr lang="en-US" altLang="ko-KR" dirty="0"/>
          </a:p>
          <a:p>
            <a:r>
              <a:rPr lang="ko-KR" altLang="en-US" dirty="0"/>
              <a:t>먼저</a:t>
            </a:r>
            <a:endParaRPr lang="en-US" altLang="ko-KR" dirty="0"/>
          </a:p>
          <a:p>
            <a:r>
              <a:rPr lang="ko-KR" altLang="en-US" dirty="0"/>
              <a:t>어서</a:t>
            </a:r>
          </a:p>
        </p:txBody>
      </p:sp>
      <p:sp>
        <p:nvSpPr>
          <p:cNvPr id="6" name="텍스트 상자 5"/>
          <p:cNvSpPr txBox="1">
            <a:spLocks/>
          </p:cNvSpPr>
          <p:nvPr/>
        </p:nvSpPr>
        <p:spPr>
          <a:xfrm>
            <a:off x="1711325" y="2681605"/>
            <a:ext cx="4861560" cy="1828165"/>
          </a:xfrm>
          <a:prstGeom prst="rect">
            <a:avLst/>
          </a:prstGeom>
        </p:spPr>
        <p:txBody>
          <a:bodyPr vert="horz" wrap="square" lIns="91440" tIns="45720" rIns="91440" bIns="45720" numCol="1" anchor="ctr">
            <a:noAutofit/>
          </a:bodyPr>
          <a:lstStyle/>
          <a:p>
            <a:pPr marL="0" indent="0" algn="l" defTabSz="508000" eaLnBrk="1" fontAlgn="base" latinLnBrk="1" hangingPunct="1">
              <a:lnSpc>
                <a:spcPct val="150000"/>
              </a:lnSpc>
              <a:spcBef>
                <a:spcPts val="400"/>
              </a:spcBef>
              <a:spcAft>
                <a:spcPts val="0"/>
              </a:spcAft>
              <a:buFontTx/>
              <a:buNone/>
            </a:pPr>
            <a:r>
              <a:rPr sz="1600">
                <a:solidFill>
                  <a:schemeClr val="bg1"/>
                </a:solidFill>
                <a:latin typeface="Arial" charset="0"/>
                <a:ea typeface="Arial" charset="0"/>
              </a:rPr>
              <a:t>Vừa nãy</a:t>
            </a:r>
            <a:endParaRPr lang="ko-KR" altLang="en-US" sz="1600">
              <a:solidFill>
                <a:schemeClr val="bg1"/>
              </a:solidFill>
              <a:latin typeface="Arial" charset="0"/>
              <a:ea typeface="Arial" charset="0"/>
            </a:endParaRPr>
          </a:p>
          <a:p>
            <a:pPr marL="0" indent="0" algn="l" defTabSz="508000" eaLnBrk="1" fontAlgn="base" latinLnBrk="1" hangingPunct="1">
              <a:lnSpc>
                <a:spcPct val="150000"/>
              </a:lnSpc>
              <a:spcBef>
                <a:spcPts val="400"/>
              </a:spcBef>
              <a:spcAft>
                <a:spcPts val="0"/>
              </a:spcAft>
              <a:buFontTx/>
              <a:buNone/>
            </a:pPr>
            <a:r>
              <a:rPr sz="1600">
                <a:solidFill>
                  <a:schemeClr val="bg1"/>
                </a:solidFill>
                <a:latin typeface="Arial" charset="0"/>
                <a:ea typeface="Arial" charset="0"/>
              </a:rPr>
              <a:t>Rất</a:t>
            </a:r>
            <a:endParaRPr lang="ko-KR" altLang="en-US" sz="1600">
              <a:solidFill>
                <a:schemeClr val="bg1"/>
              </a:solidFill>
              <a:latin typeface="Arial" charset="0"/>
              <a:ea typeface="Arial" charset="0"/>
            </a:endParaRPr>
          </a:p>
          <a:p>
            <a:pPr marL="0" indent="0" algn="l" defTabSz="508000" eaLnBrk="1" fontAlgn="base" latinLnBrk="1" hangingPunct="1">
              <a:lnSpc>
                <a:spcPct val="150000"/>
              </a:lnSpc>
              <a:spcBef>
                <a:spcPts val="400"/>
              </a:spcBef>
              <a:spcAft>
                <a:spcPts val="0"/>
              </a:spcAft>
              <a:buFontTx/>
              <a:buNone/>
            </a:pPr>
            <a:r>
              <a:rPr sz="1600">
                <a:solidFill>
                  <a:schemeClr val="bg1"/>
                </a:solidFill>
                <a:latin typeface="Arial" charset="0"/>
                <a:ea typeface="Arial" charset="0"/>
              </a:rPr>
              <a:t>Đầu tiên</a:t>
            </a:r>
            <a:endParaRPr lang="ko-KR" altLang="en-US" sz="1600">
              <a:solidFill>
                <a:schemeClr val="bg1"/>
              </a:solidFill>
              <a:latin typeface="Arial" charset="0"/>
              <a:ea typeface="Arial" charset="0"/>
            </a:endParaRPr>
          </a:p>
          <a:p>
            <a:pPr marL="0" indent="0" algn="l" defTabSz="508000" eaLnBrk="1" fontAlgn="base" latinLnBrk="1" hangingPunct="1">
              <a:lnSpc>
                <a:spcPct val="150000"/>
              </a:lnSpc>
              <a:spcBef>
                <a:spcPts val="400"/>
              </a:spcBef>
              <a:spcAft>
                <a:spcPts val="0"/>
              </a:spcAft>
              <a:buFontTx/>
              <a:buNone/>
            </a:pPr>
            <a:r>
              <a:rPr sz="1600">
                <a:solidFill>
                  <a:schemeClr val="bg1"/>
                </a:solidFill>
                <a:latin typeface="Arial" charset="0"/>
                <a:ea typeface="Arial" charset="0"/>
              </a:rPr>
              <a:t>Nhanh lên, mau lên</a:t>
            </a:r>
            <a:endParaRPr lang="ko-KR" altLang="en-US" sz="1600">
              <a:solidFill>
                <a:schemeClr val="bg1"/>
              </a:solidFill>
              <a:latin typeface="Arial" charset="0"/>
              <a:ea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940421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45185" y="205740"/>
            <a:ext cx="6480810" cy="522604"/>
          </a:xfrm>
        </p:spPr>
        <p:txBody>
          <a:bodyPr/>
          <a:lstStyle/>
          <a:p>
            <a:r>
              <a:rPr lang="ko-KR" altLang="en-US"/>
              <a:t>유형 </a:t>
            </a:r>
            <a:r>
              <a:rPr lang="en-US" altLang="ko-KR"/>
              <a:t>2(34~39): </a:t>
            </a:r>
            <a:r>
              <a:rPr lang="ko-KR" altLang="en-US"/>
              <a:t>빈칸 채우기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sz="quarter" idx="10"/>
          </p:nvPr>
        </p:nvSpPr>
        <p:spPr>
          <a:xfrm>
            <a:off x="372745" y="1139825"/>
            <a:ext cx="6014720" cy="338455"/>
          </a:xfrm>
        </p:spPr>
        <p:txBody>
          <a:bodyPr/>
          <a:lstStyle/>
          <a:p>
            <a:r>
              <a:rPr lang="en-US" altLang="ko-KR" dirty="0"/>
              <a:t>29. (         )</a:t>
            </a:r>
            <a:r>
              <a:rPr lang="ko-KR" altLang="en-US" dirty="0"/>
              <a:t>에 들어갈 가장 알맞은 것을 고르십시오</a:t>
            </a:r>
            <a:r>
              <a:rPr lang="en-US" altLang="ko-KR" dirty="0"/>
              <a:t>.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quarter" idx="11"/>
          </p:nvPr>
        </p:nvSpPr>
        <p:spPr>
          <a:xfrm>
            <a:off x="557530" y="1777365"/>
            <a:ext cx="5237480" cy="598805"/>
          </a:xfrm>
        </p:spPr>
        <p:txBody>
          <a:bodyPr/>
          <a:lstStyle/>
          <a:p>
            <a:r>
              <a:rPr lang="ko-KR" altLang="en-US" dirty="0"/>
              <a:t>언니는 노래를 배웠습니다</a:t>
            </a:r>
            <a:r>
              <a:rPr lang="en-US" altLang="ko-KR" dirty="0"/>
              <a:t>. </a:t>
            </a:r>
            <a:r>
              <a:rPr lang="ko-KR" altLang="en-US" dirty="0"/>
              <a:t>노래를 잘 </a:t>
            </a:r>
            <a:r>
              <a:rPr lang="en-US" altLang="ko-KR" dirty="0"/>
              <a:t>(       ).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12"/>
          </p:nvPr>
        </p:nvSpPr>
        <p:spPr>
          <a:xfrm>
            <a:off x="556895" y="2677795"/>
            <a:ext cx="4860290" cy="1826895"/>
          </a:xfrm>
        </p:spPr>
        <p:txBody>
          <a:bodyPr/>
          <a:lstStyle/>
          <a:p>
            <a:r>
              <a:rPr lang="ko-KR" altLang="en-US" dirty="0"/>
              <a:t>춥니다</a:t>
            </a:r>
            <a:endParaRPr lang="en-US" altLang="ko-KR" dirty="0"/>
          </a:p>
          <a:p>
            <a:r>
              <a:rPr lang="ko-KR" altLang="en-US" dirty="0"/>
              <a:t>부릅니다</a:t>
            </a:r>
            <a:endParaRPr lang="en-US" altLang="ko-KR" dirty="0"/>
          </a:p>
          <a:p>
            <a:r>
              <a:rPr lang="ko-KR" altLang="en-US" dirty="0"/>
              <a:t>탑니다</a:t>
            </a:r>
            <a:endParaRPr lang="en-US" altLang="ko-KR" dirty="0"/>
          </a:p>
          <a:p>
            <a:r>
              <a:rPr lang="ko-KR" altLang="en-US" dirty="0"/>
              <a:t>던집니다</a:t>
            </a:r>
          </a:p>
        </p:txBody>
      </p:sp>
      <p:sp>
        <p:nvSpPr>
          <p:cNvPr id="6" name="모서리가 둥근 직사각형 5"/>
          <p:cNvSpPr/>
          <p:nvPr/>
        </p:nvSpPr>
        <p:spPr>
          <a:xfrm>
            <a:off x="3351543" y="2571231"/>
            <a:ext cx="3304540" cy="1504315"/>
          </a:xfrm>
          <a:prstGeom prst="round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>
                <a:solidFill>
                  <a:srgbClr val="FFFF00"/>
                </a:solidFill>
                <a:latin typeface="맑은 고딕"/>
                <a:ea typeface="맑은 고딕"/>
              </a:rPr>
              <a:t>부르다   </a:t>
            </a:r>
            <a:endParaRPr lang="en-US" altLang="ko-KR" dirty="0">
              <a:solidFill>
                <a:srgbClr val="FFFF00"/>
              </a:solidFill>
              <a:latin typeface="맑은 고딕"/>
              <a:ea typeface="맑은 고딕"/>
            </a:endParaRPr>
          </a:p>
          <a:p>
            <a:r>
              <a:rPr lang="ko-KR" altLang="en-US" dirty="0">
                <a:solidFill>
                  <a:srgbClr val="FFFF00"/>
                </a:solidFill>
                <a:latin typeface="맑은 고딕"/>
                <a:ea typeface="맑은 고딕"/>
              </a:rPr>
              <a:t>  ① 노래를 부르다</a:t>
            </a:r>
            <a:endParaRPr lang="en-US" altLang="ko-KR" dirty="0">
              <a:solidFill>
                <a:srgbClr val="FFFF00"/>
              </a:solidFill>
              <a:latin typeface="맑은 고딕"/>
              <a:ea typeface="맑은 고딕"/>
            </a:endParaRPr>
          </a:p>
          <a:p>
            <a:r>
              <a:rPr lang="ko-KR" altLang="en-US" dirty="0">
                <a:solidFill>
                  <a:srgbClr val="FFFF00"/>
                </a:solidFill>
                <a:latin typeface="맑은 고딕"/>
                <a:ea typeface="맑은 고딕"/>
              </a:rPr>
              <a:t>  ② 친구를 집에 부르다</a:t>
            </a:r>
            <a:endParaRPr lang="en-US" altLang="ko-KR" dirty="0">
              <a:solidFill>
                <a:srgbClr val="FFFF00"/>
              </a:solidFill>
              <a:latin typeface="맑은 고딕"/>
              <a:ea typeface="맑은 고딕"/>
            </a:endParaRPr>
          </a:p>
          <a:p>
            <a:r>
              <a:rPr lang="ko-KR" altLang="en-US" dirty="0">
                <a:solidFill>
                  <a:srgbClr val="FFFF00"/>
                </a:solidFill>
                <a:latin typeface="맑은 고딕"/>
                <a:ea typeface="맑은 고딕"/>
              </a:rPr>
              <a:t>  ③ 개를 멍멍이라고 부르다</a:t>
            </a:r>
            <a:endParaRPr lang="en-US" altLang="ko-KR" dirty="0">
              <a:solidFill>
                <a:srgbClr val="FFFF00"/>
              </a:solidFill>
              <a:latin typeface="맑은 고딕"/>
              <a:ea typeface="맑은 고딕"/>
            </a:endParaRPr>
          </a:p>
          <a:p>
            <a:r>
              <a:rPr lang="en-US" altLang="ko-KR" dirty="0">
                <a:solidFill>
                  <a:srgbClr val="FFFF00"/>
                </a:solidFill>
                <a:latin typeface="맑은 고딕"/>
                <a:ea typeface="맑은 고딕"/>
              </a:rPr>
              <a:t>  </a:t>
            </a:r>
            <a:r>
              <a:rPr lang="ko-KR" altLang="ko-KR" dirty="0">
                <a:solidFill>
                  <a:srgbClr val="FFFF00"/>
                </a:solidFill>
                <a:latin typeface="맑은 고딕"/>
                <a:ea typeface="맑은 고딕"/>
              </a:rPr>
              <a:t>④</a:t>
            </a:r>
            <a:r>
              <a:rPr lang="en-US" altLang="ko-KR" dirty="0">
                <a:solidFill>
                  <a:srgbClr val="FFFF00"/>
                </a:solidFill>
                <a:latin typeface="맑은 고딕"/>
                <a:ea typeface="맑은 고딕"/>
              </a:rPr>
              <a:t> </a:t>
            </a:r>
            <a:r>
              <a:rPr lang="ko-KR" altLang="en-US" dirty="0">
                <a:solidFill>
                  <a:srgbClr val="FFFF00"/>
                </a:solidFill>
                <a:latin typeface="맑은 고딕"/>
                <a:ea typeface="맑은 고딕"/>
              </a:rPr>
              <a:t>배가 부르다</a:t>
            </a:r>
          </a:p>
        </p:txBody>
      </p:sp>
      <p:sp>
        <p:nvSpPr>
          <p:cNvPr id="7" name="텍스트 상자 6"/>
          <p:cNvSpPr txBox="1">
            <a:spLocks/>
          </p:cNvSpPr>
          <p:nvPr/>
        </p:nvSpPr>
        <p:spPr>
          <a:xfrm>
            <a:off x="1924049" y="2681605"/>
            <a:ext cx="4861560" cy="1828165"/>
          </a:xfrm>
          <a:prstGeom prst="rect">
            <a:avLst/>
          </a:prstGeom>
        </p:spPr>
        <p:txBody>
          <a:bodyPr vert="horz" wrap="square" lIns="91440" tIns="45720" rIns="91440" bIns="45720" numCol="1" anchor="ctr">
            <a:noAutofit/>
          </a:bodyPr>
          <a:lstStyle/>
          <a:p>
            <a:pPr marL="0" indent="0" algn="l" defTabSz="508000" eaLnBrk="1" fontAlgn="base" latinLnBrk="1" hangingPunct="1">
              <a:lnSpc>
                <a:spcPct val="150000"/>
              </a:lnSpc>
              <a:spcBef>
                <a:spcPts val="400"/>
              </a:spcBef>
              <a:spcAft>
                <a:spcPts val="0"/>
              </a:spcAft>
              <a:buFontTx/>
              <a:buNone/>
            </a:pPr>
            <a:r>
              <a:rPr sz="1600">
                <a:solidFill>
                  <a:schemeClr val="bg1"/>
                </a:solidFill>
                <a:latin typeface="Arial" charset="0"/>
                <a:ea typeface="Arial" charset="0"/>
              </a:rPr>
              <a:t>Lạnh</a:t>
            </a:r>
            <a:endParaRPr lang="ko-KR" altLang="en-US" sz="1600">
              <a:solidFill>
                <a:schemeClr val="bg1"/>
              </a:solidFill>
              <a:latin typeface="Arial" charset="0"/>
              <a:ea typeface="Arial" charset="0"/>
            </a:endParaRPr>
          </a:p>
          <a:p>
            <a:pPr marL="0" indent="0" algn="l" defTabSz="508000" eaLnBrk="1" fontAlgn="base" latinLnBrk="1" hangingPunct="1">
              <a:lnSpc>
                <a:spcPct val="150000"/>
              </a:lnSpc>
              <a:spcBef>
                <a:spcPts val="400"/>
              </a:spcBef>
              <a:spcAft>
                <a:spcPts val="0"/>
              </a:spcAft>
              <a:buFontTx/>
              <a:buNone/>
            </a:pPr>
            <a:r>
              <a:rPr sz="1600">
                <a:solidFill>
                  <a:schemeClr val="bg1"/>
                </a:solidFill>
                <a:latin typeface="Arial" charset="0"/>
                <a:ea typeface="Arial" charset="0"/>
              </a:rPr>
              <a:t>Kêu, gọi, hát</a:t>
            </a:r>
            <a:endParaRPr lang="ko-KR" altLang="en-US" sz="1600">
              <a:solidFill>
                <a:schemeClr val="bg1"/>
              </a:solidFill>
              <a:latin typeface="Arial" charset="0"/>
              <a:ea typeface="Arial" charset="0"/>
            </a:endParaRPr>
          </a:p>
          <a:p>
            <a:pPr marL="0" indent="0" algn="l" defTabSz="508000" eaLnBrk="1" fontAlgn="base" latinLnBrk="1" hangingPunct="1">
              <a:lnSpc>
                <a:spcPct val="150000"/>
              </a:lnSpc>
              <a:spcBef>
                <a:spcPts val="400"/>
              </a:spcBef>
              <a:spcAft>
                <a:spcPts val="0"/>
              </a:spcAft>
              <a:buFontTx/>
              <a:buNone/>
            </a:pPr>
            <a:r>
              <a:rPr sz="1600">
                <a:solidFill>
                  <a:schemeClr val="bg1"/>
                </a:solidFill>
                <a:latin typeface="Arial" charset="0"/>
                <a:ea typeface="Arial" charset="0"/>
              </a:rPr>
              <a:t>Đi</a:t>
            </a:r>
            <a:endParaRPr lang="ko-KR" altLang="en-US" sz="1600">
              <a:solidFill>
                <a:schemeClr val="bg1"/>
              </a:solidFill>
              <a:latin typeface="Arial" charset="0"/>
              <a:ea typeface="Arial" charset="0"/>
            </a:endParaRPr>
          </a:p>
          <a:p>
            <a:pPr marL="0" indent="0" algn="l" defTabSz="508000" eaLnBrk="1" fontAlgn="base" latinLnBrk="1" hangingPunct="1">
              <a:lnSpc>
                <a:spcPct val="150000"/>
              </a:lnSpc>
              <a:spcBef>
                <a:spcPts val="400"/>
              </a:spcBef>
              <a:spcAft>
                <a:spcPts val="0"/>
              </a:spcAft>
              <a:buFontTx/>
              <a:buNone/>
            </a:pPr>
            <a:r>
              <a:rPr sz="1600">
                <a:solidFill>
                  <a:schemeClr val="bg1"/>
                </a:solidFill>
                <a:latin typeface="Arial" charset="0"/>
                <a:ea typeface="Arial" charset="0"/>
              </a:rPr>
              <a:t>Ném, vứt, quăng</a:t>
            </a:r>
            <a:endParaRPr lang="ko-KR" altLang="en-US" sz="1600">
              <a:solidFill>
                <a:schemeClr val="bg1"/>
              </a:solidFill>
              <a:latin typeface="Arial" charset="0"/>
              <a:ea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977950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2" animBg="1"/>
      <p:bldP spid="7" grpId="0" animBg="1"/>
      <p:bldP spid="7" grpId="1" animBg="1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45185" y="205740"/>
            <a:ext cx="6480810" cy="522604"/>
          </a:xfrm>
        </p:spPr>
        <p:txBody>
          <a:bodyPr/>
          <a:lstStyle/>
          <a:p>
            <a:r>
              <a:rPr lang="ko-KR" altLang="en-US"/>
              <a:t>유형 </a:t>
            </a:r>
            <a:r>
              <a:rPr lang="en-US" altLang="ko-KR"/>
              <a:t>2(34~39): </a:t>
            </a:r>
            <a:r>
              <a:rPr lang="ko-KR" altLang="en-US"/>
              <a:t>빈칸 채우기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sz="quarter" idx="10"/>
          </p:nvPr>
        </p:nvSpPr>
        <p:spPr>
          <a:xfrm>
            <a:off x="372745" y="1139825"/>
            <a:ext cx="6014720" cy="338455"/>
          </a:xfrm>
        </p:spPr>
        <p:txBody>
          <a:bodyPr/>
          <a:lstStyle/>
          <a:p>
            <a:r>
              <a:rPr lang="en-US" altLang="ko-KR" dirty="0"/>
              <a:t>30. (         )</a:t>
            </a:r>
            <a:r>
              <a:rPr lang="ko-KR" altLang="en-US" dirty="0"/>
              <a:t>에 들어갈 가장 알맞은 것을 고르십시오</a:t>
            </a:r>
            <a:r>
              <a:rPr lang="en-US" altLang="ko-KR" dirty="0"/>
              <a:t>.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quarter" idx="11"/>
          </p:nvPr>
        </p:nvSpPr>
        <p:spPr>
          <a:xfrm>
            <a:off x="557530" y="1777365"/>
            <a:ext cx="5237480" cy="598805"/>
          </a:xfrm>
        </p:spPr>
        <p:txBody>
          <a:bodyPr/>
          <a:lstStyle/>
          <a:p>
            <a:r>
              <a:rPr lang="ko-KR" altLang="en-US" dirty="0"/>
              <a:t>오늘은 동생 생일입니다</a:t>
            </a:r>
            <a:r>
              <a:rPr lang="en-US" altLang="ko-KR" dirty="0"/>
              <a:t>. </a:t>
            </a:r>
            <a:r>
              <a:rPr lang="ko-KR" altLang="en-US" dirty="0"/>
              <a:t>동생의 친구들을 </a:t>
            </a:r>
            <a:r>
              <a:rPr lang="en-US" altLang="ko-KR" dirty="0"/>
              <a:t>(       ).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12"/>
          </p:nvPr>
        </p:nvSpPr>
        <p:spPr>
          <a:xfrm>
            <a:off x="556895" y="2677795"/>
            <a:ext cx="4860290" cy="1826895"/>
          </a:xfrm>
        </p:spPr>
        <p:txBody>
          <a:bodyPr/>
          <a:lstStyle/>
          <a:p>
            <a:r>
              <a:rPr lang="ko-KR" altLang="en-US" dirty="0"/>
              <a:t>좋아했습니다</a:t>
            </a:r>
            <a:endParaRPr lang="en-US" altLang="ko-KR" dirty="0"/>
          </a:p>
          <a:p>
            <a:r>
              <a:rPr lang="ko-KR" altLang="en-US" dirty="0"/>
              <a:t>초대했습니다</a:t>
            </a:r>
            <a:endParaRPr lang="en-US" altLang="ko-KR" dirty="0"/>
          </a:p>
          <a:p>
            <a:r>
              <a:rPr lang="ko-KR" altLang="en-US" dirty="0"/>
              <a:t>가르쳤습니다</a:t>
            </a:r>
            <a:endParaRPr lang="en-US" altLang="ko-KR" dirty="0"/>
          </a:p>
          <a:p>
            <a:r>
              <a:rPr lang="ko-KR" altLang="en-US" dirty="0"/>
              <a:t>구경했습니다</a:t>
            </a:r>
          </a:p>
        </p:txBody>
      </p:sp>
      <p:sp>
        <p:nvSpPr>
          <p:cNvPr id="6" name="텍스트 상자 5"/>
          <p:cNvSpPr txBox="1">
            <a:spLocks/>
          </p:cNvSpPr>
          <p:nvPr/>
        </p:nvSpPr>
        <p:spPr>
          <a:xfrm>
            <a:off x="2417445" y="2681605"/>
            <a:ext cx="4861560" cy="1828165"/>
          </a:xfrm>
          <a:prstGeom prst="rect">
            <a:avLst/>
          </a:prstGeom>
        </p:spPr>
        <p:txBody>
          <a:bodyPr vert="horz" wrap="square" lIns="91440" tIns="45720" rIns="91440" bIns="45720" numCol="1" anchor="ctr">
            <a:noAutofit/>
          </a:bodyPr>
          <a:lstStyle/>
          <a:p>
            <a:pPr marL="0" indent="0" algn="l" defTabSz="508000" eaLnBrk="1" fontAlgn="base" latinLnBrk="1" hangingPunct="1">
              <a:lnSpc>
                <a:spcPct val="150000"/>
              </a:lnSpc>
              <a:spcBef>
                <a:spcPts val="400"/>
              </a:spcBef>
              <a:spcAft>
                <a:spcPts val="0"/>
              </a:spcAft>
              <a:buFontTx/>
              <a:buNone/>
            </a:pPr>
            <a:r>
              <a:rPr sz="1600">
                <a:solidFill>
                  <a:schemeClr val="bg1"/>
                </a:solidFill>
                <a:latin typeface="Arial" charset="0"/>
                <a:ea typeface="Arial" charset="0"/>
              </a:rPr>
              <a:t>Thích</a:t>
            </a:r>
            <a:endParaRPr lang="ko-KR" altLang="en-US" sz="1600">
              <a:solidFill>
                <a:schemeClr val="bg1"/>
              </a:solidFill>
              <a:latin typeface="Arial" charset="0"/>
              <a:ea typeface="Arial" charset="0"/>
            </a:endParaRPr>
          </a:p>
          <a:p>
            <a:pPr marL="0" indent="0" algn="l" defTabSz="508000" eaLnBrk="1" fontAlgn="base" latinLnBrk="1" hangingPunct="1">
              <a:lnSpc>
                <a:spcPct val="150000"/>
              </a:lnSpc>
              <a:spcBef>
                <a:spcPts val="400"/>
              </a:spcBef>
              <a:spcAft>
                <a:spcPts val="0"/>
              </a:spcAft>
              <a:buFontTx/>
              <a:buNone/>
            </a:pPr>
            <a:r>
              <a:rPr sz="1600">
                <a:solidFill>
                  <a:schemeClr val="bg1"/>
                </a:solidFill>
                <a:latin typeface="Arial" charset="0"/>
                <a:ea typeface="Arial" charset="0"/>
              </a:rPr>
              <a:t>Mời</a:t>
            </a:r>
            <a:endParaRPr lang="ko-KR" altLang="en-US" sz="1600">
              <a:solidFill>
                <a:schemeClr val="bg1"/>
              </a:solidFill>
              <a:latin typeface="Arial" charset="0"/>
              <a:ea typeface="Arial" charset="0"/>
            </a:endParaRPr>
          </a:p>
          <a:p>
            <a:pPr marL="0" indent="0" algn="l" defTabSz="508000" eaLnBrk="1" fontAlgn="base" latinLnBrk="1" hangingPunct="1">
              <a:lnSpc>
                <a:spcPct val="150000"/>
              </a:lnSpc>
              <a:spcBef>
                <a:spcPts val="400"/>
              </a:spcBef>
              <a:spcAft>
                <a:spcPts val="0"/>
              </a:spcAft>
              <a:buFontTx/>
              <a:buNone/>
            </a:pPr>
            <a:r>
              <a:rPr sz="1600">
                <a:solidFill>
                  <a:schemeClr val="bg1"/>
                </a:solidFill>
                <a:latin typeface="Arial" charset="0"/>
                <a:ea typeface="Arial" charset="0"/>
              </a:rPr>
              <a:t>Dạy</a:t>
            </a:r>
            <a:endParaRPr lang="ko-KR" altLang="en-US" sz="1600">
              <a:solidFill>
                <a:schemeClr val="bg1"/>
              </a:solidFill>
              <a:latin typeface="Arial" charset="0"/>
              <a:ea typeface="Arial" charset="0"/>
            </a:endParaRPr>
          </a:p>
          <a:p>
            <a:pPr marL="0" indent="0" algn="l" defTabSz="508000" eaLnBrk="1" fontAlgn="base" latinLnBrk="1" hangingPunct="1">
              <a:lnSpc>
                <a:spcPct val="150000"/>
              </a:lnSpc>
              <a:spcBef>
                <a:spcPts val="400"/>
              </a:spcBef>
              <a:spcAft>
                <a:spcPts val="0"/>
              </a:spcAft>
              <a:buFontTx/>
              <a:buNone/>
            </a:pPr>
            <a:r>
              <a:rPr sz="1600">
                <a:solidFill>
                  <a:schemeClr val="bg1"/>
                </a:solidFill>
                <a:latin typeface="Arial" charset="0"/>
                <a:ea typeface="Arial" charset="0"/>
              </a:rPr>
              <a:t>Ngắm</a:t>
            </a:r>
            <a:endParaRPr lang="ko-KR" altLang="en-US" sz="1600">
              <a:solidFill>
                <a:schemeClr val="bg1"/>
              </a:solidFill>
              <a:latin typeface="Arial" charset="0"/>
              <a:ea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221586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제목 3"/>
          <p:cNvSpPr>
            <a:spLocks noGrp="1"/>
          </p:cNvSpPr>
          <p:nvPr>
            <p:ph type="title"/>
          </p:nvPr>
        </p:nvSpPr>
        <p:spPr>
          <a:xfrm>
            <a:off x="3198538" y="2176413"/>
            <a:ext cx="2746923" cy="781149"/>
          </a:xfrm>
        </p:spPr>
        <p:txBody>
          <a:bodyPr/>
          <a:lstStyle/>
          <a:p>
            <a:r>
              <a:rPr lang="ko-KR" altLang="en-US" dirty="0"/>
              <a:t>감사합니다</a:t>
            </a:r>
            <a:r>
              <a:rPr lang="en-US" altLang="ko-KR" dirty="0"/>
              <a:t>.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682424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직사각형 2"/>
          <p:cNvSpPr/>
          <p:nvPr/>
        </p:nvSpPr>
        <p:spPr>
          <a:xfrm>
            <a:off x="334010" y="806450"/>
            <a:ext cx="1819275" cy="1464945"/>
          </a:xfrm>
          <a:prstGeom prst="rect">
            <a:avLst/>
          </a:prstGeom>
          <a:blipFill dpi="0" rotWithShape="1">
            <a:blip r:embed="rId2" cstate="print">
              <a:alphaModFix amt="50000"/>
            </a:blip>
            <a:srcRect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" name="직사각형 3"/>
          <p:cNvSpPr/>
          <p:nvPr/>
        </p:nvSpPr>
        <p:spPr>
          <a:xfrm>
            <a:off x="2256155" y="801370"/>
            <a:ext cx="1819275" cy="1464945"/>
          </a:xfrm>
          <a:prstGeom prst="rect">
            <a:avLst/>
          </a:prstGeom>
          <a:blipFill dpi="0" rotWithShape="1">
            <a:blip r:embed="rId3" cstate="print">
              <a:alphaModFix amt="50000"/>
            </a:blip>
            <a:srcRect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" name="직사각형 6"/>
          <p:cNvSpPr/>
          <p:nvPr/>
        </p:nvSpPr>
        <p:spPr>
          <a:xfrm>
            <a:off x="2271395" y="2890520"/>
            <a:ext cx="1819275" cy="1464945"/>
          </a:xfrm>
          <a:prstGeom prst="rect">
            <a:avLst/>
          </a:prstGeom>
          <a:blipFill dpi="0" rotWithShape="1">
            <a:blip r:embed="rId4" cstate="print">
              <a:alphaModFix amt="50000"/>
            </a:blip>
            <a:srcRect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" name="직사각형 7"/>
          <p:cNvSpPr/>
          <p:nvPr/>
        </p:nvSpPr>
        <p:spPr>
          <a:xfrm>
            <a:off x="329565" y="2905125"/>
            <a:ext cx="1819275" cy="1464945"/>
          </a:xfrm>
          <a:prstGeom prst="rect">
            <a:avLst/>
          </a:prstGeom>
          <a:blipFill dpi="0" rotWithShape="1">
            <a:blip r:embed="rId5" cstate="print">
              <a:alphaModFix amt="50000"/>
            </a:blip>
            <a:srcRect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" name="TextBox 8"/>
          <p:cNvSpPr txBox="1"/>
          <p:nvPr/>
        </p:nvSpPr>
        <p:spPr>
          <a:xfrm>
            <a:off x="491490" y="2280920"/>
            <a:ext cx="1515110" cy="645795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>
            <a:spAutoFit/>
          </a:bodyPr>
          <a:lstStyle/>
          <a:p>
            <a:pPr marL="0" indent="0" algn="ctr" defTabSz="508000" eaLnBrk="0" fontAlgn="base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ko-KR" altLang="en-US" sz="1800">
                <a:solidFill>
                  <a:srgbClr val="FFFF00"/>
                </a:solidFill>
                <a:latin typeface="굴림" charset="0"/>
                <a:ea typeface="굴림" charset="0"/>
                <a:cs typeface="+mn-cs"/>
              </a:rPr>
              <a:t>병원 </a:t>
            </a:r>
          </a:p>
          <a:p>
            <a:pPr marL="0" indent="0" algn="ctr" defTabSz="508000" eaLnBrk="0" fontAlgn="base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1800">
                <a:solidFill>
                  <a:srgbClr val="FFFF00"/>
                </a:solidFill>
                <a:latin typeface="Arial" charset="0"/>
                <a:ea typeface="Arial" charset="0"/>
              </a:rPr>
              <a:t>Bệnh viện</a:t>
            </a:r>
            <a:endParaRPr lang="ko-KR" altLang="en-US" sz="1800">
              <a:solidFill>
                <a:srgbClr val="FFFF00"/>
              </a:solidFill>
              <a:latin typeface="Arial" charset="0"/>
              <a:ea typeface="Arial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393950" y="2286000"/>
            <a:ext cx="1515110" cy="645795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>
            <a:spAutoFit/>
          </a:bodyPr>
          <a:lstStyle/>
          <a:p>
            <a:pPr marL="0" indent="0" algn="ctr" defTabSz="508000" eaLnBrk="0" fontAlgn="base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ko-KR" altLang="en-US" sz="1800">
                <a:solidFill>
                  <a:srgbClr val="FFFF00"/>
                </a:solidFill>
                <a:latin typeface="굴림" charset="0"/>
                <a:ea typeface="굴림" charset="0"/>
                <a:cs typeface="+mn-cs"/>
              </a:rPr>
              <a:t>교실</a:t>
            </a:r>
          </a:p>
          <a:p>
            <a:pPr marL="0" indent="0" algn="ctr" defTabSz="508000" eaLnBrk="0" fontAlgn="base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1800">
                <a:solidFill>
                  <a:srgbClr val="FFFF00"/>
                </a:solidFill>
                <a:latin typeface="Arial" charset="0"/>
                <a:ea typeface="Arial" charset="0"/>
              </a:rPr>
              <a:t>Lớp học</a:t>
            </a:r>
            <a:endParaRPr lang="ko-KR" altLang="en-US" sz="1800">
              <a:solidFill>
                <a:srgbClr val="FFFF00"/>
              </a:solidFill>
              <a:latin typeface="Arial" charset="0"/>
              <a:ea typeface="Arial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399030" y="4385310"/>
            <a:ext cx="1515110" cy="645795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>
            <a:spAutoFit/>
          </a:bodyPr>
          <a:lstStyle/>
          <a:p>
            <a:pPr marL="0" indent="0" algn="ctr" defTabSz="508000" eaLnBrk="0" fontAlgn="base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ko-KR" altLang="en-US" sz="1800">
                <a:solidFill>
                  <a:srgbClr val="FFFF00"/>
                </a:solidFill>
                <a:latin typeface="굴림" charset="0"/>
                <a:ea typeface="굴림" charset="0"/>
                <a:cs typeface="+mn-cs"/>
              </a:rPr>
              <a:t>서점</a:t>
            </a:r>
          </a:p>
          <a:p>
            <a:pPr marL="0" indent="0" algn="ctr" defTabSz="508000" eaLnBrk="0" fontAlgn="base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1800">
                <a:solidFill>
                  <a:srgbClr val="FFFF00"/>
                </a:solidFill>
                <a:latin typeface="Arial" charset="0"/>
                <a:ea typeface="Arial" charset="0"/>
              </a:rPr>
              <a:t>Hiệu sách</a:t>
            </a:r>
            <a:endParaRPr lang="ko-KR" altLang="en-US" sz="1800">
              <a:solidFill>
                <a:srgbClr val="FFFF00"/>
              </a:solidFill>
              <a:latin typeface="Arial" charset="0"/>
              <a:ea typeface="Arial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76885" y="4380230"/>
            <a:ext cx="1515110" cy="645795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>
            <a:spAutoFit/>
          </a:bodyPr>
          <a:lstStyle/>
          <a:p>
            <a:pPr marL="0" indent="0" algn="ctr" defTabSz="508000" eaLnBrk="0" fontAlgn="base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ko-KR" altLang="en-US" sz="1800">
                <a:solidFill>
                  <a:srgbClr val="FFFF00"/>
                </a:solidFill>
                <a:latin typeface="굴림" charset="0"/>
                <a:ea typeface="굴림" charset="0"/>
                <a:cs typeface="+mn-cs"/>
              </a:rPr>
              <a:t>학교</a:t>
            </a:r>
          </a:p>
          <a:p>
            <a:pPr marL="0" indent="0" algn="ctr" defTabSz="508000" eaLnBrk="0" fontAlgn="base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1800">
                <a:solidFill>
                  <a:srgbClr val="FFFF00"/>
                </a:solidFill>
                <a:latin typeface="Arial" charset="0"/>
                <a:ea typeface="Arial" charset="0"/>
              </a:rPr>
              <a:t>Trường học</a:t>
            </a:r>
            <a:endParaRPr lang="ko-KR" altLang="en-US" sz="1800">
              <a:solidFill>
                <a:srgbClr val="FFFF00"/>
              </a:solidFill>
              <a:latin typeface="Arial" charset="0"/>
              <a:ea typeface="Arial" charset="0"/>
            </a:endParaRPr>
          </a:p>
        </p:txBody>
      </p:sp>
      <p:sp>
        <p:nvSpPr>
          <p:cNvPr id="13" name="모서리가 둥근 직사각형 12"/>
          <p:cNvSpPr/>
          <p:nvPr/>
        </p:nvSpPr>
        <p:spPr>
          <a:xfrm>
            <a:off x="1503045" y="157480"/>
            <a:ext cx="1397635" cy="535940"/>
          </a:xfrm>
          <a:prstGeom prst="roundRect">
            <a:avLst/>
          </a:prstGeom>
          <a:noFill/>
          <a:ln w="3175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2800" dirty="0"/>
              <a:t>장소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7" grpId="0" animBg="1"/>
      <p:bldP spid="8" grpId="0" animBg="1"/>
      <p:bldP spid="9" grpId="0"/>
      <p:bldP spid="10" grpId="0"/>
      <p:bldP spid="11" grpId="0"/>
      <p:bldP spid="1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45185" y="205740"/>
            <a:ext cx="6480810" cy="522604"/>
          </a:xfrm>
        </p:spPr>
        <p:txBody>
          <a:bodyPr/>
          <a:lstStyle/>
          <a:p>
            <a:r>
              <a:rPr lang="ko-KR" altLang="en-US"/>
              <a:t>유형 </a:t>
            </a:r>
            <a:r>
              <a:rPr lang="en-US" altLang="ko-KR"/>
              <a:t>2(34~39): </a:t>
            </a:r>
            <a:r>
              <a:rPr lang="ko-KR" altLang="en-US"/>
              <a:t>빈칸 채우기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sz="quarter" idx="10"/>
          </p:nvPr>
        </p:nvSpPr>
        <p:spPr>
          <a:xfrm>
            <a:off x="372745" y="1139825"/>
            <a:ext cx="6014720" cy="338455"/>
          </a:xfrm>
        </p:spPr>
        <p:txBody>
          <a:bodyPr/>
          <a:lstStyle/>
          <a:p>
            <a:r>
              <a:rPr lang="en-US" altLang="ko-KR" dirty="0"/>
              <a:t>3. (         )</a:t>
            </a:r>
            <a:r>
              <a:rPr lang="ko-KR" altLang="en-US" dirty="0"/>
              <a:t>에 들어갈 가장 알맞은 것을 고르십시오</a:t>
            </a:r>
            <a:r>
              <a:rPr lang="en-US" altLang="ko-KR" dirty="0"/>
              <a:t>.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quarter" idx="11"/>
          </p:nvPr>
        </p:nvSpPr>
        <p:spPr>
          <a:xfrm>
            <a:off x="557530" y="1777365"/>
            <a:ext cx="5237480" cy="598805"/>
          </a:xfrm>
        </p:spPr>
        <p:txBody>
          <a:bodyPr/>
          <a:lstStyle/>
          <a:p>
            <a:r>
              <a:rPr lang="ko-KR" altLang="en-US" dirty="0"/>
              <a:t>저는 학생입니다</a:t>
            </a:r>
            <a:r>
              <a:rPr lang="en-US" altLang="ko-KR" dirty="0"/>
              <a:t>. </a:t>
            </a:r>
            <a:r>
              <a:rPr lang="ko-KR" altLang="en-US" dirty="0"/>
              <a:t>공부를 </a:t>
            </a:r>
            <a:r>
              <a:rPr lang="en-US" altLang="ko-KR" dirty="0"/>
              <a:t>(     ).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12"/>
          </p:nvPr>
        </p:nvSpPr>
        <p:spPr>
          <a:xfrm>
            <a:off x="556895" y="2677795"/>
            <a:ext cx="4860290" cy="1826895"/>
          </a:xfrm>
        </p:spPr>
        <p:txBody>
          <a:bodyPr vert="horz" wrap="square" lIns="91440" tIns="45720" rIns="91440" bIns="45720" numCol="1" anchor="ctr">
            <a:noAutofit/>
          </a:bodyPr>
          <a:lstStyle/>
          <a:p>
            <a:pPr marL="342900" indent="-342900" algn="l" defTabSz="508000" eaLnBrk="1" fontAlgn="base" latinLnBrk="1" hangingPunct="1">
              <a:lnSpc>
                <a:spcPct val="150000"/>
              </a:lnSpc>
              <a:spcBef>
                <a:spcPts val="400"/>
              </a:spcBef>
              <a:spcAft>
                <a:spcPts val="0"/>
              </a:spcAft>
              <a:buFont typeface="+mj-ea"/>
              <a:buAutoNum type="circleNumDbPlain"/>
            </a:pPr>
            <a:r>
              <a:rPr lang="ko-KR" altLang="en-US" sz="1600">
                <a:latin typeface="HY견고딕" charset="0"/>
                <a:ea typeface="HY견고딕" charset="0"/>
                <a:cs typeface="+mn-cs"/>
              </a:rPr>
              <a:t>합니다</a:t>
            </a:r>
          </a:p>
          <a:p>
            <a:pPr marL="342900" indent="-342900" algn="l" defTabSz="508000" eaLnBrk="1" fontAlgn="base" latinLnBrk="1" hangingPunct="1">
              <a:lnSpc>
                <a:spcPct val="150000"/>
              </a:lnSpc>
              <a:spcBef>
                <a:spcPts val="400"/>
              </a:spcBef>
              <a:spcAft>
                <a:spcPts val="0"/>
              </a:spcAft>
              <a:buFont typeface="+mj-ea"/>
              <a:buAutoNum type="circleNumDbPlain"/>
            </a:pPr>
            <a:r>
              <a:rPr lang="ko-KR" altLang="en-US" sz="1600">
                <a:latin typeface="HY견고딕" charset="0"/>
                <a:ea typeface="HY견고딕" charset="0"/>
                <a:cs typeface="+mn-cs"/>
              </a:rPr>
              <a:t>모릅니다</a:t>
            </a:r>
          </a:p>
          <a:p>
            <a:pPr marL="342900" indent="-342900" algn="l" defTabSz="508000" eaLnBrk="1" fontAlgn="base" latinLnBrk="1" hangingPunct="1">
              <a:lnSpc>
                <a:spcPct val="150000"/>
              </a:lnSpc>
              <a:spcBef>
                <a:spcPts val="400"/>
              </a:spcBef>
              <a:spcAft>
                <a:spcPts val="0"/>
              </a:spcAft>
              <a:buFont typeface="+mj-ea"/>
              <a:buAutoNum type="circleNumDbPlain"/>
            </a:pPr>
            <a:r>
              <a:rPr lang="ko-KR" altLang="en-US" sz="1600">
                <a:latin typeface="HY견고딕" charset="0"/>
                <a:ea typeface="HY견고딕" charset="0"/>
                <a:cs typeface="+mn-cs"/>
              </a:rPr>
              <a:t>가르칩니다</a:t>
            </a:r>
          </a:p>
          <a:p>
            <a:pPr marL="342900" indent="-342900" algn="l" defTabSz="508000" eaLnBrk="1" fontAlgn="base" latinLnBrk="1" hangingPunct="1">
              <a:lnSpc>
                <a:spcPct val="150000"/>
              </a:lnSpc>
              <a:spcBef>
                <a:spcPts val="400"/>
              </a:spcBef>
              <a:spcAft>
                <a:spcPts val="0"/>
              </a:spcAft>
              <a:buFont typeface="+mj-ea"/>
              <a:buAutoNum type="circleNumDbPlain"/>
            </a:pPr>
            <a:r>
              <a:rPr lang="ko-KR" altLang="en-US" sz="1600">
                <a:latin typeface="HY견고딕" charset="0"/>
                <a:ea typeface="HY견고딕" charset="0"/>
                <a:cs typeface="+mn-cs"/>
              </a:rPr>
              <a:t>일어납니다</a:t>
            </a:r>
          </a:p>
        </p:txBody>
      </p:sp>
    </p:spTree>
    <p:extLst>
      <p:ext uri="{BB962C8B-B14F-4D97-AF65-F5344CB8AC3E}">
        <p14:creationId xmlns:p14="http://schemas.microsoft.com/office/powerpoint/2010/main" val="752283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45185" y="205740"/>
            <a:ext cx="6480810" cy="522605"/>
          </a:xfrm>
        </p:spPr>
        <p:txBody>
          <a:bodyPr/>
          <a:lstStyle/>
          <a:p>
            <a:r>
              <a:rPr lang="ko-KR" altLang="en-US"/>
              <a:t>유형 </a:t>
            </a:r>
            <a:r>
              <a:rPr lang="en-US" altLang="ko-KR"/>
              <a:t>2(34~39): </a:t>
            </a:r>
            <a:r>
              <a:rPr lang="ko-KR" altLang="en-US"/>
              <a:t>빈칸 채우기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sz="quarter" idx="10"/>
          </p:nvPr>
        </p:nvSpPr>
        <p:spPr>
          <a:xfrm>
            <a:off x="372745" y="1139825"/>
            <a:ext cx="6014720" cy="338455"/>
          </a:xfrm>
        </p:spPr>
        <p:txBody>
          <a:bodyPr/>
          <a:lstStyle/>
          <a:p>
            <a:r>
              <a:rPr lang="en-US" altLang="ko-KR" dirty="0"/>
              <a:t>4. (         )</a:t>
            </a:r>
            <a:r>
              <a:rPr lang="ko-KR" altLang="en-US" dirty="0"/>
              <a:t>에 들어갈 가장 알맞은 것을 고르십시오</a:t>
            </a:r>
            <a:r>
              <a:rPr lang="en-US" altLang="ko-KR" dirty="0"/>
              <a:t>.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quarter" idx="11"/>
          </p:nvPr>
        </p:nvSpPr>
        <p:spPr>
          <a:xfrm>
            <a:off x="557530" y="1777365"/>
            <a:ext cx="5237480" cy="598805"/>
          </a:xfrm>
        </p:spPr>
        <p:txBody>
          <a:bodyPr/>
          <a:lstStyle/>
          <a:p>
            <a:r>
              <a:rPr lang="ko-KR" altLang="en-US" dirty="0"/>
              <a:t>요즘 일이 많습니다</a:t>
            </a:r>
            <a:r>
              <a:rPr lang="en-US" altLang="ko-KR" dirty="0"/>
              <a:t>. </a:t>
            </a:r>
            <a:r>
              <a:rPr lang="ko-KR" altLang="en-US" dirty="0"/>
              <a:t>나는 </a:t>
            </a:r>
            <a:r>
              <a:rPr lang="en-US" altLang="ko-KR" dirty="0"/>
              <a:t>(     ).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12"/>
          </p:nvPr>
        </p:nvSpPr>
        <p:spPr>
          <a:xfrm>
            <a:off x="556895" y="2677795"/>
            <a:ext cx="4860290" cy="1826895"/>
          </a:xfrm>
        </p:spPr>
        <p:txBody>
          <a:bodyPr/>
          <a:lstStyle/>
          <a:p>
            <a:r>
              <a:rPr lang="ko-KR" altLang="en-US" dirty="0"/>
              <a:t>비쌉니다</a:t>
            </a:r>
            <a:endParaRPr lang="en-US" altLang="ko-KR" dirty="0"/>
          </a:p>
          <a:p>
            <a:r>
              <a:rPr lang="ko-KR" altLang="en-US" dirty="0"/>
              <a:t>바쁩니다</a:t>
            </a:r>
            <a:endParaRPr lang="en-US" altLang="ko-KR" dirty="0"/>
          </a:p>
          <a:p>
            <a:r>
              <a:rPr lang="ko-KR" altLang="en-US" dirty="0"/>
              <a:t>많습니다</a:t>
            </a:r>
            <a:endParaRPr lang="en-US" altLang="ko-KR" dirty="0"/>
          </a:p>
          <a:p>
            <a:r>
              <a:rPr lang="ko-KR" altLang="en-US" dirty="0"/>
              <a:t>나쁩니다</a:t>
            </a:r>
          </a:p>
        </p:txBody>
      </p:sp>
      <p:sp>
        <p:nvSpPr>
          <p:cNvPr id="6" name="텍스트 상자 5"/>
          <p:cNvSpPr txBox="1">
            <a:spLocks/>
          </p:cNvSpPr>
          <p:nvPr/>
        </p:nvSpPr>
        <p:spPr>
          <a:xfrm>
            <a:off x="1924049" y="2681605"/>
            <a:ext cx="4860925" cy="1827530"/>
          </a:xfrm>
          <a:prstGeom prst="rect">
            <a:avLst/>
          </a:prstGeom>
        </p:spPr>
        <p:txBody>
          <a:bodyPr vert="horz" wrap="square" lIns="91440" tIns="45720" rIns="91440" bIns="45720" numCol="1" anchor="ctr">
            <a:noAutofit/>
          </a:bodyPr>
          <a:lstStyle/>
          <a:p>
            <a:pPr marL="0" indent="0" algn="l" defTabSz="508000" eaLnBrk="1" fontAlgn="base" latinLnBrk="1" hangingPunct="1">
              <a:lnSpc>
                <a:spcPct val="150000"/>
              </a:lnSpc>
              <a:spcBef>
                <a:spcPts val="400"/>
              </a:spcBef>
              <a:spcAft>
                <a:spcPts val="0"/>
              </a:spcAft>
              <a:buFontTx/>
              <a:buNone/>
            </a:pPr>
            <a:r>
              <a:rPr sz="1600">
                <a:solidFill>
                  <a:schemeClr val="bg1"/>
                </a:solidFill>
                <a:latin typeface="Arial" charset="0"/>
                <a:ea typeface="Arial" charset="0"/>
              </a:rPr>
              <a:t>Đắt</a:t>
            </a:r>
            <a:endParaRPr lang="ko-KR" altLang="en-US" sz="1600">
              <a:solidFill>
                <a:schemeClr val="bg1"/>
              </a:solidFill>
              <a:latin typeface="Arial" charset="0"/>
              <a:ea typeface="Arial" charset="0"/>
            </a:endParaRPr>
          </a:p>
          <a:p>
            <a:pPr marL="0" indent="0" algn="l" defTabSz="508000" eaLnBrk="1" fontAlgn="base" latinLnBrk="1" hangingPunct="1">
              <a:lnSpc>
                <a:spcPct val="150000"/>
              </a:lnSpc>
              <a:spcBef>
                <a:spcPts val="400"/>
              </a:spcBef>
              <a:spcAft>
                <a:spcPts val="0"/>
              </a:spcAft>
              <a:buFontTx/>
              <a:buNone/>
            </a:pPr>
            <a:r>
              <a:rPr sz="1600">
                <a:solidFill>
                  <a:schemeClr val="bg1"/>
                </a:solidFill>
                <a:latin typeface="Arial" charset="0"/>
                <a:ea typeface="Arial" charset="0"/>
              </a:rPr>
              <a:t>Bận</a:t>
            </a:r>
            <a:endParaRPr lang="ko-KR" altLang="en-US" sz="1600">
              <a:solidFill>
                <a:schemeClr val="bg1"/>
              </a:solidFill>
              <a:latin typeface="Arial" charset="0"/>
              <a:ea typeface="Arial" charset="0"/>
            </a:endParaRPr>
          </a:p>
          <a:p>
            <a:pPr marL="0" indent="0" algn="l" defTabSz="508000" eaLnBrk="1" fontAlgn="base" latinLnBrk="1" hangingPunct="1">
              <a:lnSpc>
                <a:spcPct val="150000"/>
              </a:lnSpc>
              <a:spcBef>
                <a:spcPts val="400"/>
              </a:spcBef>
              <a:spcAft>
                <a:spcPts val="0"/>
              </a:spcAft>
              <a:buFontTx/>
              <a:buNone/>
            </a:pPr>
            <a:r>
              <a:rPr sz="1600">
                <a:solidFill>
                  <a:schemeClr val="bg1"/>
                </a:solidFill>
                <a:latin typeface="Arial" charset="0"/>
                <a:ea typeface="Arial" charset="0"/>
              </a:rPr>
              <a:t>Nhiều</a:t>
            </a:r>
            <a:endParaRPr lang="ko-KR" altLang="en-US" sz="1600">
              <a:solidFill>
                <a:schemeClr val="bg1"/>
              </a:solidFill>
              <a:latin typeface="Arial" charset="0"/>
              <a:ea typeface="Arial" charset="0"/>
            </a:endParaRPr>
          </a:p>
          <a:p>
            <a:pPr marL="0" indent="0" algn="l" defTabSz="508000" eaLnBrk="1" fontAlgn="base" latinLnBrk="1" hangingPunct="1">
              <a:lnSpc>
                <a:spcPct val="150000"/>
              </a:lnSpc>
              <a:spcBef>
                <a:spcPts val="400"/>
              </a:spcBef>
              <a:spcAft>
                <a:spcPts val="0"/>
              </a:spcAft>
              <a:buFontTx/>
              <a:buNone/>
            </a:pPr>
            <a:r>
              <a:rPr sz="1600">
                <a:solidFill>
                  <a:schemeClr val="bg1"/>
                </a:solidFill>
                <a:latin typeface="Arial" charset="0"/>
                <a:ea typeface="Arial" charset="0"/>
              </a:rPr>
              <a:t>Xấu</a:t>
            </a:r>
            <a:endParaRPr lang="ko-KR" altLang="en-US" sz="1600">
              <a:solidFill>
                <a:schemeClr val="bg1"/>
              </a:solidFill>
              <a:latin typeface="Arial" charset="0"/>
              <a:ea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779092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45185" y="205740"/>
            <a:ext cx="6480810" cy="522605"/>
          </a:xfrm>
        </p:spPr>
        <p:txBody>
          <a:bodyPr/>
          <a:lstStyle/>
          <a:p>
            <a:r>
              <a:rPr lang="ko-KR" altLang="en-US"/>
              <a:t>유형 </a:t>
            </a:r>
            <a:r>
              <a:rPr lang="en-US" altLang="ko-KR"/>
              <a:t>2(34~39): </a:t>
            </a:r>
            <a:r>
              <a:rPr lang="ko-KR" altLang="en-US"/>
              <a:t>빈칸 채우기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sz="quarter" idx="10"/>
          </p:nvPr>
        </p:nvSpPr>
        <p:spPr>
          <a:xfrm>
            <a:off x="372745" y="1139825"/>
            <a:ext cx="6014720" cy="338455"/>
          </a:xfrm>
        </p:spPr>
        <p:txBody>
          <a:bodyPr/>
          <a:lstStyle/>
          <a:p>
            <a:r>
              <a:rPr lang="en-US" altLang="ko-KR" dirty="0"/>
              <a:t>5. (         )</a:t>
            </a:r>
            <a:r>
              <a:rPr lang="ko-KR" altLang="en-US" dirty="0"/>
              <a:t>에 들어갈 가장 알맞은 것을 고르십시오</a:t>
            </a:r>
            <a:r>
              <a:rPr lang="en-US" altLang="ko-KR" dirty="0"/>
              <a:t>.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quarter" idx="11"/>
          </p:nvPr>
        </p:nvSpPr>
        <p:spPr>
          <a:xfrm>
            <a:off x="557530" y="1777365"/>
            <a:ext cx="5237480" cy="598805"/>
          </a:xfrm>
        </p:spPr>
        <p:txBody>
          <a:bodyPr/>
          <a:lstStyle/>
          <a:p>
            <a:r>
              <a:rPr lang="ko-KR" altLang="en-US" dirty="0"/>
              <a:t>바다를 좋아합니다</a:t>
            </a:r>
            <a:r>
              <a:rPr lang="en-US" altLang="ko-KR" dirty="0"/>
              <a:t>. </a:t>
            </a:r>
            <a:r>
              <a:rPr lang="ko-KR" altLang="en-US" dirty="0"/>
              <a:t>그래서 수영을 </a:t>
            </a:r>
            <a:r>
              <a:rPr lang="en-US" altLang="ko-KR" dirty="0"/>
              <a:t>(     ) </a:t>
            </a:r>
            <a:r>
              <a:rPr lang="ko-KR" altLang="en-US" dirty="0"/>
              <a:t>합니다</a:t>
            </a:r>
            <a:r>
              <a:rPr lang="en-US" altLang="ko-KR" dirty="0"/>
              <a:t>.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12"/>
          </p:nvPr>
        </p:nvSpPr>
        <p:spPr>
          <a:xfrm>
            <a:off x="556895" y="2677795"/>
            <a:ext cx="4860290" cy="1826895"/>
          </a:xfrm>
        </p:spPr>
        <p:txBody>
          <a:bodyPr/>
          <a:lstStyle/>
          <a:p>
            <a:r>
              <a:rPr lang="ko-KR" altLang="en-US" dirty="0"/>
              <a:t>자주</a:t>
            </a:r>
            <a:endParaRPr lang="en-US" altLang="ko-KR" dirty="0"/>
          </a:p>
          <a:p>
            <a:r>
              <a:rPr lang="ko-KR" altLang="en-US" dirty="0"/>
              <a:t>제일</a:t>
            </a:r>
            <a:endParaRPr lang="en-US" altLang="ko-KR" dirty="0"/>
          </a:p>
          <a:p>
            <a:r>
              <a:rPr lang="ko-KR" altLang="en-US" dirty="0"/>
              <a:t>아주</a:t>
            </a:r>
            <a:endParaRPr lang="en-US" altLang="ko-KR" dirty="0"/>
          </a:p>
          <a:p>
            <a:r>
              <a:rPr lang="ko-KR" altLang="en-US" dirty="0"/>
              <a:t>아까</a:t>
            </a:r>
          </a:p>
        </p:txBody>
      </p:sp>
      <p:sp>
        <p:nvSpPr>
          <p:cNvPr id="6" name="텍스트 상자 5"/>
          <p:cNvSpPr txBox="1">
            <a:spLocks/>
          </p:cNvSpPr>
          <p:nvPr/>
        </p:nvSpPr>
        <p:spPr>
          <a:xfrm>
            <a:off x="1924049" y="2681605"/>
            <a:ext cx="4860925" cy="1827530"/>
          </a:xfrm>
          <a:prstGeom prst="rect">
            <a:avLst/>
          </a:prstGeom>
        </p:spPr>
        <p:txBody>
          <a:bodyPr vert="horz" wrap="square" lIns="91440" tIns="45720" rIns="91440" bIns="45720" numCol="1" anchor="ctr">
            <a:noAutofit/>
          </a:bodyPr>
          <a:lstStyle/>
          <a:p>
            <a:pPr marL="0" indent="0" algn="l" defTabSz="508000" eaLnBrk="1" fontAlgn="base" latinLnBrk="1" hangingPunct="1">
              <a:lnSpc>
                <a:spcPct val="150000"/>
              </a:lnSpc>
              <a:spcBef>
                <a:spcPts val="400"/>
              </a:spcBef>
              <a:spcAft>
                <a:spcPts val="0"/>
              </a:spcAft>
              <a:buFontTx/>
              <a:buNone/>
            </a:pPr>
            <a:r>
              <a:rPr sz="1600">
                <a:solidFill>
                  <a:srgbClr val="FFFFFF"/>
                </a:solidFill>
                <a:latin typeface="Arial" charset="0"/>
                <a:ea typeface="Arial" charset="0"/>
              </a:rPr>
              <a:t>Thường xuyên</a:t>
            </a:r>
            <a:endParaRPr lang="ko-KR" altLang="en-US" sz="1600">
              <a:solidFill>
                <a:srgbClr val="FFFFFF"/>
              </a:solidFill>
              <a:latin typeface="Arial" charset="0"/>
              <a:ea typeface="Arial" charset="0"/>
            </a:endParaRPr>
          </a:p>
          <a:p>
            <a:pPr marL="0" indent="0" algn="l" defTabSz="508000" eaLnBrk="1" fontAlgn="base" latinLnBrk="1" hangingPunct="1">
              <a:lnSpc>
                <a:spcPct val="150000"/>
              </a:lnSpc>
              <a:spcBef>
                <a:spcPts val="400"/>
              </a:spcBef>
              <a:spcAft>
                <a:spcPts val="0"/>
              </a:spcAft>
              <a:buFontTx/>
              <a:buNone/>
            </a:pPr>
            <a:r>
              <a:rPr sz="1600">
                <a:solidFill>
                  <a:srgbClr val="FFFFFF"/>
                </a:solidFill>
                <a:latin typeface="Arial" charset="0"/>
                <a:ea typeface="Arial" charset="0"/>
              </a:rPr>
              <a:t>Nhất</a:t>
            </a:r>
            <a:endParaRPr lang="ko-KR" altLang="en-US" sz="1600">
              <a:solidFill>
                <a:srgbClr val="FFFFFF"/>
              </a:solidFill>
              <a:latin typeface="Arial" charset="0"/>
              <a:ea typeface="Arial" charset="0"/>
            </a:endParaRPr>
          </a:p>
          <a:p>
            <a:pPr marL="0" indent="0" algn="l" defTabSz="508000" eaLnBrk="1" fontAlgn="base" latinLnBrk="1" hangingPunct="1">
              <a:lnSpc>
                <a:spcPct val="150000"/>
              </a:lnSpc>
              <a:spcBef>
                <a:spcPts val="400"/>
              </a:spcBef>
              <a:spcAft>
                <a:spcPts val="0"/>
              </a:spcAft>
              <a:buFontTx/>
              <a:buNone/>
            </a:pPr>
            <a:r>
              <a:rPr sz="1600">
                <a:solidFill>
                  <a:srgbClr val="FFFFFF"/>
                </a:solidFill>
                <a:latin typeface="Arial" charset="0"/>
                <a:ea typeface="Arial" charset="0"/>
              </a:rPr>
              <a:t>Rất</a:t>
            </a:r>
            <a:endParaRPr lang="ko-KR" altLang="en-US" sz="1600">
              <a:solidFill>
                <a:srgbClr val="FFFFFF"/>
              </a:solidFill>
              <a:latin typeface="Arial" charset="0"/>
              <a:ea typeface="Arial" charset="0"/>
            </a:endParaRPr>
          </a:p>
          <a:p>
            <a:pPr marL="0" indent="0" algn="l" defTabSz="508000" eaLnBrk="1" fontAlgn="base" latinLnBrk="1" hangingPunct="1">
              <a:lnSpc>
                <a:spcPct val="150000"/>
              </a:lnSpc>
              <a:spcBef>
                <a:spcPts val="400"/>
              </a:spcBef>
              <a:spcAft>
                <a:spcPts val="0"/>
              </a:spcAft>
              <a:buFontTx/>
              <a:buNone/>
            </a:pPr>
            <a:r>
              <a:rPr sz="1600">
                <a:solidFill>
                  <a:srgbClr val="FFFFFF"/>
                </a:solidFill>
                <a:latin typeface="Arial" charset="0"/>
                <a:ea typeface="Arial" charset="0"/>
              </a:rPr>
              <a:t>Vừa nãy</a:t>
            </a:r>
            <a:endParaRPr lang="ko-KR" altLang="en-US" sz="1600">
              <a:solidFill>
                <a:srgbClr val="FFFFFF"/>
              </a:solidFill>
              <a:latin typeface="Arial" charset="0"/>
              <a:ea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164488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45185" y="205740"/>
            <a:ext cx="6480810" cy="522605"/>
          </a:xfrm>
        </p:spPr>
        <p:txBody>
          <a:bodyPr/>
          <a:lstStyle/>
          <a:p>
            <a:r>
              <a:rPr lang="ko-KR" altLang="en-US"/>
              <a:t>유형 </a:t>
            </a:r>
            <a:r>
              <a:rPr lang="en-US" altLang="ko-KR"/>
              <a:t>2(34~39): </a:t>
            </a:r>
            <a:r>
              <a:rPr lang="ko-KR" altLang="en-US"/>
              <a:t>빈칸 채우기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sz="quarter" idx="10"/>
          </p:nvPr>
        </p:nvSpPr>
        <p:spPr>
          <a:xfrm>
            <a:off x="372745" y="1139825"/>
            <a:ext cx="6014720" cy="338455"/>
          </a:xfrm>
        </p:spPr>
        <p:txBody>
          <a:bodyPr/>
          <a:lstStyle/>
          <a:p>
            <a:r>
              <a:rPr lang="en-US" altLang="ko-KR" dirty="0"/>
              <a:t>6. (         )</a:t>
            </a:r>
            <a:r>
              <a:rPr lang="ko-KR" altLang="en-US" dirty="0"/>
              <a:t>에 들어갈 가장 알맞은 것을 고르십시오</a:t>
            </a:r>
            <a:r>
              <a:rPr lang="en-US" altLang="ko-KR" dirty="0"/>
              <a:t>.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quarter" idx="11"/>
          </p:nvPr>
        </p:nvSpPr>
        <p:spPr>
          <a:xfrm>
            <a:off x="557530" y="1777365"/>
            <a:ext cx="5237480" cy="598805"/>
          </a:xfrm>
        </p:spPr>
        <p:txBody>
          <a:bodyPr/>
          <a:lstStyle/>
          <a:p>
            <a:r>
              <a:rPr lang="ko-KR" altLang="en-US" dirty="0"/>
              <a:t>줄이 너무 깁니다</a:t>
            </a:r>
            <a:r>
              <a:rPr lang="en-US" altLang="ko-KR" dirty="0"/>
              <a:t>. </a:t>
            </a:r>
            <a:r>
              <a:rPr lang="ko-KR" altLang="en-US" dirty="0"/>
              <a:t>그래서 </a:t>
            </a:r>
            <a:r>
              <a:rPr lang="en-US" altLang="ko-KR" dirty="0"/>
              <a:t>(     ) </a:t>
            </a:r>
            <a:r>
              <a:rPr lang="ko-KR" altLang="en-US" dirty="0"/>
              <a:t>싶습니다</a:t>
            </a:r>
            <a:r>
              <a:rPr lang="en-US" altLang="ko-KR" dirty="0"/>
              <a:t>.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12"/>
          </p:nvPr>
        </p:nvSpPr>
        <p:spPr>
          <a:xfrm>
            <a:off x="556895" y="2677795"/>
            <a:ext cx="4860290" cy="1826895"/>
          </a:xfrm>
        </p:spPr>
        <p:txBody>
          <a:bodyPr/>
          <a:lstStyle/>
          <a:p>
            <a:r>
              <a:rPr lang="ko-KR" altLang="en-US" dirty="0"/>
              <a:t>자르고</a:t>
            </a:r>
            <a:endParaRPr lang="en-US" altLang="ko-KR" dirty="0"/>
          </a:p>
          <a:p>
            <a:r>
              <a:rPr lang="ko-KR" altLang="en-US" dirty="0"/>
              <a:t>나오고</a:t>
            </a:r>
            <a:endParaRPr lang="en-US" altLang="ko-KR" dirty="0"/>
          </a:p>
          <a:p>
            <a:r>
              <a:rPr lang="ko-KR" altLang="en-US" dirty="0"/>
              <a:t>가지고</a:t>
            </a:r>
            <a:endParaRPr lang="en-US" altLang="ko-KR" dirty="0"/>
          </a:p>
          <a:p>
            <a:r>
              <a:rPr lang="ko-KR" altLang="en-US" dirty="0"/>
              <a:t>마시고</a:t>
            </a:r>
          </a:p>
        </p:txBody>
      </p:sp>
      <p:sp>
        <p:nvSpPr>
          <p:cNvPr id="6" name="모서리가 둥근 직사각형 5"/>
          <p:cNvSpPr/>
          <p:nvPr/>
        </p:nvSpPr>
        <p:spPr>
          <a:xfrm>
            <a:off x="2045335" y="2851150"/>
            <a:ext cx="2300605" cy="1504315"/>
          </a:xfrm>
          <a:prstGeom prst="round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>
                <a:solidFill>
                  <a:srgbClr val="FFFF00"/>
                </a:solidFill>
              </a:rPr>
              <a:t>자르다 </a:t>
            </a:r>
            <a:r>
              <a:rPr lang="en-US" altLang="ko-KR" dirty="0">
                <a:solidFill>
                  <a:srgbClr val="FFFF00"/>
                </a:solidFill>
              </a:rPr>
              <a:t>+ ~</a:t>
            </a:r>
            <a:r>
              <a:rPr lang="ko-KR" altLang="en-US" dirty="0">
                <a:solidFill>
                  <a:srgbClr val="FFFF00"/>
                </a:solidFill>
              </a:rPr>
              <a:t>고 싶다</a:t>
            </a:r>
            <a:endParaRPr lang="en-US" altLang="ko-KR" dirty="0">
              <a:solidFill>
                <a:srgbClr val="FFFF00"/>
              </a:solidFill>
            </a:endParaRPr>
          </a:p>
          <a:p>
            <a:pPr algn="ctr"/>
            <a:endParaRPr lang="en-US" altLang="ko-KR" dirty="0">
              <a:solidFill>
                <a:srgbClr val="FFFF00"/>
              </a:solidFill>
            </a:endParaRPr>
          </a:p>
          <a:p>
            <a:pPr algn="ctr"/>
            <a:endParaRPr lang="en-US" altLang="ko-KR" dirty="0">
              <a:solidFill>
                <a:srgbClr val="FFFF00"/>
              </a:solidFill>
            </a:endParaRPr>
          </a:p>
          <a:p>
            <a:pPr algn="ctr"/>
            <a:r>
              <a:rPr lang="ko-KR" altLang="en-US" dirty="0">
                <a:solidFill>
                  <a:srgbClr val="FFFF00"/>
                </a:solidFill>
              </a:rPr>
              <a:t>자르고 싶다</a:t>
            </a:r>
            <a:endParaRPr lang="en-US" altLang="ko-KR" dirty="0">
              <a:solidFill>
                <a:srgbClr val="FFFF00"/>
              </a:solidFill>
            </a:endParaRPr>
          </a:p>
        </p:txBody>
      </p:sp>
      <p:sp>
        <p:nvSpPr>
          <p:cNvPr id="7" name="아래쪽 화살표 6"/>
          <p:cNvSpPr/>
          <p:nvPr/>
        </p:nvSpPr>
        <p:spPr>
          <a:xfrm>
            <a:off x="2890520" y="3500120"/>
            <a:ext cx="580390" cy="295275"/>
          </a:xfrm>
          <a:prstGeom prst="downArrow">
            <a:avLst>
              <a:gd name="adj1" fmla="val 50000"/>
              <a:gd name="adj2" fmla="val 46667"/>
            </a:avLst>
          </a:prstGeom>
          <a:noFill/>
          <a:ln>
            <a:solidFill>
              <a:srgbClr val="FF0000"/>
            </a:solidFill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b="1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8" name="텍스트 상자 7"/>
          <p:cNvSpPr txBox="1">
            <a:spLocks/>
          </p:cNvSpPr>
          <p:nvPr/>
        </p:nvSpPr>
        <p:spPr>
          <a:xfrm>
            <a:off x="2049780" y="2681605"/>
            <a:ext cx="4860925" cy="1827530"/>
          </a:xfrm>
          <a:prstGeom prst="rect">
            <a:avLst/>
          </a:prstGeom>
        </p:spPr>
        <p:txBody>
          <a:bodyPr vert="horz" wrap="square" lIns="91440" tIns="45720" rIns="91440" bIns="45720" numCol="1" anchor="ctr">
            <a:noAutofit/>
          </a:bodyPr>
          <a:lstStyle/>
          <a:p>
            <a:pPr marL="0" indent="0" algn="l" defTabSz="508000" eaLnBrk="1" fontAlgn="base" latinLnBrk="1" hangingPunct="1">
              <a:lnSpc>
                <a:spcPct val="150000"/>
              </a:lnSpc>
              <a:spcBef>
                <a:spcPts val="400"/>
              </a:spcBef>
              <a:spcAft>
                <a:spcPts val="0"/>
              </a:spcAft>
              <a:buFontTx/>
              <a:buNone/>
            </a:pPr>
            <a:r>
              <a:rPr sz="1600">
                <a:solidFill>
                  <a:srgbClr val="FFFFFF"/>
                </a:solidFill>
                <a:latin typeface="Arial" charset="0"/>
                <a:ea typeface="Arial" charset="0"/>
              </a:rPr>
              <a:t>Cắt</a:t>
            </a:r>
            <a:endParaRPr lang="ko-KR" altLang="en-US" sz="1600">
              <a:solidFill>
                <a:srgbClr val="FFFFFF"/>
              </a:solidFill>
              <a:latin typeface="Arial" charset="0"/>
              <a:ea typeface="Arial" charset="0"/>
            </a:endParaRPr>
          </a:p>
          <a:p>
            <a:pPr marL="0" indent="0" algn="l" defTabSz="508000" eaLnBrk="1" fontAlgn="base" latinLnBrk="1" hangingPunct="1">
              <a:lnSpc>
                <a:spcPct val="150000"/>
              </a:lnSpc>
              <a:spcBef>
                <a:spcPts val="400"/>
              </a:spcBef>
              <a:spcAft>
                <a:spcPts val="0"/>
              </a:spcAft>
              <a:buFontTx/>
              <a:buNone/>
            </a:pPr>
            <a:r>
              <a:rPr sz="1600">
                <a:solidFill>
                  <a:srgbClr val="FFFFFF"/>
                </a:solidFill>
                <a:latin typeface="Arial" charset="0"/>
                <a:ea typeface="Arial" charset="0"/>
              </a:rPr>
              <a:t>Xuất hiện</a:t>
            </a:r>
            <a:endParaRPr lang="ko-KR" altLang="en-US" sz="1600">
              <a:solidFill>
                <a:srgbClr val="FFFFFF"/>
              </a:solidFill>
              <a:latin typeface="Arial" charset="0"/>
              <a:ea typeface="Arial" charset="0"/>
            </a:endParaRPr>
          </a:p>
          <a:p>
            <a:pPr marL="0" indent="0" algn="l" defTabSz="508000" eaLnBrk="1" fontAlgn="base" latinLnBrk="1" hangingPunct="1">
              <a:lnSpc>
                <a:spcPct val="150000"/>
              </a:lnSpc>
              <a:spcBef>
                <a:spcPts val="400"/>
              </a:spcBef>
              <a:spcAft>
                <a:spcPts val="0"/>
              </a:spcAft>
              <a:buFontTx/>
              <a:buNone/>
            </a:pPr>
            <a:r>
              <a:rPr sz="1600">
                <a:solidFill>
                  <a:srgbClr val="FFFFFF"/>
                </a:solidFill>
                <a:latin typeface="Arial" charset="0"/>
                <a:ea typeface="Arial" charset="0"/>
              </a:rPr>
              <a:t>Mang theo</a:t>
            </a:r>
            <a:endParaRPr lang="ko-KR" altLang="en-US" sz="1600">
              <a:solidFill>
                <a:srgbClr val="FFFFFF"/>
              </a:solidFill>
              <a:latin typeface="Arial" charset="0"/>
              <a:ea typeface="Arial" charset="0"/>
            </a:endParaRPr>
          </a:p>
          <a:p>
            <a:pPr marL="0" indent="0" algn="l" defTabSz="508000" eaLnBrk="1" fontAlgn="base" latinLnBrk="1" hangingPunct="1">
              <a:lnSpc>
                <a:spcPct val="150000"/>
              </a:lnSpc>
              <a:spcBef>
                <a:spcPts val="400"/>
              </a:spcBef>
              <a:spcAft>
                <a:spcPts val="0"/>
              </a:spcAft>
              <a:buFontTx/>
              <a:buNone/>
            </a:pPr>
            <a:r>
              <a:rPr sz="1600">
                <a:solidFill>
                  <a:srgbClr val="FFFFFF"/>
                </a:solidFill>
                <a:latin typeface="Arial" charset="0"/>
                <a:ea typeface="Arial" charset="0"/>
              </a:rPr>
              <a:t>Uống</a:t>
            </a:r>
            <a:endParaRPr lang="ko-KR" altLang="en-US" sz="1600">
              <a:solidFill>
                <a:srgbClr val="FFFFFF"/>
              </a:solidFill>
              <a:latin typeface="Arial" charset="0"/>
              <a:ea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50396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2" animBg="1"/>
      <p:bldP spid="7" grpId="3" animBg="1"/>
      <p:bldP spid="8" grpId="0" animBg="1"/>
      <p:bldP spid="8" grpId="1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45185" y="205740"/>
            <a:ext cx="6480810" cy="522605"/>
          </a:xfrm>
        </p:spPr>
        <p:txBody>
          <a:bodyPr/>
          <a:lstStyle/>
          <a:p>
            <a:r>
              <a:rPr lang="ko-KR" altLang="en-US"/>
              <a:t>유형 </a:t>
            </a:r>
            <a:r>
              <a:rPr lang="en-US" altLang="ko-KR"/>
              <a:t>2(34~39): </a:t>
            </a:r>
            <a:r>
              <a:rPr lang="ko-KR" altLang="en-US"/>
              <a:t>빈칸 채우기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sz="quarter" idx="10"/>
          </p:nvPr>
        </p:nvSpPr>
        <p:spPr>
          <a:xfrm>
            <a:off x="372745" y="1139825"/>
            <a:ext cx="6014720" cy="338455"/>
          </a:xfrm>
        </p:spPr>
        <p:txBody>
          <a:bodyPr/>
          <a:lstStyle/>
          <a:p>
            <a:r>
              <a:rPr lang="en-US" altLang="ko-KR" dirty="0"/>
              <a:t>7. (         )</a:t>
            </a:r>
            <a:r>
              <a:rPr lang="ko-KR" altLang="en-US" dirty="0"/>
              <a:t>에 들어갈 가장 알맞은 것을 고르십시오</a:t>
            </a:r>
            <a:r>
              <a:rPr lang="en-US" altLang="ko-KR" dirty="0"/>
              <a:t>.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quarter" idx="11"/>
          </p:nvPr>
        </p:nvSpPr>
        <p:spPr>
          <a:xfrm>
            <a:off x="557530" y="1777365"/>
            <a:ext cx="5237480" cy="598805"/>
          </a:xfrm>
        </p:spPr>
        <p:txBody>
          <a:bodyPr/>
          <a:lstStyle/>
          <a:p>
            <a:r>
              <a:rPr lang="ko-KR" altLang="en-US" dirty="0"/>
              <a:t>도서관에 갑니다</a:t>
            </a:r>
            <a:r>
              <a:rPr lang="en-US" altLang="ko-KR" dirty="0"/>
              <a:t>. (       )</a:t>
            </a:r>
            <a:r>
              <a:rPr lang="ko-KR" altLang="en-US" dirty="0"/>
              <a:t>을 빌립니다</a:t>
            </a:r>
            <a:r>
              <a:rPr lang="en-US" altLang="ko-KR" dirty="0"/>
              <a:t>.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12"/>
          </p:nvPr>
        </p:nvSpPr>
        <p:spPr>
          <a:xfrm>
            <a:off x="556895" y="2677795"/>
            <a:ext cx="4860290" cy="1826895"/>
          </a:xfrm>
        </p:spPr>
        <p:txBody>
          <a:bodyPr/>
          <a:lstStyle/>
          <a:p>
            <a:r>
              <a:rPr lang="ko-KR" altLang="en-US" dirty="0"/>
              <a:t>책</a:t>
            </a:r>
            <a:endParaRPr lang="en-US" altLang="ko-KR" dirty="0"/>
          </a:p>
          <a:p>
            <a:r>
              <a:rPr lang="ko-KR" altLang="en-US" dirty="0"/>
              <a:t>물</a:t>
            </a:r>
            <a:endParaRPr lang="en-US" altLang="ko-KR" dirty="0"/>
          </a:p>
          <a:p>
            <a:r>
              <a:rPr lang="ko-KR" altLang="en-US" dirty="0"/>
              <a:t>옷</a:t>
            </a:r>
            <a:endParaRPr lang="en-US" altLang="ko-KR" dirty="0"/>
          </a:p>
          <a:p>
            <a:r>
              <a:rPr lang="ko-KR" altLang="en-US" dirty="0"/>
              <a:t>빵</a:t>
            </a:r>
          </a:p>
        </p:txBody>
      </p:sp>
      <p:sp>
        <p:nvSpPr>
          <p:cNvPr id="6" name="텍스트 상자 5"/>
          <p:cNvSpPr txBox="1">
            <a:spLocks/>
          </p:cNvSpPr>
          <p:nvPr/>
        </p:nvSpPr>
        <p:spPr>
          <a:xfrm>
            <a:off x="1402080" y="2681605"/>
            <a:ext cx="4860925" cy="1827530"/>
          </a:xfrm>
          <a:prstGeom prst="rect">
            <a:avLst/>
          </a:prstGeom>
        </p:spPr>
        <p:txBody>
          <a:bodyPr vert="horz" wrap="square" lIns="91440" tIns="45720" rIns="91440" bIns="45720" numCol="1" anchor="ctr">
            <a:noAutofit/>
          </a:bodyPr>
          <a:lstStyle/>
          <a:p>
            <a:pPr marL="0" indent="0" algn="l" defTabSz="508000" eaLnBrk="1" fontAlgn="base" latinLnBrk="1" hangingPunct="1">
              <a:lnSpc>
                <a:spcPct val="150000"/>
              </a:lnSpc>
              <a:spcBef>
                <a:spcPts val="400"/>
              </a:spcBef>
              <a:spcAft>
                <a:spcPts val="0"/>
              </a:spcAft>
              <a:buFontTx/>
              <a:buNone/>
            </a:pPr>
            <a:r>
              <a:rPr sz="1600">
                <a:solidFill>
                  <a:srgbClr val="FFFFFF"/>
                </a:solidFill>
                <a:latin typeface="Arial" charset="0"/>
                <a:ea typeface="Arial" charset="0"/>
              </a:rPr>
              <a:t>Sách</a:t>
            </a:r>
            <a:endParaRPr lang="ko-KR" altLang="en-US" sz="1600">
              <a:solidFill>
                <a:srgbClr val="FFFFFF"/>
              </a:solidFill>
              <a:latin typeface="Arial" charset="0"/>
              <a:ea typeface="Arial" charset="0"/>
            </a:endParaRPr>
          </a:p>
          <a:p>
            <a:pPr marL="0" indent="0" algn="l" defTabSz="508000" eaLnBrk="1" fontAlgn="base" latinLnBrk="1" hangingPunct="1">
              <a:lnSpc>
                <a:spcPct val="150000"/>
              </a:lnSpc>
              <a:spcBef>
                <a:spcPts val="400"/>
              </a:spcBef>
              <a:spcAft>
                <a:spcPts val="0"/>
              </a:spcAft>
              <a:buFontTx/>
              <a:buNone/>
            </a:pPr>
            <a:r>
              <a:rPr sz="1600">
                <a:solidFill>
                  <a:srgbClr val="FFFFFF"/>
                </a:solidFill>
                <a:latin typeface="Arial" charset="0"/>
                <a:ea typeface="Arial" charset="0"/>
              </a:rPr>
              <a:t>Nước</a:t>
            </a:r>
            <a:endParaRPr lang="ko-KR" altLang="en-US" sz="1600">
              <a:solidFill>
                <a:srgbClr val="FFFFFF"/>
              </a:solidFill>
              <a:latin typeface="Arial" charset="0"/>
              <a:ea typeface="Arial" charset="0"/>
            </a:endParaRPr>
          </a:p>
          <a:p>
            <a:pPr marL="0" indent="0" algn="l" defTabSz="508000" eaLnBrk="1" fontAlgn="base" latinLnBrk="1" hangingPunct="1">
              <a:lnSpc>
                <a:spcPct val="150000"/>
              </a:lnSpc>
              <a:spcBef>
                <a:spcPts val="400"/>
              </a:spcBef>
              <a:spcAft>
                <a:spcPts val="0"/>
              </a:spcAft>
              <a:buFontTx/>
              <a:buNone/>
            </a:pPr>
            <a:r>
              <a:rPr sz="1600">
                <a:solidFill>
                  <a:srgbClr val="FFFFFF"/>
                </a:solidFill>
                <a:latin typeface="Arial" charset="0"/>
                <a:ea typeface="Arial" charset="0"/>
              </a:rPr>
              <a:t>Áo</a:t>
            </a:r>
            <a:endParaRPr lang="ko-KR" altLang="en-US" sz="1600">
              <a:solidFill>
                <a:srgbClr val="FFFFFF"/>
              </a:solidFill>
              <a:latin typeface="Arial" charset="0"/>
              <a:ea typeface="Arial" charset="0"/>
            </a:endParaRPr>
          </a:p>
          <a:p>
            <a:pPr marL="0" indent="0" algn="l" defTabSz="508000" eaLnBrk="1" fontAlgn="base" latinLnBrk="1" hangingPunct="1">
              <a:lnSpc>
                <a:spcPct val="150000"/>
              </a:lnSpc>
              <a:spcBef>
                <a:spcPts val="400"/>
              </a:spcBef>
              <a:spcAft>
                <a:spcPts val="0"/>
              </a:spcAft>
              <a:buFontTx/>
              <a:buNone/>
            </a:pPr>
            <a:r>
              <a:rPr sz="1600">
                <a:solidFill>
                  <a:srgbClr val="FFFFFF"/>
                </a:solidFill>
                <a:latin typeface="Arial" charset="0"/>
                <a:ea typeface="Arial" charset="0"/>
              </a:rPr>
              <a:t>Bánh mỳ</a:t>
            </a:r>
            <a:endParaRPr lang="ko-KR" altLang="en-US" sz="1600">
              <a:solidFill>
                <a:srgbClr val="FFFFFF"/>
              </a:solidFill>
              <a:latin typeface="Arial" charset="0"/>
              <a:ea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52411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theme/theme1.xml><?xml version="1.0" encoding="utf-8"?>
<a:theme xmlns:a="http://schemas.openxmlformats.org/drawingml/2006/main" name="칠판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칠판 테마" id="{79B717BB-EDF7-4CE2-B1FF-CC9C47730053}" vid="{D3F7E5C9-0125-4529-BE1C-98214DB34E2C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Pages>35</Pages>
  <Words>1107</Words>
  <Characters>0</Characters>
  <Application>Microsoft Office PowerPoint</Application>
  <DocSecurity>0</DocSecurity>
  <PresentationFormat>화면 슬라이드 쇼(16:9)</PresentationFormat>
  <Lines>0</Lines>
  <Paragraphs>340</Paragraphs>
  <Slides>35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6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35</vt:i4>
      </vt:variant>
    </vt:vector>
  </HeadingPairs>
  <TitlesOfParts>
    <vt:vector size="42" baseType="lpstr">
      <vt:lpstr>HY견고딕</vt:lpstr>
      <vt:lpstr>굴림</vt:lpstr>
      <vt:lpstr>나눔고딕 ExtraBold</vt:lpstr>
      <vt:lpstr>맑은 고딕</vt:lpstr>
      <vt:lpstr>-윤고딕340</vt:lpstr>
      <vt:lpstr>Arial</vt:lpstr>
      <vt:lpstr>칠판 테마</vt:lpstr>
      <vt:lpstr>TOPIK 읽기 유형2 통합</vt:lpstr>
      <vt:lpstr>유형 2(34~39): 빈칸 채우기</vt:lpstr>
      <vt:lpstr>유형 2(34~39): 빈칸 채우기</vt:lpstr>
      <vt:lpstr>PowerPoint 프레젠테이션</vt:lpstr>
      <vt:lpstr>유형 2(34~39): 빈칸 채우기</vt:lpstr>
      <vt:lpstr>유형 2(34~39): 빈칸 채우기</vt:lpstr>
      <vt:lpstr>유형 2(34~39): 빈칸 채우기</vt:lpstr>
      <vt:lpstr>유형 2(34~39): 빈칸 채우기</vt:lpstr>
      <vt:lpstr>유형 2(34~39): 빈칸 채우기</vt:lpstr>
      <vt:lpstr>유형 2(34~39): 빈칸 채우기</vt:lpstr>
      <vt:lpstr>유형 2(34~39): 빈칸 채우기</vt:lpstr>
      <vt:lpstr>유형 2(34~39): 빈칸 채우기</vt:lpstr>
      <vt:lpstr>유형 2(34~39): 빈칸 채우기</vt:lpstr>
      <vt:lpstr>유형 2(34~39): 빈칸 채우기</vt:lpstr>
      <vt:lpstr>유형 2(34~39): 빈칸 채우기</vt:lpstr>
      <vt:lpstr>유형 2(34~39): 빈칸 채우기</vt:lpstr>
      <vt:lpstr>유형 2(34~39): 빈칸 채우기</vt:lpstr>
      <vt:lpstr>감사합니다.</vt:lpstr>
      <vt:lpstr>TOPIK 읽기 유형2 통합</vt:lpstr>
      <vt:lpstr>유형 2(34~39): 빈칸 채우기</vt:lpstr>
      <vt:lpstr>유형 2(34~39): 빈칸 채우기</vt:lpstr>
      <vt:lpstr>유형 2(34~39): 빈칸 채우기</vt:lpstr>
      <vt:lpstr>유형 2(34~39): 빈칸 채우기</vt:lpstr>
      <vt:lpstr>유형 2(34~39): 빈칸 채우기</vt:lpstr>
      <vt:lpstr>유형 2(34~39): 빈칸 채우기</vt:lpstr>
      <vt:lpstr>유형 2(34~39): 빈칸 채우기</vt:lpstr>
      <vt:lpstr>유형 2(34~39): 빈칸 채우기</vt:lpstr>
      <vt:lpstr>유형 2(34~39): 빈칸 채우기</vt:lpstr>
      <vt:lpstr>유형 2(34~39): 빈칸 채우기</vt:lpstr>
      <vt:lpstr>유형 2(34~39): 빈칸 채우기</vt:lpstr>
      <vt:lpstr>유형 2(34~39): 빈칸 채우기</vt:lpstr>
      <vt:lpstr>유형 2(34~39): 빈칸 채우기</vt:lpstr>
      <vt:lpstr>유형 2(34~39): 빈칸 채우기</vt:lpstr>
      <vt:lpstr>유형 2(34~39): 빈칸 채우기</vt:lpstr>
      <vt:lpstr>감사합니다.</vt:lpstr>
    </vt:vector>
  </TitlesOfParts>
  <LinksUpToDate>false</LinksUpToDate>
  <CharactersWithSpaces>0</CharactersWithSpaces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Jo</dc:creator>
  <cp:lastModifiedBy>이 유락</cp:lastModifiedBy>
  <cp:revision>5</cp:revision>
  <dcterms:modified xsi:type="dcterms:W3CDTF">2020-06-13T01:50:03Z</dcterms:modified>
</cp:coreProperties>
</file>